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3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5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6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7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8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9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theme/theme10.xml" ContentType="application/vnd.openxmlformats-officedocument.theme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theme/theme11.xml" ContentType="application/vnd.openxmlformats-officedocument.theme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theme/theme12.xml" ContentType="application/vnd.openxmlformats-officedocument.theme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theme/theme13.xml" ContentType="application/vnd.openxmlformats-officedocument.theme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theme/theme14.xml" ContentType="application/vnd.openxmlformats-officedocument.theme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82" r:id="rId5"/>
    <p:sldMasterId id="2147483825" r:id="rId6"/>
    <p:sldMasterId id="2147483882" r:id="rId7"/>
    <p:sldMasterId id="2147483925" r:id="rId8"/>
    <p:sldMasterId id="2147483968" r:id="rId9"/>
    <p:sldMasterId id="2147484011" r:id="rId10"/>
    <p:sldMasterId id="2147484054" r:id="rId11"/>
    <p:sldMasterId id="2147484068" r:id="rId12"/>
    <p:sldMasterId id="2147484112" r:id="rId13"/>
    <p:sldMasterId id="2147484198" r:id="rId14"/>
    <p:sldMasterId id="2147484241" r:id="rId15"/>
    <p:sldMasterId id="2147484285" r:id="rId16"/>
    <p:sldMasterId id="2147484328" r:id="rId17"/>
    <p:sldMasterId id="2147484371" r:id="rId18"/>
  </p:sldMasterIdLst>
  <p:notesMasterIdLst>
    <p:notesMasterId r:id="rId87"/>
  </p:notesMasterIdLst>
  <p:handoutMasterIdLst>
    <p:handoutMasterId r:id="rId88"/>
  </p:handoutMasterIdLst>
  <p:sldIdLst>
    <p:sldId id="4286" r:id="rId19"/>
    <p:sldId id="4519" r:id="rId20"/>
    <p:sldId id="4270" r:id="rId21"/>
    <p:sldId id="4481" r:id="rId22"/>
    <p:sldId id="4499" r:id="rId23"/>
    <p:sldId id="4482" r:id="rId24"/>
    <p:sldId id="4496" r:id="rId25"/>
    <p:sldId id="4500" r:id="rId26"/>
    <p:sldId id="4501" r:id="rId27"/>
    <p:sldId id="4502" r:id="rId28"/>
    <p:sldId id="4503" r:id="rId29"/>
    <p:sldId id="4504" r:id="rId30"/>
    <p:sldId id="4505" r:id="rId31"/>
    <p:sldId id="4444" r:id="rId32"/>
    <p:sldId id="4441" r:id="rId33"/>
    <p:sldId id="4457" r:id="rId34"/>
    <p:sldId id="4511" r:id="rId35"/>
    <p:sldId id="4486" r:id="rId36"/>
    <p:sldId id="4456" r:id="rId37"/>
    <p:sldId id="4494" r:id="rId38"/>
    <p:sldId id="4508" r:id="rId39"/>
    <p:sldId id="4440" r:id="rId40"/>
    <p:sldId id="4491" r:id="rId41"/>
    <p:sldId id="4492" r:id="rId42"/>
    <p:sldId id="4507" r:id="rId43"/>
    <p:sldId id="4460" r:id="rId44"/>
    <p:sldId id="4462" r:id="rId45"/>
    <p:sldId id="4495" r:id="rId46"/>
    <p:sldId id="4463" r:id="rId47"/>
    <p:sldId id="4273" r:id="rId48"/>
    <p:sldId id="4465" r:id="rId49"/>
    <p:sldId id="4464" r:id="rId50"/>
    <p:sldId id="4466" r:id="rId51"/>
    <p:sldId id="4467" r:id="rId52"/>
    <p:sldId id="4490" r:id="rId53"/>
    <p:sldId id="4470" r:id="rId54"/>
    <p:sldId id="4471" r:id="rId55"/>
    <p:sldId id="4472" r:id="rId56"/>
    <p:sldId id="4473" r:id="rId57"/>
    <p:sldId id="4474" r:id="rId58"/>
    <p:sldId id="4478" r:id="rId59"/>
    <p:sldId id="4480" r:id="rId60"/>
    <p:sldId id="4439" r:id="rId61"/>
    <p:sldId id="4506" r:id="rId62"/>
    <p:sldId id="4513" r:id="rId63"/>
    <p:sldId id="4516" r:id="rId64"/>
    <p:sldId id="4515" r:id="rId65"/>
    <p:sldId id="4517" r:id="rId66"/>
    <p:sldId id="4518" r:id="rId67"/>
    <p:sldId id="589" r:id="rId68"/>
    <p:sldId id="590" r:id="rId69"/>
    <p:sldId id="4512" r:id="rId70"/>
    <p:sldId id="593" r:id="rId71"/>
    <p:sldId id="4483" r:id="rId72"/>
    <p:sldId id="4514" r:id="rId73"/>
    <p:sldId id="4485" r:id="rId74"/>
    <p:sldId id="4276" r:id="rId75"/>
    <p:sldId id="4509" r:id="rId76"/>
    <p:sldId id="639" r:id="rId77"/>
    <p:sldId id="648" r:id="rId78"/>
    <p:sldId id="276" r:id="rId79"/>
    <p:sldId id="645" r:id="rId80"/>
    <p:sldId id="646" r:id="rId81"/>
    <p:sldId id="647" r:id="rId82"/>
    <p:sldId id="283" r:id="rId83"/>
    <p:sldId id="643" r:id="rId84"/>
    <p:sldId id="262" r:id="rId85"/>
    <p:sldId id="4385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646A2A-5463-31BB-24B8-887E45DDAF69}" name="Orla Casey" initials="OC" userId="S::orla@momentumconsulting.ie::ee9f56f0-43a2-47ae-a5b8-d4a7d2f5cec3" providerId="AD"/>
  <p188:author id="{6667F7AF-DD60-ECDA-EDCD-D37545CDAE02}" name="Sanja Ivandic" initials="SI" userId="5aeb1d9e921380a1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an habes" initials="hh" lastIdx="1" clrIdx="0">
    <p:extLst>
      <p:ext uri="{19B8F6BF-5375-455C-9EA6-DF929625EA0E}">
        <p15:presenceInfo xmlns:p15="http://schemas.microsoft.com/office/powerpoint/2012/main" userId="7eca8c8f952415c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88A3"/>
    <a:srgbClr val="7F7F7F"/>
    <a:srgbClr val="92D050"/>
    <a:srgbClr val="1BA19A"/>
    <a:srgbClr val="28AF95"/>
    <a:srgbClr val="6D6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9" autoAdjust="0"/>
    <p:restoredTop sz="94660"/>
  </p:normalViewPr>
  <p:slideViewPr>
    <p:cSldViewPr snapToGrid="0">
      <p:cViewPr varScale="1">
        <p:scale>
          <a:sx n="89" d="100"/>
          <a:sy n="89" d="100"/>
        </p:scale>
        <p:origin x="48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commentAuthors" Target="commentAuthors.xml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5" Type="http://schemas.openxmlformats.org/officeDocument/2006/relationships/slideMaster" Target="slideMasters/slideMaster2.xml"/><Relationship Id="rId90" Type="http://schemas.openxmlformats.org/officeDocument/2006/relationships/presProps" Target="presProps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handoutMaster" Target="handoutMasters/handoutMaster1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3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F378C-9F81-4D28-A19D-55B41F040517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1The nature of socio-psychological barriers to peaceful conflict resolution and ways to overcome them, Daniel Bar-Tal &amp; Eran Halperin, conflict &amp; communication online, Vol. 12, No. 2, 2013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E6951-14FC-4DA6-AFAA-01EFE206C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105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6A616-95E2-48CD-A8A9-64B32649CED2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1The nature of socio-psychological barriers to peaceful conflict resolution and ways to overcome them, Daniel Bar-Tal &amp; Eran Halperin, conflict &amp; communication online, Vol. 12, No. 2, 2013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8A739-3C27-4271-BCDB-FF30AA2E0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emf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emf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emf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emf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emf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.e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1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.emf"/></Relationships>
</file>

<file path=ppt/slideLayouts/_rels/slideLayout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3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4.emf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4.emf"/></Relationships>
</file>

<file path=ppt/slideLayouts/_rels/slideLayout5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4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4.emf"/></Relationships>
</file>

<file path=ppt/slideLayouts/_rels/slideLayout5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5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DCE44-91B1-49DC-BFD2-BAD631101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71E603A-A31C-4763-88CC-1A561D59F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26F09E-E749-4E79-806D-15B9147D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4C3C68-B0DC-4B52-9588-B4C5F572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CA00D0-F532-4005-B7FB-30AE0AAF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36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44363-A929-4E9A-921F-6EF78E632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89B3EC-B0FF-48E5-9F07-519B97688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922552-0453-43F2-9329-45EC61DF2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743A40-4C46-4349-8464-EC121267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802667-83E8-4DE9-AEC8-97C50D0D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962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9C3F487-F604-4546-B7CE-1F7FE26D0DFD}"/>
              </a:ext>
            </a:extLst>
          </p:cNvPr>
          <p:cNvSpPr/>
          <p:nvPr userDrawn="1"/>
        </p:nvSpPr>
        <p:spPr>
          <a:xfrm flipV="1">
            <a:off x="738425" y="3186"/>
            <a:ext cx="6113637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DEFE2F3-1083-6042-8E1A-CF09DF7F7B14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="" xmlns:a16="http://schemas.microsoft.com/office/drawing/2014/main" id="{8105646A-9E0C-4145-97C2-3734A31A2B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327CD189-A588-D340-AEE6-ABA0AF7E6B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7487" y="1419861"/>
            <a:ext cx="5622464" cy="5334722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A06ABD-A133-8D42-8B38-636B873ACE6A}"/>
              </a:ext>
            </a:extLst>
          </p:cNvPr>
          <p:cNvSpPr/>
          <p:nvPr userDrawn="1"/>
        </p:nvSpPr>
        <p:spPr>
          <a:xfrm>
            <a:off x="1010710" y="11657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1C4A4EBF-8A47-914B-A531-A68FE8F2B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7487" y="405005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471A97C-0468-6444-8032-86D1D6051187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37809616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2A7EC3A-FA50-904B-839F-2B92D5166DD5}"/>
              </a:ext>
            </a:extLst>
          </p:cNvPr>
          <p:cNvSpPr/>
          <p:nvPr userDrawn="1"/>
        </p:nvSpPr>
        <p:spPr>
          <a:xfrm>
            <a:off x="0" y="482371"/>
            <a:ext cx="6113604" cy="285559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46976CB-0B76-DD49-AA4D-4F230C256467}"/>
              </a:ext>
            </a:extLst>
          </p:cNvPr>
          <p:cNvSpPr/>
          <p:nvPr userDrawn="1"/>
        </p:nvSpPr>
        <p:spPr>
          <a:xfrm>
            <a:off x="6113604" y="482371"/>
            <a:ext cx="6113604" cy="285559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A80F2D74-8F18-9F49-A166-16ACDC1D1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715" y="3843119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8C1B99A3-E2FF-264E-947B-7183A27F95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715" y="2505507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02E7D4CC-063A-6D45-92B2-EC8AC4E32A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20771" y="3880875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Text Placeholder 23">
            <a:extLst>
              <a:ext uri="{FF2B5EF4-FFF2-40B4-BE49-F238E27FC236}">
                <a16:creationId xmlns="" xmlns:a16="http://schemas.microsoft.com/office/drawing/2014/main" id="{A04C066A-035C-0341-9527-E538DEB47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771" y="2543263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862BC62-5A59-434C-94C9-A0321E45ADA9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0CE46C9-7CF5-AC49-81D3-87EA00B1EF7D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5714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18D471C-0C8F-0146-83F3-CAF71642C847}"/>
              </a:ext>
            </a:extLst>
          </p:cNvPr>
          <p:cNvSpPr/>
          <p:nvPr userDrawn="1"/>
        </p:nvSpPr>
        <p:spPr>
          <a:xfrm flipV="1">
            <a:off x="1896863" y="0"/>
            <a:ext cx="4739368" cy="6932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38C72918-A963-5543-BE47-6799D21FAF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3781" y="5852156"/>
            <a:ext cx="3704362" cy="361924"/>
          </a:xfrm>
        </p:spPr>
        <p:txBody>
          <a:bodyPr anchor="t"/>
          <a:lstStyle>
            <a:lvl1pPr algn="l">
              <a:buNone/>
              <a:defRPr sz="1400" b="0" i="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AE09A10-520B-2742-962C-FBBAFB7F73D3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4DAC745-3799-644F-B869-63BC8858711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="" xmlns:a16="http://schemas.microsoft.com/office/drawing/2014/main" id="{83C30E9D-06D7-7B41-848A-77274E4130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6153" y="529155"/>
            <a:ext cx="4351633" cy="863553"/>
          </a:xfrm>
          <a:prstGeom prst="rect">
            <a:avLst/>
          </a:prstGeom>
        </p:spPr>
      </p:pic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E1B388D9-79A8-4F4E-A699-E4B798FB46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8163" y="1331352"/>
            <a:ext cx="3195486" cy="731140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="" xmlns:a16="http://schemas.microsoft.com/office/drawing/2014/main" id="{A262A524-87DB-9447-BD5C-C79347DB3C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98163" y="521776"/>
            <a:ext cx="3195485" cy="83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5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FCAF4E6-72DB-E649-B092-C010328005F1}"/>
              </a:ext>
            </a:extLst>
          </p:cNvPr>
          <p:cNvGrpSpPr/>
          <p:nvPr userDrawn="1"/>
        </p:nvGrpSpPr>
        <p:grpSpPr>
          <a:xfrm>
            <a:off x="9203809" y="5757022"/>
            <a:ext cx="2735993" cy="679345"/>
            <a:chOff x="0" y="0"/>
            <a:chExt cx="2301694" cy="571500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D1740294-4308-8F46-B6E3-2486ADA5C51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37A8314D-532F-284C-8D90-022E08B7A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48262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number graph with ic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Placeholder 17">
            <a:extLst>
              <a:ext uri="{FF2B5EF4-FFF2-40B4-BE49-F238E27FC236}">
                <a16:creationId xmlns="" xmlns:a16="http://schemas.microsoft.com/office/drawing/2014/main" id="{34F0C302-0D8D-5843-989D-B63B49CEDB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246" y="1263516"/>
            <a:ext cx="4312551" cy="748242"/>
          </a:xfrm>
        </p:spPr>
        <p:txBody>
          <a:bodyPr/>
          <a:lstStyle>
            <a:lvl1pPr>
              <a:buNone/>
              <a:defRPr sz="22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76" name="Freeform 169">
            <a:extLst>
              <a:ext uri="{FF2B5EF4-FFF2-40B4-BE49-F238E27FC236}">
                <a16:creationId xmlns="" xmlns:a16="http://schemas.microsoft.com/office/drawing/2014/main" id="{38720E63-EB1C-BB42-A9BC-BBD00E84B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303" y="2144026"/>
            <a:ext cx="2066436" cy="2071148"/>
          </a:xfrm>
          <a:custGeom>
            <a:avLst/>
            <a:gdLst>
              <a:gd name="T0" fmla="*/ 3867 w 3868"/>
              <a:gd name="T1" fmla="*/ 1932 h 3876"/>
              <a:gd name="T2" fmla="*/ 3867 w 3868"/>
              <a:gd name="T3" fmla="*/ 1932 h 3876"/>
              <a:gd name="T4" fmla="*/ 1933 w 3868"/>
              <a:gd name="T5" fmla="*/ 3875 h 3876"/>
              <a:gd name="T6" fmla="*/ 0 w 3868"/>
              <a:gd name="T7" fmla="*/ 1932 h 3876"/>
              <a:gd name="T8" fmla="*/ 1933 w 3868"/>
              <a:gd name="T9" fmla="*/ 0 h 3876"/>
              <a:gd name="T10" fmla="*/ 3867 w 3868"/>
              <a:gd name="T11" fmla="*/ 1932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68" h="3876">
                <a:moveTo>
                  <a:pt x="3867" y="1932"/>
                </a:moveTo>
                <a:lnTo>
                  <a:pt x="3867" y="1932"/>
                </a:lnTo>
                <a:cubicBezTo>
                  <a:pt x="3867" y="3007"/>
                  <a:pt x="3000" y="3875"/>
                  <a:pt x="1933" y="3875"/>
                </a:cubicBezTo>
                <a:cubicBezTo>
                  <a:pt x="867" y="3875"/>
                  <a:pt x="0" y="3007"/>
                  <a:pt x="0" y="1932"/>
                </a:cubicBezTo>
                <a:cubicBezTo>
                  <a:pt x="0" y="866"/>
                  <a:pt x="867" y="0"/>
                  <a:pt x="1933" y="0"/>
                </a:cubicBezTo>
                <a:cubicBezTo>
                  <a:pt x="3000" y="0"/>
                  <a:pt x="3867" y="866"/>
                  <a:pt x="3867" y="193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7" name="Freeform 170">
            <a:extLst>
              <a:ext uri="{FF2B5EF4-FFF2-40B4-BE49-F238E27FC236}">
                <a16:creationId xmlns="" xmlns:a16="http://schemas.microsoft.com/office/drawing/2014/main" id="{C82BD997-3E2D-3F4D-A216-D21A343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324" y="2733089"/>
            <a:ext cx="2365680" cy="2365680"/>
          </a:xfrm>
          <a:custGeom>
            <a:avLst/>
            <a:gdLst>
              <a:gd name="T0" fmla="*/ 4427 w 4428"/>
              <a:gd name="T1" fmla="*/ 2213 h 4428"/>
              <a:gd name="T2" fmla="*/ 4427 w 4428"/>
              <a:gd name="T3" fmla="*/ 2213 h 4428"/>
              <a:gd name="T4" fmla="*/ 2213 w 4428"/>
              <a:gd name="T5" fmla="*/ 4427 h 4428"/>
              <a:gd name="T6" fmla="*/ 0 w 4428"/>
              <a:gd name="T7" fmla="*/ 2213 h 4428"/>
              <a:gd name="T8" fmla="*/ 2213 w 4428"/>
              <a:gd name="T9" fmla="*/ 0 h 4428"/>
              <a:gd name="T10" fmla="*/ 4427 w 4428"/>
              <a:gd name="T11" fmla="*/ 2213 h 4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28" h="4428">
                <a:moveTo>
                  <a:pt x="4427" y="2213"/>
                </a:moveTo>
                <a:lnTo>
                  <a:pt x="4427" y="2213"/>
                </a:lnTo>
                <a:cubicBezTo>
                  <a:pt x="4427" y="3433"/>
                  <a:pt x="3433" y="4427"/>
                  <a:pt x="2213" y="4427"/>
                </a:cubicBezTo>
                <a:cubicBezTo>
                  <a:pt x="984" y="4427"/>
                  <a:pt x="0" y="3433"/>
                  <a:pt x="0" y="2213"/>
                </a:cubicBezTo>
                <a:cubicBezTo>
                  <a:pt x="0" y="985"/>
                  <a:pt x="984" y="0"/>
                  <a:pt x="2213" y="0"/>
                </a:cubicBezTo>
                <a:cubicBezTo>
                  <a:pt x="3433" y="0"/>
                  <a:pt x="4427" y="985"/>
                  <a:pt x="4427" y="2213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8" name="Freeform 171">
            <a:extLst>
              <a:ext uri="{FF2B5EF4-FFF2-40B4-BE49-F238E27FC236}">
                <a16:creationId xmlns="" xmlns:a16="http://schemas.microsoft.com/office/drawing/2014/main" id="{C68FEA06-8C7F-9F49-990B-23D42094A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38" y="3013484"/>
            <a:ext cx="2313842" cy="2313842"/>
          </a:xfrm>
          <a:custGeom>
            <a:avLst/>
            <a:gdLst>
              <a:gd name="T0" fmla="*/ 4329 w 4330"/>
              <a:gd name="T1" fmla="*/ 2168 h 4329"/>
              <a:gd name="T2" fmla="*/ 4329 w 4330"/>
              <a:gd name="T3" fmla="*/ 2168 h 4329"/>
              <a:gd name="T4" fmla="*/ 2169 w 4330"/>
              <a:gd name="T5" fmla="*/ 4328 h 4329"/>
              <a:gd name="T6" fmla="*/ 0 w 4330"/>
              <a:gd name="T7" fmla="*/ 2168 h 4329"/>
              <a:gd name="T8" fmla="*/ 2169 w 4330"/>
              <a:gd name="T9" fmla="*/ 0 h 4329"/>
              <a:gd name="T10" fmla="*/ 4329 w 4330"/>
              <a:gd name="T11" fmla="*/ 2168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30" h="4329">
                <a:moveTo>
                  <a:pt x="4329" y="2168"/>
                </a:moveTo>
                <a:lnTo>
                  <a:pt x="4329" y="2168"/>
                </a:lnTo>
                <a:cubicBezTo>
                  <a:pt x="4329" y="3361"/>
                  <a:pt x="3362" y="4328"/>
                  <a:pt x="2169" y="4328"/>
                </a:cubicBezTo>
                <a:cubicBezTo>
                  <a:pt x="967" y="4328"/>
                  <a:pt x="0" y="3361"/>
                  <a:pt x="0" y="2168"/>
                </a:cubicBezTo>
                <a:cubicBezTo>
                  <a:pt x="0" y="976"/>
                  <a:pt x="967" y="0"/>
                  <a:pt x="2169" y="0"/>
                </a:cubicBezTo>
                <a:cubicBezTo>
                  <a:pt x="3362" y="0"/>
                  <a:pt x="4329" y="976"/>
                  <a:pt x="4329" y="2168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9" name="Freeform 172">
            <a:extLst>
              <a:ext uri="{FF2B5EF4-FFF2-40B4-BE49-F238E27FC236}">
                <a16:creationId xmlns="" xmlns:a16="http://schemas.microsoft.com/office/drawing/2014/main" id="{4AC9A4FA-A4A1-1F44-874C-8BE1E0CAE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127" y="1536112"/>
            <a:ext cx="2690842" cy="2688487"/>
          </a:xfrm>
          <a:custGeom>
            <a:avLst/>
            <a:gdLst>
              <a:gd name="T0" fmla="*/ 5033 w 5034"/>
              <a:gd name="T1" fmla="*/ 2511 h 5033"/>
              <a:gd name="T2" fmla="*/ 5033 w 5034"/>
              <a:gd name="T3" fmla="*/ 2511 h 5033"/>
              <a:gd name="T4" fmla="*/ 2521 w 5034"/>
              <a:gd name="T5" fmla="*/ 5032 h 5033"/>
              <a:gd name="T6" fmla="*/ 0 w 5034"/>
              <a:gd name="T7" fmla="*/ 2511 h 5033"/>
              <a:gd name="T8" fmla="*/ 2521 w 5034"/>
              <a:gd name="T9" fmla="*/ 0 h 5033"/>
              <a:gd name="T10" fmla="*/ 5033 w 5034"/>
              <a:gd name="T11" fmla="*/ 2511 h 5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34" h="5033">
                <a:moveTo>
                  <a:pt x="5033" y="2511"/>
                </a:moveTo>
                <a:lnTo>
                  <a:pt x="5033" y="2511"/>
                </a:lnTo>
                <a:cubicBezTo>
                  <a:pt x="5033" y="3902"/>
                  <a:pt x="3904" y="5032"/>
                  <a:pt x="2521" y="5032"/>
                </a:cubicBezTo>
                <a:cubicBezTo>
                  <a:pt x="1130" y="5032"/>
                  <a:pt x="0" y="3902"/>
                  <a:pt x="0" y="2511"/>
                </a:cubicBezTo>
                <a:cubicBezTo>
                  <a:pt x="0" y="1120"/>
                  <a:pt x="1130" y="0"/>
                  <a:pt x="2521" y="0"/>
                </a:cubicBezTo>
                <a:cubicBezTo>
                  <a:pt x="3904" y="0"/>
                  <a:pt x="5033" y="1120"/>
                  <a:pt x="5033" y="2511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0" name="Freeform 173">
            <a:extLst>
              <a:ext uri="{FF2B5EF4-FFF2-40B4-BE49-F238E27FC236}">
                <a16:creationId xmlns="" xmlns:a16="http://schemas.microsoft.com/office/drawing/2014/main" id="{27FCD08C-F550-D545-95E5-ACCEF5163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4671" y="1498412"/>
            <a:ext cx="1983966" cy="1979254"/>
          </a:xfrm>
          <a:custGeom>
            <a:avLst/>
            <a:gdLst>
              <a:gd name="T0" fmla="*/ 3713 w 3714"/>
              <a:gd name="T1" fmla="*/ 1851 h 3704"/>
              <a:gd name="T2" fmla="*/ 3713 w 3714"/>
              <a:gd name="T3" fmla="*/ 1851 h 3704"/>
              <a:gd name="T4" fmla="*/ 1862 w 3714"/>
              <a:gd name="T5" fmla="*/ 3703 h 3704"/>
              <a:gd name="T6" fmla="*/ 0 w 3714"/>
              <a:gd name="T7" fmla="*/ 1851 h 3704"/>
              <a:gd name="T8" fmla="*/ 1862 w 3714"/>
              <a:gd name="T9" fmla="*/ 0 h 3704"/>
              <a:gd name="T10" fmla="*/ 3713 w 3714"/>
              <a:gd name="T11" fmla="*/ 1851 h 3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14" h="3704">
                <a:moveTo>
                  <a:pt x="3713" y="1851"/>
                </a:moveTo>
                <a:lnTo>
                  <a:pt x="3713" y="1851"/>
                </a:lnTo>
                <a:cubicBezTo>
                  <a:pt x="3713" y="2872"/>
                  <a:pt x="2883" y="3703"/>
                  <a:pt x="1862" y="3703"/>
                </a:cubicBezTo>
                <a:cubicBezTo>
                  <a:pt x="832" y="3703"/>
                  <a:pt x="0" y="2872"/>
                  <a:pt x="0" y="1851"/>
                </a:cubicBezTo>
                <a:cubicBezTo>
                  <a:pt x="0" y="831"/>
                  <a:pt x="832" y="0"/>
                  <a:pt x="1862" y="0"/>
                </a:cubicBezTo>
                <a:cubicBezTo>
                  <a:pt x="2883" y="0"/>
                  <a:pt x="3713" y="831"/>
                  <a:pt x="3713" y="185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" name="Freeform 174">
            <a:extLst>
              <a:ext uri="{FF2B5EF4-FFF2-40B4-BE49-F238E27FC236}">
                <a16:creationId xmlns="" xmlns:a16="http://schemas.microsoft.com/office/drawing/2014/main" id="{4A9CE79B-4F97-2642-817C-4F0E7F93E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622" y="3272672"/>
            <a:ext cx="791702" cy="791702"/>
          </a:xfrm>
          <a:custGeom>
            <a:avLst/>
            <a:gdLst>
              <a:gd name="T0" fmla="*/ 1482 w 1483"/>
              <a:gd name="T1" fmla="*/ 740 h 1482"/>
              <a:gd name="T2" fmla="*/ 1482 w 1483"/>
              <a:gd name="T3" fmla="*/ 740 h 1482"/>
              <a:gd name="T4" fmla="*/ 741 w 1483"/>
              <a:gd name="T5" fmla="*/ 1481 h 1482"/>
              <a:gd name="T6" fmla="*/ 0 w 1483"/>
              <a:gd name="T7" fmla="*/ 740 h 1482"/>
              <a:gd name="T8" fmla="*/ 741 w 1483"/>
              <a:gd name="T9" fmla="*/ 0 h 1482"/>
              <a:gd name="T10" fmla="*/ 1482 w 1483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0"/>
                </a:moveTo>
                <a:lnTo>
                  <a:pt x="1482" y="740"/>
                </a:lnTo>
                <a:cubicBezTo>
                  <a:pt x="1482" y="1147"/>
                  <a:pt x="1147" y="1481"/>
                  <a:pt x="741" y="1481"/>
                </a:cubicBezTo>
                <a:cubicBezTo>
                  <a:pt x="334" y="1481"/>
                  <a:pt x="0" y="1147"/>
                  <a:pt x="0" y="740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7" y="0"/>
                  <a:pt x="1482" y="334"/>
                  <a:pt x="1482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" name="Freeform 175">
            <a:extLst>
              <a:ext uri="{FF2B5EF4-FFF2-40B4-BE49-F238E27FC236}">
                <a16:creationId xmlns="" xmlns:a16="http://schemas.microsoft.com/office/drawing/2014/main" id="{06142319-C95F-814A-BCD5-AFEE8A772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23397" y="4495568"/>
            <a:ext cx="791702" cy="791702"/>
          </a:xfrm>
          <a:custGeom>
            <a:avLst/>
            <a:gdLst>
              <a:gd name="T0" fmla="*/ 1482 w 1483"/>
              <a:gd name="T1" fmla="*/ 741 h 1482"/>
              <a:gd name="T2" fmla="*/ 1482 w 1483"/>
              <a:gd name="T3" fmla="*/ 741 h 1482"/>
              <a:gd name="T4" fmla="*/ 741 w 1483"/>
              <a:gd name="T5" fmla="*/ 1481 h 1482"/>
              <a:gd name="T6" fmla="*/ 0 w 1483"/>
              <a:gd name="T7" fmla="*/ 741 h 1482"/>
              <a:gd name="T8" fmla="*/ 741 w 1483"/>
              <a:gd name="T9" fmla="*/ 0 h 1482"/>
              <a:gd name="T10" fmla="*/ 1482 w 1483"/>
              <a:gd name="T11" fmla="*/ 741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1"/>
                </a:moveTo>
                <a:lnTo>
                  <a:pt x="1482" y="741"/>
                </a:lnTo>
                <a:cubicBezTo>
                  <a:pt x="1482" y="1147"/>
                  <a:pt x="1148" y="1481"/>
                  <a:pt x="741" y="1481"/>
                </a:cubicBezTo>
                <a:cubicBezTo>
                  <a:pt x="334" y="1481"/>
                  <a:pt x="0" y="1147"/>
                  <a:pt x="0" y="741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8" y="0"/>
                  <a:pt x="1482" y="334"/>
                  <a:pt x="1482" y="741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3" name="Freeform 176">
            <a:extLst>
              <a:ext uri="{FF2B5EF4-FFF2-40B4-BE49-F238E27FC236}">
                <a16:creationId xmlns="" xmlns:a16="http://schemas.microsoft.com/office/drawing/2014/main" id="{91B82CE6-EFD3-C44A-97DF-D00B51610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546" y="1342899"/>
            <a:ext cx="791702" cy="786989"/>
          </a:xfrm>
          <a:custGeom>
            <a:avLst/>
            <a:gdLst>
              <a:gd name="T0" fmla="*/ 1482 w 1483"/>
              <a:gd name="T1" fmla="*/ 731 h 1473"/>
              <a:gd name="T2" fmla="*/ 1482 w 1483"/>
              <a:gd name="T3" fmla="*/ 731 h 1473"/>
              <a:gd name="T4" fmla="*/ 741 w 1483"/>
              <a:gd name="T5" fmla="*/ 1472 h 1473"/>
              <a:gd name="T6" fmla="*/ 0 w 1483"/>
              <a:gd name="T7" fmla="*/ 731 h 1473"/>
              <a:gd name="T8" fmla="*/ 741 w 1483"/>
              <a:gd name="T9" fmla="*/ 0 h 1473"/>
              <a:gd name="T10" fmla="*/ 1482 w 1483"/>
              <a:gd name="T11" fmla="*/ 731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73">
                <a:moveTo>
                  <a:pt x="1482" y="731"/>
                </a:moveTo>
                <a:lnTo>
                  <a:pt x="1482" y="731"/>
                </a:lnTo>
                <a:cubicBezTo>
                  <a:pt x="1482" y="1147"/>
                  <a:pt x="1148" y="1472"/>
                  <a:pt x="741" y="1472"/>
                </a:cubicBezTo>
                <a:cubicBezTo>
                  <a:pt x="334" y="1472"/>
                  <a:pt x="0" y="1147"/>
                  <a:pt x="0" y="731"/>
                </a:cubicBezTo>
                <a:cubicBezTo>
                  <a:pt x="0" y="325"/>
                  <a:pt x="334" y="0"/>
                  <a:pt x="741" y="0"/>
                </a:cubicBezTo>
                <a:cubicBezTo>
                  <a:pt x="1148" y="0"/>
                  <a:pt x="1482" y="325"/>
                  <a:pt x="1482" y="73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4" name="Freeform 177">
            <a:extLst>
              <a:ext uri="{FF2B5EF4-FFF2-40B4-BE49-F238E27FC236}">
                <a16:creationId xmlns="" xmlns:a16="http://schemas.microsoft.com/office/drawing/2014/main" id="{93A80B2C-5FD5-C347-BBB3-F9F251C50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8164" y="2400858"/>
            <a:ext cx="786989" cy="786989"/>
          </a:xfrm>
          <a:custGeom>
            <a:avLst/>
            <a:gdLst>
              <a:gd name="T0" fmla="*/ 1473 w 1474"/>
              <a:gd name="T1" fmla="*/ 740 h 1473"/>
              <a:gd name="T2" fmla="*/ 1473 w 1474"/>
              <a:gd name="T3" fmla="*/ 740 h 1473"/>
              <a:gd name="T4" fmla="*/ 741 w 1474"/>
              <a:gd name="T5" fmla="*/ 1472 h 1473"/>
              <a:gd name="T6" fmla="*/ 0 w 1474"/>
              <a:gd name="T7" fmla="*/ 740 h 1473"/>
              <a:gd name="T8" fmla="*/ 741 w 1474"/>
              <a:gd name="T9" fmla="*/ 0 h 1473"/>
              <a:gd name="T10" fmla="*/ 1473 w 1474"/>
              <a:gd name="T11" fmla="*/ 740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73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7" y="1472"/>
                  <a:pt x="741" y="1472"/>
                </a:cubicBezTo>
                <a:cubicBezTo>
                  <a:pt x="325" y="1472"/>
                  <a:pt x="0" y="1147"/>
                  <a:pt x="0" y="740"/>
                </a:cubicBezTo>
                <a:cubicBezTo>
                  <a:pt x="0" y="325"/>
                  <a:pt x="325" y="0"/>
                  <a:pt x="741" y="0"/>
                </a:cubicBezTo>
                <a:cubicBezTo>
                  <a:pt x="1147" y="0"/>
                  <a:pt x="1473" y="325"/>
                  <a:pt x="1473" y="740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" name="Freeform 178">
            <a:extLst>
              <a:ext uri="{FF2B5EF4-FFF2-40B4-BE49-F238E27FC236}">
                <a16:creationId xmlns="" xmlns:a16="http://schemas.microsoft.com/office/drawing/2014/main" id="{57E238EC-5E3B-724B-824A-991294CD7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2680" y="1609156"/>
            <a:ext cx="786989" cy="791702"/>
          </a:xfrm>
          <a:custGeom>
            <a:avLst/>
            <a:gdLst>
              <a:gd name="T0" fmla="*/ 1473 w 1474"/>
              <a:gd name="T1" fmla="*/ 740 h 1482"/>
              <a:gd name="T2" fmla="*/ 1473 w 1474"/>
              <a:gd name="T3" fmla="*/ 740 h 1482"/>
              <a:gd name="T4" fmla="*/ 733 w 1474"/>
              <a:gd name="T5" fmla="*/ 1481 h 1482"/>
              <a:gd name="T6" fmla="*/ 0 w 1474"/>
              <a:gd name="T7" fmla="*/ 740 h 1482"/>
              <a:gd name="T8" fmla="*/ 733 w 1474"/>
              <a:gd name="T9" fmla="*/ 0 h 1482"/>
              <a:gd name="T10" fmla="*/ 1473 w 1474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82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8" y="1481"/>
                  <a:pt x="733" y="1481"/>
                </a:cubicBezTo>
                <a:cubicBezTo>
                  <a:pt x="326" y="1481"/>
                  <a:pt x="0" y="1147"/>
                  <a:pt x="0" y="740"/>
                </a:cubicBezTo>
                <a:cubicBezTo>
                  <a:pt x="0" y="334"/>
                  <a:pt x="326" y="0"/>
                  <a:pt x="733" y="0"/>
                </a:cubicBezTo>
                <a:cubicBezTo>
                  <a:pt x="1148" y="0"/>
                  <a:pt x="1473" y="334"/>
                  <a:pt x="1473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4" name="Text Placeholder 17">
            <a:extLst>
              <a:ext uri="{FF2B5EF4-FFF2-40B4-BE49-F238E27FC236}">
                <a16:creationId xmlns="" xmlns:a16="http://schemas.microsoft.com/office/drawing/2014/main" id="{43A9646D-E0E8-9B4E-9F77-3E844CAD8BD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505115" y="2803265"/>
            <a:ext cx="1740791" cy="69763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5" name="Text Placeholder 17">
            <a:extLst>
              <a:ext uri="{FF2B5EF4-FFF2-40B4-BE49-F238E27FC236}">
                <a16:creationId xmlns="" xmlns:a16="http://schemas.microsoft.com/office/drawing/2014/main" id="{DAE6D4C0-6899-EF4D-9FAF-4D8C3B217C65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2519373" y="2476787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6" name="Text Placeholder 17">
            <a:extLst>
              <a:ext uri="{FF2B5EF4-FFF2-40B4-BE49-F238E27FC236}">
                <a16:creationId xmlns="" xmlns:a16="http://schemas.microsoft.com/office/drawing/2014/main" id="{4967DA91-F81D-4447-97B2-6C673397EF5C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4451914" y="3788978"/>
            <a:ext cx="1853076" cy="839438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7" name="Text Placeholder 17">
            <a:extLst>
              <a:ext uri="{FF2B5EF4-FFF2-40B4-BE49-F238E27FC236}">
                <a16:creationId xmlns="" xmlns:a16="http://schemas.microsoft.com/office/drawing/2014/main" id="{4A7B02EF-9D32-9E4D-A155-FD8D2BEEF1E8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466172" y="3462500"/>
            <a:ext cx="1853076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8" name="Text Placeholder 17">
            <a:extLst>
              <a:ext uri="{FF2B5EF4-FFF2-40B4-BE49-F238E27FC236}">
                <a16:creationId xmlns="" xmlns:a16="http://schemas.microsoft.com/office/drawing/2014/main" id="{B53006D1-ED98-8C47-8186-B2BFCF6FB790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950565" y="3500899"/>
            <a:ext cx="213096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9" name="Text Placeholder 17">
            <a:extLst>
              <a:ext uri="{FF2B5EF4-FFF2-40B4-BE49-F238E27FC236}">
                <a16:creationId xmlns="" xmlns:a16="http://schemas.microsoft.com/office/drawing/2014/main" id="{01D6DD52-2A8D-8647-9F45-DD38BF8C4284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6964823" y="3174422"/>
            <a:ext cx="213096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0" name="Text Placeholder 17">
            <a:extLst>
              <a:ext uri="{FF2B5EF4-FFF2-40B4-BE49-F238E27FC236}">
                <a16:creationId xmlns="" xmlns:a16="http://schemas.microsoft.com/office/drawing/2014/main" id="{FD8DCD0D-631E-D748-A38B-01AB4591DC09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067268" y="2446428"/>
            <a:ext cx="2333958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1" name="Text Placeholder 17">
            <a:extLst>
              <a:ext uri="{FF2B5EF4-FFF2-40B4-BE49-F238E27FC236}">
                <a16:creationId xmlns="" xmlns:a16="http://schemas.microsoft.com/office/drawing/2014/main" id="{42BCEFC7-1896-1542-AF5C-B298DDD04ECF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9081526" y="2119951"/>
            <a:ext cx="2333958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2" name="Text Placeholder 17">
            <a:extLst>
              <a:ext uri="{FF2B5EF4-FFF2-40B4-BE49-F238E27FC236}">
                <a16:creationId xmlns="" xmlns:a16="http://schemas.microsoft.com/office/drawing/2014/main" id="{504933AA-9772-824C-B12A-884D2266FA72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5645112" y="2214208"/>
            <a:ext cx="174079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3" name="Text Placeholder 17">
            <a:extLst>
              <a:ext uri="{FF2B5EF4-FFF2-40B4-BE49-F238E27FC236}">
                <a16:creationId xmlns="" xmlns:a16="http://schemas.microsoft.com/office/drawing/2014/main" id="{6F3EB50C-D614-9148-BADE-CDDF657537E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5659370" y="1887731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4" name="Text Placeholder 17">
            <a:extLst>
              <a:ext uri="{FF2B5EF4-FFF2-40B4-BE49-F238E27FC236}">
                <a16:creationId xmlns="" xmlns:a16="http://schemas.microsoft.com/office/drawing/2014/main" id="{43222CA0-2E78-6A40-979E-1DAE10272C7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38039" y="3421579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155" name="Text Placeholder 17">
            <a:extLst>
              <a:ext uri="{FF2B5EF4-FFF2-40B4-BE49-F238E27FC236}">
                <a16:creationId xmlns="" xmlns:a16="http://schemas.microsoft.com/office/drawing/2014/main" id="{9F1B58C5-849B-6040-9634-77D323405C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03355" y="4641816"/>
            <a:ext cx="695250" cy="734798"/>
          </a:xfrm>
          <a:noFill/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156" name="Text Placeholder 17">
            <a:extLst>
              <a:ext uri="{FF2B5EF4-FFF2-40B4-BE49-F238E27FC236}">
                <a16:creationId xmlns="" xmlns:a16="http://schemas.microsoft.com/office/drawing/2014/main" id="{97D30FF1-9364-2D4A-9E8B-2DB1EABB0B8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75772" y="1390066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157" name="Text Placeholder 17">
            <a:extLst>
              <a:ext uri="{FF2B5EF4-FFF2-40B4-BE49-F238E27FC236}">
                <a16:creationId xmlns="" xmlns:a16="http://schemas.microsoft.com/office/drawing/2014/main" id="{CEF744C9-F425-C845-A44E-5A41E9F96B5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19887" y="2463875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158" name="Text Placeholder 17">
            <a:extLst>
              <a:ext uri="{FF2B5EF4-FFF2-40B4-BE49-F238E27FC236}">
                <a16:creationId xmlns="" xmlns:a16="http://schemas.microsoft.com/office/drawing/2014/main" id="{6FF4D0EF-3A8F-D64E-A030-17FA93DC4E1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2078" y="1707788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5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DAA5A98-DDDC-A343-8E05-1576FA0BC2E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8BFF227-8CDE-7245-99E7-DA040891FAC2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6007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618C35C-D4A5-DB4C-8758-82503619524A}"/>
              </a:ext>
            </a:extLst>
          </p:cNvPr>
          <p:cNvSpPr/>
          <p:nvPr userDrawn="1"/>
        </p:nvSpPr>
        <p:spPr>
          <a:xfrm>
            <a:off x="0" y="-60823"/>
            <a:ext cx="12192000" cy="511971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FEE206B0-D9B7-0D4E-8581-4F2B31738F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8562" y="2329610"/>
            <a:ext cx="5278651" cy="697353"/>
          </a:xfrm>
        </p:spPr>
        <p:txBody>
          <a:bodyPr>
            <a:noAutofit/>
          </a:bodyPr>
          <a:lstStyle>
            <a:lvl1pPr marL="0" indent="0" algn="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POWERPIONT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="" xmlns:a16="http://schemas.microsoft.com/office/drawing/2014/main" id="{59FC3FD8-D2E4-9344-BB18-A0E8935AA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8562" y="1711087"/>
            <a:ext cx="5278651" cy="697353"/>
          </a:xfrm>
        </p:spPr>
        <p:txBody>
          <a:bodyPr>
            <a:normAutofit/>
          </a:bodyPr>
          <a:lstStyle>
            <a:lvl1pPr marL="0" indent="0" algn="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 1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="" xmlns:a16="http://schemas.microsoft.com/office/drawing/2014/main" id="{E201ABE5-6E0B-8E42-8271-7CD9DA96C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445" y="5413664"/>
            <a:ext cx="4975768" cy="987409"/>
          </a:xfrm>
          <a:prstGeom prst="rect">
            <a:avLst/>
          </a:prstGeom>
        </p:spPr>
      </p:pic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BCC1C071-0DAE-0844-AE69-3FD6FB58C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700"/>
          <a:stretch/>
        </p:blipFill>
        <p:spPr>
          <a:xfrm>
            <a:off x="0" y="-60823"/>
            <a:ext cx="7089569" cy="54744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AEC8C81-1228-634A-A794-E7C603C00625}"/>
              </a:ext>
            </a:extLst>
          </p:cNvPr>
          <p:cNvGrpSpPr/>
          <p:nvPr userDrawn="1"/>
        </p:nvGrpSpPr>
        <p:grpSpPr>
          <a:xfrm>
            <a:off x="213315" y="5750281"/>
            <a:ext cx="2735993" cy="679345"/>
            <a:chOff x="0" y="0"/>
            <a:chExt cx="2301694" cy="571500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7869F886-5497-4144-A9AE-E6C2F639A7D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1F16DD5D-1738-B545-90A2-60DAA7083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55370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="" xmlns:a16="http://schemas.microsoft.com/office/drawing/2014/main" id="{9C90B270-106D-4F46-915D-DD932CDE6DA2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2" y="2138363"/>
            <a:ext cx="12191999" cy="3387725"/>
          </a:xfrm>
          <a:custGeom>
            <a:avLst/>
            <a:gdLst>
              <a:gd name="connsiteX0" fmla="*/ 0 w 12191999"/>
              <a:gd name="connsiteY0" fmla="*/ 0 h 3387725"/>
              <a:gd name="connsiteX1" fmla="*/ 10769601 w 12191999"/>
              <a:gd name="connsiteY1" fmla="*/ 0 h 3387725"/>
              <a:gd name="connsiteX2" fmla="*/ 10769601 w 12191999"/>
              <a:gd name="connsiteY2" fmla="*/ 793096 h 3387725"/>
              <a:gd name="connsiteX3" fmla="*/ 12191999 w 12191999"/>
              <a:gd name="connsiteY3" fmla="*/ 793096 h 3387725"/>
              <a:gd name="connsiteX4" fmla="*/ 12191999 w 12191999"/>
              <a:gd name="connsiteY4" fmla="*/ 1128782 h 3387725"/>
              <a:gd name="connsiteX5" fmla="*/ 10769601 w 12191999"/>
              <a:gd name="connsiteY5" fmla="*/ 1128782 h 3387725"/>
              <a:gd name="connsiteX6" fmla="*/ 10769601 w 12191999"/>
              <a:gd name="connsiteY6" fmla="*/ 2541306 h 3387725"/>
              <a:gd name="connsiteX7" fmla="*/ 12191999 w 12191999"/>
              <a:gd name="connsiteY7" fmla="*/ 2541306 h 3387725"/>
              <a:gd name="connsiteX8" fmla="*/ 12191999 w 12191999"/>
              <a:gd name="connsiteY8" fmla="*/ 3387725 h 3387725"/>
              <a:gd name="connsiteX9" fmla="*/ 1422400 w 12191999"/>
              <a:gd name="connsiteY9" fmla="*/ 3387725 h 3387725"/>
              <a:gd name="connsiteX10" fmla="*/ 1422400 w 12191999"/>
              <a:gd name="connsiteY10" fmla="*/ 577943 h 3387725"/>
              <a:gd name="connsiteX11" fmla="*/ 0 w 12191999"/>
              <a:gd name="connsiteY11" fmla="*/ 577943 h 338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3387725">
                <a:moveTo>
                  <a:pt x="0" y="0"/>
                </a:moveTo>
                <a:lnTo>
                  <a:pt x="10769601" y="0"/>
                </a:lnTo>
                <a:lnTo>
                  <a:pt x="10769601" y="793096"/>
                </a:lnTo>
                <a:lnTo>
                  <a:pt x="12191999" y="793096"/>
                </a:lnTo>
                <a:lnTo>
                  <a:pt x="12191999" y="1128782"/>
                </a:lnTo>
                <a:lnTo>
                  <a:pt x="10769601" y="1128782"/>
                </a:lnTo>
                <a:lnTo>
                  <a:pt x="10769601" y="2541306"/>
                </a:lnTo>
                <a:lnTo>
                  <a:pt x="12191999" y="2541306"/>
                </a:lnTo>
                <a:lnTo>
                  <a:pt x="12191999" y="3387725"/>
                </a:lnTo>
                <a:lnTo>
                  <a:pt x="1422400" y="3387725"/>
                </a:lnTo>
                <a:lnTo>
                  <a:pt x="1422400" y="577943"/>
                </a:lnTo>
                <a:lnTo>
                  <a:pt x="0" y="5779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3E9098D4-8E4F-924D-B5AD-1DE014CE0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746" r="9500"/>
          <a:stretch/>
        </p:blipFill>
        <p:spPr>
          <a:xfrm>
            <a:off x="10333703" y="6381135"/>
            <a:ext cx="1779639" cy="431333"/>
          </a:xfrm>
          <a:prstGeom prst="rect">
            <a:avLst/>
          </a:prstGeom>
        </p:spPr>
      </p:pic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6C4974ED-581C-0040-84AA-E1AD4A9EF8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485497"/>
            <a:ext cx="12192000" cy="775681"/>
          </a:xfrm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POWERPOINT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="" xmlns:a16="http://schemas.microsoft.com/office/drawing/2014/main" id="{65B91323-87B1-C540-B4E2-E06289C6A7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191990"/>
            <a:ext cx="12192000" cy="775681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Design2</a:t>
            </a: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="" xmlns:a16="http://schemas.microsoft.com/office/drawing/2014/main" id="{5EBB9E3C-4176-B642-BC27-E33000776B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7914" y="1229033"/>
            <a:ext cx="3298137" cy="65449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739C024E-54AF-A645-849B-FBEF03A409E8}"/>
              </a:ext>
            </a:extLst>
          </p:cNvPr>
          <p:cNvSpPr/>
          <p:nvPr userDrawn="1"/>
        </p:nvSpPr>
        <p:spPr>
          <a:xfrm>
            <a:off x="0" y="2716306"/>
            <a:ext cx="1422400" cy="4141694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0545B11-B0EB-1B4D-A4A1-FEBDC4829721}"/>
              </a:ext>
            </a:extLst>
          </p:cNvPr>
          <p:cNvSpPr/>
          <p:nvPr userDrawn="1"/>
        </p:nvSpPr>
        <p:spPr>
          <a:xfrm>
            <a:off x="10769602" y="0"/>
            <a:ext cx="1422400" cy="2931459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56D22EDD-8B51-874F-8ADB-8487714C64A2}"/>
              </a:ext>
            </a:extLst>
          </p:cNvPr>
          <p:cNvSpPr/>
          <p:nvPr userDrawn="1"/>
        </p:nvSpPr>
        <p:spPr>
          <a:xfrm>
            <a:off x="10769602" y="3267145"/>
            <a:ext cx="1422400" cy="1412524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429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CB7DE2D-DD70-CA4C-AD07-0DA13212ED1E}"/>
              </a:ext>
            </a:extLst>
          </p:cNvPr>
          <p:cNvSpPr/>
          <p:nvPr userDrawn="1"/>
        </p:nvSpPr>
        <p:spPr>
          <a:xfrm>
            <a:off x="405433" y="370011"/>
            <a:ext cx="11381134" cy="611797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492B6076-9B06-4342-B533-50A8FA0B09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654" y="4674908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73098FBA-6D76-1C47-A298-10C863AB6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590" y="997503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="" xmlns:a16="http://schemas.microsoft.com/office/drawing/2014/main" id="{B8BF25BD-F8E7-544B-9A2B-A29DFA1B60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174" y="80018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="" xmlns:a16="http://schemas.microsoft.com/office/drawing/2014/main" id="{ECFFB737-7ACC-5B4B-AAE0-4E19B6647AE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4225" y="-1"/>
            <a:ext cx="5689601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picture or </a:t>
            </a:r>
          </a:p>
          <a:p>
            <a:r>
              <a:rPr lang="en-US" dirty="0"/>
              <a:t>texture fill to add photo</a:t>
            </a:r>
          </a:p>
        </p:txBody>
      </p:sp>
    </p:spTree>
    <p:extLst>
      <p:ext uri="{BB962C8B-B14F-4D97-AF65-F5344CB8AC3E}">
        <p14:creationId xmlns:p14="http://schemas.microsoft.com/office/powerpoint/2010/main" val="272563033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oint number graph with ic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7EB02BD7-70AD-D749-AB02-A773D9584280}"/>
              </a:ext>
            </a:extLst>
          </p:cNvPr>
          <p:cNvSpPr/>
          <p:nvPr/>
        </p:nvSpPr>
        <p:spPr>
          <a:xfrm>
            <a:off x="117242" y="1527963"/>
            <a:ext cx="4045290" cy="389036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9D30D462-B88D-4645-A255-F2108DEBADF2}"/>
              </a:ext>
            </a:extLst>
          </p:cNvPr>
          <p:cNvSpPr/>
          <p:nvPr/>
        </p:nvSpPr>
        <p:spPr>
          <a:xfrm>
            <a:off x="2591581" y="1527963"/>
            <a:ext cx="4045290" cy="389036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9030B4BB-AEAA-B74F-9C0C-375C2CEE4D88}"/>
              </a:ext>
            </a:extLst>
          </p:cNvPr>
          <p:cNvSpPr/>
          <p:nvPr/>
        </p:nvSpPr>
        <p:spPr>
          <a:xfrm>
            <a:off x="5235599" y="1527963"/>
            <a:ext cx="4045290" cy="389036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9A6A2A1-61AE-EA42-82A0-137FB4195E3E}"/>
              </a:ext>
            </a:extLst>
          </p:cNvPr>
          <p:cNvSpPr/>
          <p:nvPr/>
        </p:nvSpPr>
        <p:spPr>
          <a:xfrm>
            <a:off x="7907904" y="1527963"/>
            <a:ext cx="4045290" cy="389036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A9116FB9-51EC-4D4B-AECA-B8C5CE39EA90}"/>
              </a:ext>
            </a:extLst>
          </p:cNvPr>
          <p:cNvSpPr/>
          <p:nvPr/>
        </p:nvSpPr>
        <p:spPr>
          <a:xfrm>
            <a:off x="847975" y="1406823"/>
            <a:ext cx="1925642" cy="185189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4DAB1F1D-D494-B64C-B788-EA224F69D000}"/>
              </a:ext>
            </a:extLst>
          </p:cNvPr>
          <p:cNvSpPr/>
          <p:nvPr/>
        </p:nvSpPr>
        <p:spPr>
          <a:xfrm>
            <a:off x="3322314" y="1406823"/>
            <a:ext cx="1925642" cy="185189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EACA38CC-B881-B64C-986A-7396F7157B4A}"/>
              </a:ext>
            </a:extLst>
          </p:cNvPr>
          <p:cNvSpPr/>
          <p:nvPr userDrawn="1"/>
        </p:nvSpPr>
        <p:spPr>
          <a:xfrm>
            <a:off x="5966332" y="1406823"/>
            <a:ext cx="1925642" cy="185189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1602613E-7EEE-C347-90CD-3FD01C4F925E}"/>
              </a:ext>
            </a:extLst>
          </p:cNvPr>
          <p:cNvSpPr/>
          <p:nvPr/>
        </p:nvSpPr>
        <p:spPr>
          <a:xfrm>
            <a:off x="8638637" y="1406823"/>
            <a:ext cx="1925642" cy="185189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AE668048-3D1A-0944-9382-E43B157DF0C1}"/>
              </a:ext>
            </a:extLst>
          </p:cNvPr>
          <p:cNvSpPr/>
          <p:nvPr/>
        </p:nvSpPr>
        <p:spPr>
          <a:xfrm>
            <a:off x="1006570" y="1544251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3D1DD726-B492-8E44-9918-192EF5BA2D3D}"/>
              </a:ext>
            </a:extLst>
          </p:cNvPr>
          <p:cNvSpPr/>
          <p:nvPr/>
        </p:nvSpPr>
        <p:spPr>
          <a:xfrm>
            <a:off x="3469277" y="1609147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4626D483-2F4C-9149-AE75-A1DB204AF180}"/>
              </a:ext>
            </a:extLst>
          </p:cNvPr>
          <p:cNvSpPr/>
          <p:nvPr/>
        </p:nvSpPr>
        <p:spPr>
          <a:xfrm>
            <a:off x="6128432" y="1562714"/>
            <a:ext cx="1601442" cy="1540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5CC52548-81E9-E848-ACC2-147DFAA24991}"/>
              </a:ext>
            </a:extLst>
          </p:cNvPr>
          <p:cNvSpPr/>
          <p:nvPr/>
        </p:nvSpPr>
        <p:spPr>
          <a:xfrm>
            <a:off x="8800737" y="1562714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615F96DE-6B77-E34D-972D-58623A9BC87D}"/>
              </a:ext>
            </a:extLst>
          </p:cNvPr>
          <p:cNvSpPr/>
          <p:nvPr/>
        </p:nvSpPr>
        <p:spPr>
          <a:xfrm>
            <a:off x="2217510" y="4860564"/>
            <a:ext cx="1335828" cy="1284670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94673B41-433E-E44D-900C-5050C967F29E}"/>
              </a:ext>
            </a:extLst>
          </p:cNvPr>
          <p:cNvSpPr/>
          <p:nvPr/>
        </p:nvSpPr>
        <p:spPr>
          <a:xfrm>
            <a:off x="4760117" y="4868963"/>
            <a:ext cx="1335828" cy="1284670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64773E4C-32A9-DB4E-BCDC-F968258A12B8}"/>
              </a:ext>
            </a:extLst>
          </p:cNvPr>
          <p:cNvSpPr/>
          <p:nvPr/>
        </p:nvSpPr>
        <p:spPr>
          <a:xfrm>
            <a:off x="7405867" y="4868963"/>
            <a:ext cx="1335828" cy="1284670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FF264980-2C35-3447-8873-1AA9114E2FDB}"/>
              </a:ext>
            </a:extLst>
          </p:cNvPr>
          <p:cNvSpPr/>
          <p:nvPr/>
        </p:nvSpPr>
        <p:spPr>
          <a:xfrm>
            <a:off x="10213355" y="4868963"/>
            <a:ext cx="1335828" cy="1284670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Text Placeholder 17">
            <a:extLst>
              <a:ext uri="{FF2B5EF4-FFF2-40B4-BE49-F238E27FC236}">
                <a16:creationId xmlns="" xmlns:a16="http://schemas.microsoft.com/office/drawing/2014/main" id="{6ADBD416-235E-8042-9F21-FF4E75B4608C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285664" y="1938055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63" name="Text Placeholder 17">
            <a:extLst>
              <a:ext uri="{FF2B5EF4-FFF2-40B4-BE49-F238E27FC236}">
                <a16:creationId xmlns="" xmlns:a16="http://schemas.microsoft.com/office/drawing/2014/main" id="{2BBAC9AE-474F-0D44-9EBA-0537E6983137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3781384" y="1940651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64" name="Text Placeholder 17">
            <a:extLst>
              <a:ext uri="{FF2B5EF4-FFF2-40B4-BE49-F238E27FC236}">
                <a16:creationId xmlns="" xmlns:a16="http://schemas.microsoft.com/office/drawing/2014/main" id="{BF9CAB18-1D38-D644-A81F-70E5466D0389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04021" y="1954009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65" name="Text Placeholder 17">
            <a:extLst>
              <a:ext uri="{FF2B5EF4-FFF2-40B4-BE49-F238E27FC236}">
                <a16:creationId xmlns="" xmlns:a16="http://schemas.microsoft.com/office/drawing/2014/main" id="{A8A502A8-834D-C94A-9859-BACB55444207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9073609" y="2002703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70" name="Text Placeholder 17">
            <a:extLst>
              <a:ext uri="{FF2B5EF4-FFF2-40B4-BE49-F238E27FC236}">
                <a16:creationId xmlns="" xmlns:a16="http://schemas.microsoft.com/office/drawing/2014/main" id="{084B4BE7-DD1C-1743-85E4-D3ED17FE67F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02413" y="28157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1" name="Text Placeholder 17">
            <a:extLst>
              <a:ext uri="{FF2B5EF4-FFF2-40B4-BE49-F238E27FC236}">
                <a16:creationId xmlns="" xmlns:a16="http://schemas.microsoft.com/office/drawing/2014/main" id="{5E862C59-ABDF-FB45-866F-C33FB45F9EE7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3326353" y="284041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2" name="Text Placeholder 17">
            <a:extLst>
              <a:ext uri="{FF2B5EF4-FFF2-40B4-BE49-F238E27FC236}">
                <a16:creationId xmlns="" xmlns:a16="http://schemas.microsoft.com/office/drawing/2014/main" id="{16252092-110B-DF41-BAA1-24D8CA1DA645}"/>
              </a:ext>
            </a:extLst>
          </p:cNvPr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5581611" y="2844885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3" name="Text Placeholder 17">
            <a:extLst>
              <a:ext uri="{FF2B5EF4-FFF2-40B4-BE49-F238E27FC236}">
                <a16:creationId xmlns="" xmlns:a16="http://schemas.microsoft.com/office/drawing/2014/main" id="{6BE3560E-17BA-CF47-9892-C7DA0E586994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8289917" y="28260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9D474F6-150F-834A-BB32-3AF67DA1998E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C6A7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D060F3F6-4C3F-3C4B-932F-B7BD7FBD92A7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3315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75">
            <a:extLst>
              <a:ext uri="{FF2B5EF4-FFF2-40B4-BE49-F238E27FC236}">
                <a16:creationId xmlns="" xmlns:a16="http://schemas.microsoft.com/office/drawing/2014/main" id="{8C0B3D42-2317-6946-847C-DF2D8C7082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2077" y="1534831"/>
            <a:ext cx="1921262" cy="2081780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reeform 176">
            <a:extLst>
              <a:ext uri="{FF2B5EF4-FFF2-40B4-BE49-F238E27FC236}">
                <a16:creationId xmlns="" xmlns:a16="http://schemas.microsoft.com/office/drawing/2014/main" id="{40053DCA-CDEC-8B4D-B8F3-C1EF890EF0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70654" y="1534831"/>
            <a:ext cx="1916323" cy="2081780"/>
          </a:xfrm>
          <a:custGeom>
            <a:avLst/>
            <a:gdLst>
              <a:gd name="T0" fmla="*/ 3122 w 3421"/>
              <a:gd name="T1" fmla="*/ 642 h 3719"/>
              <a:gd name="T2" fmla="*/ 3122 w 3421"/>
              <a:gd name="T3" fmla="*/ 642 h 3719"/>
              <a:gd name="T4" fmla="*/ 2089 w 3421"/>
              <a:gd name="T5" fmla="*/ 642 h 3719"/>
              <a:gd name="T6" fmla="*/ 1722 w 3421"/>
              <a:gd name="T7" fmla="*/ 0 h 3719"/>
              <a:gd name="T8" fmla="*/ 1347 w 3421"/>
              <a:gd name="T9" fmla="*/ 642 h 3719"/>
              <a:gd name="T10" fmla="*/ 306 w 3421"/>
              <a:gd name="T11" fmla="*/ 642 h 3719"/>
              <a:gd name="T12" fmla="*/ 0 w 3421"/>
              <a:gd name="T13" fmla="*/ 948 h 3719"/>
              <a:gd name="T14" fmla="*/ 0 w 3421"/>
              <a:gd name="T15" fmla="*/ 3420 h 3719"/>
              <a:gd name="T16" fmla="*/ 306 w 3421"/>
              <a:gd name="T17" fmla="*/ 3718 h 3719"/>
              <a:gd name="T18" fmla="*/ 3122 w 3421"/>
              <a:gd name="T19" fmla="*/ 3718 h 3719"/>
              <a:gd name="T20" fmla="*/ 3420 w 3421"/>
              <a:gd name="T21" fmla="*/ 3420 h 3719"/>
              <a:gd name="T22" fmla="*/ 3420 w 3421"/>
              <a:gd name="T23" fmla="*/ 948 h 3719"/>
              <a:gd name="T24" fmla="*/ 3122 w 3421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1" h="3719">
                <a:moveTo>
                  <a:pt x="3122" y="642"/>
                </a:moveTo>
                <a:lnTo>
                  <a:pt x="3122" y="642"/>
                </a:lnTo>
                <a:cubicBezTo>
                  <a:pt x="2089" y="642"/>
                  <a:pt x="2089" y="642"/>
                  <a:pt x="2089" y="642"/>
                </a:cubicBezTo>
                <a:cubicBezTo>
                  <a:pt x="1722" y="0"/>
                  <a:pt x="1722" y="0"/>
                  <a:pt x="1722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0" y="3718"/>
                  <a:pt x="3420" y="3588"/>
                  <a:pt x="3420" y="3420"/>
                </a:cubicBezTo>
                <a:cubicBezTo>
                  <a:pt x="3420" y="948"/>
                  <a:pt x="3420" y="948"/>
                  <a:pt x="3420" y="948"/>
                </a:cubicBezTo>
                <a:cubicBezTo>
                  <a:pt x="3420" y="780"/>
                  <a:pt x="3290" y="642"/>
                  <a:pt x="3122" y="642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reeform 177">
            <a:extLst>
              <a:ext uri="{FF2B5EF4-FFF2-40B4-BE49-F238E27FC236}">
                <a16:creationId xmlns="" xmlns:a16="http://schemas.microsoft.com/office/drawing/2014/main" id="{10B1012D-1247-0E4A-BFFD-D8F52FAEDE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04293" y="1534831"/>
            <a:ext cx="1918793" cy="2081780"/>
          </a:xfrm>
          <a:custGeom>
            <a:avLst/>
            <a:gdLst>
              <a:gd name="T0" fmla="*/ 3121 w 3428"/>
              <a:gd name="T1" fmla="*/ 642 h 3719"/>
              <a:gd name="T2" fmla="*/ 3121 w 3428"/>
              <a:gd name="T3" fmla="*/ 642 h 3719"/>
              <a:gd name="T4" fmla="*/ 2103 w 3428"/>
              <a:gd name="T5" fmla="*/ 642 h 3719"/>
              <a:gd name="T6" fmla="*/ 1729 w 3428"/>
              <a:gd name="T7" fmla="*/ 0 h 3719"/>
              <a:gd name="T8" fmla="*/ 1362 w 3428"/>
              <a:gd name="T9" fmla="*/ 642 h 3719"/>
              <a:gd name="T10" fmla="*/ 306 w 3428"/>
              <a:gd name="T11" fmla="*/ 642 h 3719"/>
              <a:gd name="T12" fmla="*/ 0 w 3428"/>
              <a:gd name="T13" fmla="*/ 948 h 3719"/>
              <a:gd name="T14" fmla="*/ 0 w 3428"/>
              <a:gd name="T15" fmla="*/ 3420 h 3719"/>
              <a:gd name="T16" fmla="*/ 306 w 3428"/>
              <a:gd name="T17" fmla="*/ 3718 h 3719"/>
              <a:gd name="T18" fmla="*/ 3121 w 3428"/>
              <a:gd name="T19" fmla="*/ 3718 h 3719"/>
              <a:gd name="T20" fmla="*/ 3427 w 3428"/>
              <a:gd name="T21" fmla="*/ 3420 h 3719"/>
              <a:gd name="T22" fmla="*/ 3427 w 3428"/>
              <a:gd name="T23" fmla="*/ 948 h 3719"/>
              <a:gd name="T24" fmla="*/ 3121 w 3428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8" h="3719">
                <a:moveTo>
                  <a:pt x="3121" y="642"/>
                </a:moveTo>
                <a:lnTo>
                  <a:pt x="3121" y="642"/>
                </a:lnTo>
                <a:cubicBezTo>
                  <a:pt x="2103" y="642"/>
                  <a:pt x="2103" y="642"/>
                  <a:pt x="2103" y="642"/>
                </a:cubicBezTo>
                <a:cubicBezTo>
                  <a:pt x="1729" y="0"/>
                  <a:pt x="1729" y="0"/>
                  <a:pt x="1729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1" y="3718"/>
                  <a:pt x="3121" y="3718"/>
                  <a:pt x="3121" y="3718"/>
                </a:cubicBezTo>
                <a:cubicBezTo>
                  <a:pt x="3289" y="3718"/>
                  <a:pt x="3427" y="3588"/>
                  <a:pt x="3427" y="3420"/>
                </a:cubicBezTo>
                <a:cubicBezTo>
                  <a:pt x="3427" y="948"/>
                  <a:pt x="3427" y="948"/>
                  <a:pt x="3427" y="948"/>
                </a:cubicBezTo>
                <a:cubicBezTo>
                  <a:pt x="3427" y="780"/>
                  <a:pt x="3289" y="642"/>
                  <a:pt x="3121" y="642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reeform 178">
            <a:extLst>
              <a:ext uri="{FF2B5EF4-FFF2-40B4-BE49-F238E27FC236}">
                <a16:creationId xmlns="" xmlns:a16="http://schemas.microsoft.com/office/drawing/2014/main" id="{65CDE706-10CF-2F43-88C1-BCEBF0BED0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42870" y="1534831"/>
            <a:ext cx="1916323" cy="2081780"/>
          </a:xfrm>
          <a:custGeom>
            <a:avLst/>
            <a:gdLst>
              <a:gd name="T0" fmla="*/ 3115 w 3422"/>
              <a:gd name="T1" fmla="*/ 642 h 3719"/>
              <a:gd name="T2" fmla="*/ 3115 w 3422"/>
              <a:gd name="T3" fmla="*/ 642 h 3719"/>
              <a:gd name="T4" fmla="*/ 2105 w 3422"/>
              <a:gd name="T5" fmla="*/ 642 h 3719"/>
              <a:gd name="T6" fmla="*/ 1737 w 3422"/>
              <a:gd name="T7" fmla="*/ 0 h 3719"/>
              <a:gd name="T8" fmla="*/ 1362 w 3422"/>
              <a:gd name="T9" fmla="*/ 642 h 3719"/>
              <a:gd name="T10" fmla="*/ 299 w 3422"/>
              <a:gd name="T11" fmla="*/ 642 h 3719"/>
              <a:gd name="T12" fmla="*/ 0 w 3422"/>
              <a:gd name="T13" fmla="*/ 948 h 3719"/>
              <a:gd name="T14" fmla="*/ 0 w 3422"/>
              <a:gd name="T15" fmla="*/ 3420 h 3719"/>
              <a:gd name="T16" fmla="*/ 299 w 3422"/>
              <a:gd name="T17" fmla="*/ 3718 h 3719"/>
              <a:gd name="T18" fmla="*/ 3115 w 3422"/>
              <a:gd name="T19" fmla="*/ 3718 h 3719"/>
              <a:gd name="T20" fmla="*/ 3421 w 3422"/>
              <a:gd name="T21" fmla="*/ 3420 h 3719"/>
              <a:gd name="T22" fmla="*/ 3421 w 3422"/>
              <a:gd name="T23" fmla="*/ 948 h 3719"/>
              <a:gd name="T24" fmla="*/ 3115 w 3422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2" h="3719">
                <a:moveTo>
                  <a:pt x="3115" y="642"/>
                </a:moveTo>
                <a:lnTo>
                  <a:pt x="3115" y="642"/>
                </a:lnTo>
                <a:cubicBezTo>
                  <a:pt x="2105" y="642"/>
                  <a:pt x="2105" y="642"/>
                  <a:pt x="2105" y="642"/>
                </a:cubicBezTo>
                <a:cubicBezTo>
                  <a:pt x="1737" y="0"/>
                  <a:pt x="1737" y="0"/>
                  <a:pt x="1737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130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0" y="3718"/>
                  <a:pt x="299" y="3718"/>
                </a:cubicBezTo>
                <a:cubicBezTo>
                  <a:pt x="3115" y="3718"/>
                  <a:pt x="3115" y="3718"/>
                  <a:pt x="3115" y="3718"/>
                </a:cubicBezTo>
                <a:cubicBezTo>
                  <a:pt x="3283" y="3718"/>
                  <a:pt x="3421" y="3588"/>
                  <a:pt x="3421" y="3420"/>
                </a:cubicBezTo>
                <a:cubicBezTo>
                  <a:pt x="3421" y="948"/>
                  <a:pt x="3421" y="948"/>
                  <a:pt x="3421" y="948"/>
                </a:cubicBezTo>
                <a:cubicBezTo>
                  <a:pt x="3421" y="780"/>
                  <a:pt x="3283" y="642"/>
                  <a:pt x="3115" y="642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Freeform 179">
            <a:extLst>
              <a:ext uri="{FF2B5EF4-FFF2-40B4-BE49-F238E27FC236}">
                <a16:creationId xmlns="" xmlns:a16="http://schemas.microsoft.com/office/drawing/2014/main" id="{832BCD4D-201E-8748-B1F7-9CE73C83B4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76508" y="1534831"/>
            <a:ext cx="1921262" cy="2081780"/>
          </a:xfrm>
          <a:custGeom>
            <a:avLst/>
            <a:gdLst>
              <a:gd name="T0" fmla="*/ 3122 w 3429"/>
              <a:gd name="T1" fmla="*/ 642 h 3719"/>
              <a:gd name="T2" fmla="*/ 3122 w 3429"/>
              <a:gd name="T3" fmla="*/ 642 h 3719"/>
              <a:gd name="T4" fmla="*/ 2120 w 3429"/>
              <a:gd name="T5" fmla="*/ 642 h 3719"/>
              <a:gd name="T6" fmla="*/ 1745 w 3429"/>
              <a:gd name="T7" fmla="*/ 0 h 3719"/>
              <a:gd name="T8" fmla="*/ 1377 w 3429"/>
              <a:gd name="T9" fmla="*/ 642 h 3719"/>
              <a:gd name="T10" fmla="*/ 306 w 3429"/>
              <a:gd name="T11" fmla="*/ 642 h 3719"/>
              <a:gd name="T12" fmla="*/ 0 w 3429"/>
              <a:gd name="T13" fmla="*/ 948 h 3719"/>
              <a:gd name="T14" fmla="*/ 0 w 3429"/>
              <a:gd name="T15" fmla="*/ 3420 h 3719"/>
              <a:gd name="T16" fmla="*/ 306 w 3429"/>
              <a:gd name="T17" fmla="*/ 3718 h 3719"/>
              <a:gd name="T18" fmla="*/ 3122 w 3429"/>
              <a:gd name="T19" fmla="*/ 3718 h 3719"/>
              <a:gd name="T20" fmla="*/ 3428 w 3429"/>
              <a:gd name="T21" fmla="*/ 3420 h 3719"/>
              <a:gd name="T22" fmla="*/ 3428 w 3429"/>
              <a:gd name="T23" fmla="*/ 948 h 3719"/>
              <a:gd name="T24" fmla="*/ 3122 w 3429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9" h="3719">
                <a:moveTo>
                  <a:pt x="3122" y="642"/>
                </a:moveTo>
                <a:lnTo>
                  <a:pt x="3122" y="642"/>
                </a:lnTo>
                <a:cubicBezTo>
                  <a:pt x="2120" y="642"/>
                  <a:pt x="2120" y="642"/>
                  <a:pt x="2120" y="642"/>
                </a:cubicBezTo>
                <a:cubicBezTo>
                  <a:pt x="1745" y="0"/>
                  <a:pt x="1745" y="0"/>
                  <a:pt x="1745" y="0"/>
                </a:cubicBezTo>
                <a:cubicBezTo>
                  <a:pt x="1377" y="642"/>
                  <a:pt x="1377" y="642"/>
                  <a:pt x="137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1" y="3718"/>
                  <a:pt x="3428" y="3588"/>
                  <a:pt x="3428" y="3420"/>
                </a:cubicBezTo>
                <a:cubicBezTo>
                  <a:pt x="3428" y="948"/>
                  <a:pt x="3428" y="948"/>
                  <a:pt x="3428" y="948"/>
                </a:cubicBezTo>
                <a:cubicBezTo>
                  <a:pt x="3428" y="780"/>
                  <a:pt x="3291" y="642"/>
                  <a:pt x="3122" y="642"/>
                </a:cubicBezTo>
              </a:path>
            </a:pathLst>
          </a:custGeom>
          <a:solidFill>
            <a:srgbClr val="AED07E">
              <a:alpha val="80000"/>
            </a:srgbClr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32DC3FE-D517-4045-A81C-97480C4BB5BC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929DE76E-73B1-9148-AD97-229EAA47B0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7141" y="2777667"/>
            <a:ext cx="1903851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019" y="2282993"/>
            <a:ext cx="1903851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97293" y="2771417"/>
            <a:ext cx="1921263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73021" y="2276743"/>
            <a:ext cx="1921263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29645" y="2762963"/>
            <a:ext cx="1908506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16948" y="2268289"/>
            <a:ext cx="190850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72508" y="2756713"/>
            <a:ext cx="1890175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386" y="2262039"/>
            <a:ext cx="1890175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03936" y="2745138"/>
            <a:ext cx="1921262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1239" y="2250464"/>
            <a:ext cx="1921262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E0AA75E-BDA5-164B-BCEE-416AB7EB207E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8F78608-E00E-EC4C-A889-2DB48630BF2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31320845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F7012A-4801-B846-8CEA-D1AA67A7E19E}"/>
              </a:ext>
            </a:extLst>
          </p:cNvPr>
          <p:cNvSpPr/>
          <p:nvPr userDrawn="1"/>
        </p:nvSpPr>
        <p:spPr>
          <a:xfrm>
            <a:off x="0" y="0"/>
            <a:ext cx="3526971" cy="25537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="" xmlns:a16="http://schemas.microsoft.com/office/drawing/2014/main" id="{000CD309-E9B0-7C4A-9A4F-489EB83506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313" y="875545"/>
            <a:ext cx="10978262" cy="108309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A6377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="" xmlns:a16="http://schemas.microsoft.com/office/drawing/2014/main" id="{C6A8FD36-65E2-304C-B342-C3166DD3BB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313" y="2067342"/>
            <a:ext cx="10978262" cy="4038015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40404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707876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5244B6E-D371-4F79-B559-B2C8D1933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FE2AEE-1FA6-4AD6-BFBC-F5C8821EC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8CF1F1-149A-4D2A-B710-20B65FB3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EBEF44-F339-4145-B138-958BB18D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DFE507-41E3-4050-AA6E-8B9C4072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614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with solid hea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5EE0BA7-5177-7C41-9701-67552BFD319E}"/>
              </a:ext>
            </a:extLst>
          </p:cNvPr>
          <p:cNvSpPr/>
          <p:nvPr userDrawn="1"/>
        </p:nvSpPr>
        <p:spPr>
          <a:xfrm>
            <a:off x="332509" y="301337"/>
            <a:ext cx="11513127" cy="1859972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ED39E585-4CC7-244E-BB6D-EF564C816B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177" y="943935"/>
            <a:ext cx="10563696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A171193F-8D07-6841-AD4F-81B3E69E1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651" y="2668824"/>
            <a:ext cx="10638222" cy="324524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9076692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C620474-398A-C642-97C5-6FFB0DF43052}"/>
              </a:ext>
            </a:extLst>
          </p:cNvPr>
          <p:cNvCxnSpPr>
            <a:cxnSpLocks/>
          </p:cNvCxnSpPr>
          <p:nvPr/>
        </p:nvCxnSpPr>
        <p:spPr>
          <a:xfrm>
            <a:off x="2718910" y="3448776"/>
            <a:ext cx="94715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6E4A766-FED1-894B-A889-823A4FF75411}"/>
              </a:ext>
            </a:extLst>
          </p:cNvPr>
          <p:cNvSpPr/>
          <p:nvPr/>
        </p:nvSpPr>
        <p:spPr>
          <a:xfrm>
            <a:off x="2102383" y="2832249"/>
            <a:ext cx="1233055" cy="1233055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08C6878-4402-894E-8E64-73E151411DC6}"/>
              </a:ext>
            </a:extLst>
          </p:cNvPr>
          <p:cNvSpPr/>
          <p:nvPr/>
        </p:nvSpPr>
        <p:spPr>
          <a:xfrm>
            <a:off x="5969765" y="3362570"/>
            <a:ext cx="172412" cy="172412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BB83E75-E0C9-714E-9E45-509D3F33090F}"/>
              </a:ext>
            </a:extLst>
          </p:cNvPr>
          <p:cNvSpPr/>
          <p:nvPr/>
        </p:nvSpPr>
        <p:spPr>
          <a:xfrm>
            <a:off x="9383674" y="3362570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26AA091-4676-F84E-93FF-824FF1A4B10B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8" name="Text Placeholder 23">
            <a:extLst>
              <a:ext uri="{FF2B5EF4-FFF2-40B4-BE49-F238E27FC236}">
                <a16:creationId xmlns="" xmlns:a16="http://schemas.microsoft.com/office/drawing/2014/main" id="{E74BB04E-437D-4E46-9A57-B72EEF075E6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Our Journey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="" xmlns:a16="http://schemas.microsoft.com/office/drawing/2014/main" id="{CCD767BA-B79C-2543-AA9A-86E634722F0F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785825" y="422073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3BC6FB8B-D15D-3340-8F2D-D5BC2FD4D66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216766" y="1608539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19348E07-20A7-F740-8715-43EB023172A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102383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START</a:t>
            </a:r>
            <a:endParaRPr lang="en-US" dirty="0"/>
          </a:p>
        </p:txBody>
      </p:sp>
      <p:sp>
        <p:nvSpPr>
          <p:cNvPr id="36" name="Text Placeholder 17">
            <a:extLst>
              <a:ext uri="{FF2B5EF4-FFF2-40B4-BE49-F238E27FC236}">
                <a16:creationId xmlns="" xmlns:a16="http://schemas.microsoft.com/office/drawing/2014/main" id="{BD72605F-29B1-4242-93F3-3F37AA42DC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5825" y="2823339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2016</a:t>
            </a:r>
            <a:endParaRPr lang="en-US" dirty="0"/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A04A4060-643D-BB44-93F7-B288E25220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6766" y="3843245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2017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D08B2CC-4979-4848-AA8C-0A1B4B69F8C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53A056D-7DA8-CA43-BD26-DAFD3209780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7469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159BEB2-8918-8740-99A7-553D0D414983}"/>
              </a:ext>
            </a:extLst>
          </p:cNvPr>
          <p:cNvCxnSpPr>
            <a:cxnSpLocks/>
          </p:cNvCxnSpPr>
          <p:nvPr userDrawn="1"/>
        </p:nvCxnSpPr>
        <p:spPr>
          <a:xfrm>
            <a:off x="1588" y="3448776"/>
            <a:ext cx="121888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7D4A19C4-1947-4349-9457-0ACFFBA4FC07}"/>
              </a:ext>
            </a:extLst>
          </p:cNvPr>
          <p:cNvSpPr/>
          <p:nvPr/>
        </p:nvSpPr>
        <p:spPr>
          <a:xfrm>
            <a:off x="6040275" y="3362570"/>
            <a:ext cx="172412" cy="172412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87DE787-8DE7-3C4E-8EB8-423F070D8AFF}"/>
              </a:ext>
            </a:extLst>
          </p:cNvPr>
          <p:cNvSpPr/>
          <p:nvPr/>
        </p:nvSpPr>
        <p:spPr>
          <a:xfrm>
            <a:off x="2626366" y="3362571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C249088C-C99A-C54C-8067-8456BF21657E}"/>
              </a:ext>
            </a:extLst>
          </p:cNvPr>
          <p:cNvSpPr/>
          <p:nvPr/>
        </p:nvSpPr>
        <p:spPr>
          <a:xfrm>
            <a:off x="9393224" y="3362571"/>
            <a:ext cx="172412" cy="172412"/>
          </a:xfrm>
          <a:prstGeom prst="ellipse">
            <a:avLst/>
          </a:prstGeom>
          <a:solidFill>
            <a:srgbClr val="8CBF4B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FF92472D-9633-1B41-8BB1-3CE8FDF598FC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459184" y="4206951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4FA104B9-3949-7046-BD33-D672B145979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890125" y="1594752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4" name="Text Placeholder 17">
            <a:extLst>
              <a:ext uri="{FF2B5EF4-FFF2-40B4-BE49-F238E27FC236}">
                <a16:creationId xmlns="" xmlns:a16="http://schemas.microsoft.com/office/drawing/2014/main" id="{4170B2DE-1D76-D746-B4E0-1DF37E4C7538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223426" y="4210067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9" name="Text Placeholder 17">
            <a:extLst>
              <a:ext uri="{FF2B5EF4-FFF2-40B4-BE49-F238E27FC236}">
                <a16:creationId xmlns="" xmlns:a16="http://schemas.microsoft.com/office/drawing/2014/main" id="{00BAA056-DFBD-584F-9273-7D94010335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59184" y="283714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2018</a:t>
            </a:r>
            <a:endParaRPr lang="en-US" dirty="0"/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6BF9179A-0AB3-E042-BD2E-A24FBC624C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90125" y="385705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2019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5D05B818-03D6-0C48-A4A4-879D1B8573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3426" y="282565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2020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C26421F-3E17-FF47-92D5-AE8B9BF847B2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7918C0E-ED0A-D748-88E5-BE3A2DEDEB9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36396997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99EA92-8C6E-B84F-B459-728079F0C1CC}"/>
              </a:ext>
            </a:extLst>
          </p:cNvPr>
          <p:cNvGrpSpPr/>
          <p:nvPr userDrawn="1"/>
        </p:nvGrpSpPr>
        <p:grpSpPr>
          <a:xfrm flipH="1">
            <a:off x="-87112" y="2691100"/>
            <a:ext cx="10183945" cy="1475800"/>
            <a:chOff x="4009760" y="5382199"/>
            <a:chExt cx="20367890" cy="2951599"/>
          </a:xfrm>
        </p:grpSpPr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E7ED26DD-7AEB-9E44-8FF6-C477D8C00C2B}"/>
                </a:ext>
              </a:extLst>
            </p:cNvPr>
            <p:cNvCxnSpPr>
              <a:cxnSpLocks/>
            </p:cNvCxnSpPr>
            <p:nvPr/>
          </p:nvCxnSpPr>
          <p:spPr>
            <a:xfrm>
              <a:off x="5434644" y="6897551"/>
              <a:ext cx="1894300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40BA1181-B947-D246-AEDB-8D5690586889}"/>
                </a:ext>
              </a:extLst>
            </p:cNvPr>
            <p:cNvSpPr/>
            <p:nvPr/>
          </p:nvSpPr>
          <p:spPr>
            <a:xfrm>
              <a:off x="4009760" y="5382199"/>
              <a:ext cx="2887204" cy="2951599"/>
            </a:xfrm>
            <a:prstGeom prst="ellipse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prstClr val="white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93279403-2DD6-294E-8653-2A42ED9EBD96}"/>
                </a:ext>
              </a:extLst>
            </p:cNvPr>
            <p:cNvSpPr/>
            <p:nvPr/>
          </p:nvSpPr>
          <p:spPr>
            <a:xfrm>
              <a:off x="11936354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B1A0B9AD-E1B8-4A47-B627-580D076FD190}"/>
                </a:ext>
              </a:extLst>
            </p:cNvPr>
            <p:cNvSpPr/>
            <p:nvPr/>
          </p:nvSpPr>
          <p:spPr>
            <a:xfrm>
              <a:off x="18764171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 Placeholder 17">
            <a:extLst>
              <a:ext uri="{FF2B5EF4-FFF2-40B4-BE49-F238E27FC236}">
                <a16:creationId xmlns="" xmlns:a16="http://schemas.microsoft.com/office/drawing/2014/main" id="{EE27F43F-5131-7247-81C7-14B1147E8D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4900" y="161754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FA701368-7F3A-D942-9086-74C5BC9A1A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8201" y="4232863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19E93A3E-D93B-6746-924C-B809E688CD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67864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END</a:t>
            </a:r>
            <a:endParaRPr lang="en-US" dirty="0"/>
          </a:p>
        </p:txBody>
      </p:sp>
      <p:sp>
        <p:nvSpPr>
          <p:cNvPr id="26" name="Text Placeholder 17">
            <a:extLst>
              <a:ext uri="{FF2B5EF4-FFF2-40B4-BE49-F238E27FC236}">
                <a16:creationId xmlns="" xmlns:a16="http://schemas.microsoft.com/office/drawing/2014/main" id="{14EC00ED-B9B5-564F-A2BD-E9361B35ED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66515" y="384269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2021</a:t>
            </a:r>
            <a:endParaRPr lang="en-US" dirty="0"/>
          </a:p>
        </p:txBody>
      </p:sp>
      <p:sp>
        <p:nvSpPr>
          <p:cNvPr id="27" name="Text Placeholder 17">
            <a:extLst>
              <a:ext uri="{FF2B5EF4-FFF2-40B4-BE49-F238E27FC236}">
                <a16:creationId xmlns="" xmlns:a16="http://schemas.microsoft.com/office/drawing/2014/main" id="{3BB708B1-BD9F-3D4B-A3F2-DAAACD7B96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8201" y="2797420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2022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736D8C8-35B9-E44E-AAE8-C6E80ED2B0AD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81152B3-A02C-0A41-A45E-03342C78C7A9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7360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end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295640-5B5F-6E47-808F-2F2FB8B377B6}"/>
              </a:ext>
            </a:extLst>
          </p:cNvPr>
          <p:cNvGrpSpPr/>
          <p:nvPr userDrawn="1"/>
        </p:nvGrpSpPr>
        <p:grpSpPr>
          <a:xfrm>
            <a:off x="13492" y="1875084"/>
            <a:ext cx="12165015" cy="3041254"/>
            <a:chOff x="0" y="4738255"/>
            <a:chExt cx="21169744" cy="5292436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2C287D99-39F7-274E-881D-B1205E86882D}"/>
                </a:ext>
              </a:extLst>
            </p:cNvPr>
            <p:cNvSpPr/>
            <p:nvPr/>
          </p:nvSpPr>
          <p:spPr>
            <a:xfrm>
              <a:off x="0" y="4738255"/>
              <a:ext cx="5292436" cy="5292436"/>
            </a:xfrm>
            <a:prstGeom prst="rect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7255414-C2BD-294E-A843-C1E85CBB702D}"/>
                </a:ext>
              </a:extLst>
            </p:cNvPr>
            <p:cNvSpPr/>
            <p:nvPr/>
          </p:nvSpPr>
          <p:spPr>
            <a:xfrm>
              <a:off x="5292436" y="4738255"/>
              <a:ext cx="5292436" cy="5292436"/>
            </a:xfrm>
            <a:prstGeom prst="rect">
              <a:avLst/>
            </a:prstGeom>
            <a:solidFill>
              <a:srgbClr val="28A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C2AF4D0D-CD86-1943-BD02-89B10E71AB04}"/>
                </a:ext>
              </a:extLst>
            </p:cNvPr>
            <p:cNvSpPr/>
            <p:nvPr/>
          </p:nvSpPr>
          <p:spPr>
            <a:xfrm>
              <a:off x="10584872" y="4738255"/>
              <a:ext cx="5292436" cy="5292436"/>
            </a:xfrm>
            <a:prstGeom prst="rect">
              <a:avLst/>
            </a:prstGeom>
            <a:solidFill>
              <a:srgbClr val="1BA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B3D836D-4100-D44A-83B0-51B97203CAA2}"/>
                </a:ext>
              </a:extLst>
            </p:cNvPr>
            <p:cNvSpPr/>
            <p:nvPr/>
          </p:nvSpPr>
          <p:spPr>
            <a:xfrm>
              <a:off x="15877308" y="4738255"/>
              <a:ext cx="5292436" cy="5292436"/>
            </a:xfrm>
            <a:prstGeom prst="rect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4D2F298-F143-9740-AAB0-DC67FBF5DC8C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40B2C6C4-135F-5946-B876-EA9B72EF09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4743" y="2963737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February</a:t>
            </a:r>
            <a:endParaRPr lang="en-US" dirty="0"/>
          </a:p>
        </p:txBody>
      </p:sp>
      <p:sp>
        <p:nvSpPr>
          <p:cNvPr id="36" name="Text Placeholder 23">
            <a:extLst>
              <a:ext uri="{FF2B5EF4-FFF2-40B4-BE49-F238E27FC236}">
                <a16:creationId xmlns="" xmlns:a16="http://schemas.microsoft.com/office/drawing/2014/main" id="{BDA90A0E-F434-DE4E-802E-4F8D967084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59026" y="2332384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E4E3947D-3C0D-864E-A378-E86B96AB3A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69574" y="3694013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8" name="Text Placeholder 17">
            <a:extLst>
              <a:ext uri="{FF2B5EF4-FFF2-40B4-BE49-F238E27FC236}">
                <a16:creationId xmlns="" xmlns:a16="http://schemas.microsoft.com/office/drawing/2014/main" id="{7A61D601-8E58-BD42-BBBF-581E5B4321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979" y="2966833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January</a:t>
            </a:r>
            <a:endParaRPr lang="en-US" dirty="0"/>
          </a:p>
        </p:txBody>
      </p:sp>
      <p:sp>
        <p:nvSpPr>
          <p:cNvPr id="39" name="Text Placeholder 23">
            <a:extLst>
              <a:ext uri="{FF2B5EF4-FFF2-40B4-BE49-F238E27FC236}">
                <a16:creationId xmlns="" xmlns:a16="http://schemas.microsoft.com/office/drawing/2014/main" id="{FBF15F1B-8908-F446-91BA-B6025A5D96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04" y="2335480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20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8DA24536-E652-E647-BC3C-200CC55782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52" y="3697109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87F5E8E1-032A-ED43-93E9-DB20B4563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24512" y="2950422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April</a:t>
            </a:r>
            <a:endParaRPr lang="en-US" dirty="0"/>
          </a:p>
        </p:txBody>
      </p:sp>
      <p:sp>
        <p:nvSpPr>
          <p:cNvPr id="42" name="Text Placeholder 23">
            <a:extLst>
              <a:ext uri="{FF2B5EF4-FFF2-40B4-BE49-F238E27FC236}">
                <a16:creationId xmlns="" xmlns:a16="http://schemas.microsoft.com/office/drawing/2014/main" id="{76204B1D-FD93-534C-86DB-6D09C95456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28795" y="2319069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="" xmlns:a16="http://schemas.microsoft.com/office/drawing/2014/main" id="{F4D63AE9-5CEC-9F4B-96A5-3F0DB00BF3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39343" y="3680698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4" name="Text Placeholder 17">
            <a:extLst>
              <a:ext uri="{FF2B5EF4-FFF2-40B4-BE49-F238E27FC236}">
                <a16:creationId xmlns="" xmlns:a16="http://schemas.microsoft.com/office/drawing/2014/main" id="{18449C84-980B-324B-B217-BB2EDFA5B2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68790" y="2953518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March</a:t>
            </a:r>
            <a:endParaRPr lang="en-US" dirty="0"/>
          </a:p>
        </p:txBody>
      </p:sp>
      <p:sp>
        <p:nvSpPr>
          <p:cNvPr id="45" name="Text Placeholder 23">
            <a:extLst>
              <a:ext uri="{FF2B5EF4-FFF2-40B4-BE49-F238E27FC236}">
                <a16:creationId xmlns="" xmlns:a16="http://schemas.microsoft.com/office/drawing/2014/main" id="{DB432D93-6FEA-AC42-83B9-779DFF3A77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73073" y="2322165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17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="" xmlns:a16="http://schemas.microsoft.com/office/drawing/2014/main" id="{23980425-5596-AE4F-A5E0-1E8D36188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3621" y="3683794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F30AE37-8612-1542-9EF8-54C24BD4C33D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2B53804-765C-C642-92ED-7E167F7FC3E2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931F17A9-1990-CB4F-B6F6-4BB13F4AD5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9438050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184089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227188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019776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06689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Freeform: Shape 4235">
            <a:extLst>
              <a:ext uri="{FF2B5EF4-FFF2-40B4-BE49-F238E27FC236}">
                <a16:creationId xmlns="" xmlns:a16="http://schemas.microsoft.com/office/drawing/2014/main" id="{2F2F1A50-32F6-E84E-B2A8-E09466C954B2}"/>
              </a:ext>
            </a:extLst>
          </p:cNvPr>
          <p:cNvSpPr/>
          <p:nvPr userDrawn="1"/>
        </p:nvSpPr>
        <p:spPr>
          <a:xfrm>
            <a:off x="9675359" y="1773769"/>
            <a:ext cx="1518092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2" h="1330">
                <a:moveTo>
                  <a:pt x="455" y="219"/>
                </a:moveTo>
                <a:cubicBezTo>
                  <a:pt x="326" y="219"/>
                  <a:pt x="219" y="325"/>
                  <a:pt x="219" y="455"/>
                </a:cubicBezTo>
                <a:cubicBezTo>
                  <a:pt x="219" y="587"/>
                  <a:pt x="326" y="692"/>
                  <a:pt x="455" y="692"/>
                </a:cubicBezTo>
                <a:cubicBezTo>
                  <a:pt x="586" y="692"/>
                  <a:pt x="692" y="587"/>
                  <a:pt x="692" y="455"/>
                </a:cubicBezTo>
                <a:cubicBezTo>
                  <a:pt x="692" y="325"/>
                  <a:pt x="586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2" y="203"/>
                  <a:pt x="912" y="455"/>
                </a:cubicBezTo>
                <a:cubicBezTo>
                  <a:pt x="912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3" y="1289"/>
                  <a:pt x="483" y="1303"/>
                </a:cubicBezTo>
                <a:cubicBezTo>
                  <a:pt x="483" y="1316"/>
                  <a:pt x="471" y="1330"/>
                  <a:pt x="455" y="1330"/>
                </a:cubicBezTo>
                <a:cubicBezTo>
                  <a:pt x="441" y="1330"/>
                  <a:pt x="428" y="1316"/>
                  <a:pt x="428" y="1303"/>
                </a:cubicBezTo>
                <a:cubicBezTo>
                  <a:pt x="428" y="1289"/>
                  <a:pt x="436" y="1280"/>
                  <a:pt x="447" y="1276"/>
                </a:cubicBezTo>
                <a:lnTo>
                  <a:pt x="447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7511047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755816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670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8973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27683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14986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57443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44746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12021" y="4848034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9324" y="4353360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B5D68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0" name="Freeform: Shape 4239">
            <a:extLst>
              <a:ext uri="{FF2B5EF4-FFF2-40B4-BE49-F238E27FC236}">
                <a16:creationId xmlns="" xmlns:a16="http://schemas.microsoft.com/office/drawing/2014/main" id="{E253BA23-B768-C040-9224-2910F7AB1B7E}"/>
              </a:ext>
            </a:extLst>
          </p:cNvPr>
          <p:cNvSpPr/>
          <p:nvPr userDrawn="1"/>
        </p:nvSpPr>
        <p:spPr>
          <a:xfrm>
            <a:off x="971458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42786819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928805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97190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6630446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6671879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18945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236577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939640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944352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52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655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72399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9702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73475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60778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42804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30107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27250" y="6366961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7615196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DCE44-91B1-49DC-BFD2-BAD631101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71E603A-A31C-4763-88CC-1A561D59F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26F09E-E749-4E79-806D-15B9147D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4C3C68-B0DC-4B52-9588-B4C5F572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CA00D0-F532-4005-B7FB-30AE0AAF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52679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7027ED-08EB-4AA2-8039-4471467B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B1B5F5-1779-474A-9F41-063CB554D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B29AA8-AD84-4CD3-9D29-0CF65B38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95838D-7270-4750-8B53-8E3FA1AA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2CDA35-2515-4BB3-884E-B71D22FE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61051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812B66-7A91-46C6-92C8-7180C0C5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B0D325-D854-4FF1-AFE5-4D92597C8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53E661-CC91-416A-A745-8E2A8D17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D61AF3-3BAD-4599-B779-64E3DB59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5B0AFF-07E0-4DAD-A29C-EDB2E6E3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37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594346" cy="386770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3" y="642972"/>
            <a:ext cx="1059434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43C4327-63B8-524C-A365-730E163C0C3B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kern="1600" spc="300" baseline="0" dirty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7DCDAB-9B29-724B-9E94-12531E00608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997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552351-547A-41F8-AA93-DAC4C4EA5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42C471-5C3E-4D19-9753-6E14BC73A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F7C295-3405-4590-9F2C-4AF0CB1A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39FC32-A399-44D5-91ED-8DDE0D59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1A561D-13AD-4BC3-9E28-CF15C358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558545-7F2F-45DA-9E04-D35F5EED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558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FA14ED-05A5-4B12-A66F-DE7EFB37B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B6B6F6-BBEE-4168-AFC7-05823309C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91DC0B-A84E-4A8C-9F89-C46C0AAA0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B0200E8-3F05-4E98-A485-EBCD34E82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B6B2F77-C6C1-44EA-8820-9C87BBE12A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376CD5F-1A39-4D83-B8DE-3FEF9070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31767F8-3142-46BC-AB5D-C9FA3599B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326B1A6-6294-4F21-877E-2E49DC766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91149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4A50F0-14E6-4C87-969C-9B7082F7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829AA1-8D1C-4588-8CAC-6E8C8443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0E7EC14-1376-4AB1-93F4-FD83729F8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3D5DB3-6D69-41AE-AC66-6975102F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4333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6614A76-CC39-4D8F-8A8F-AEA07A95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B0D7F0-03CD-4F5B-B7C1-567AB8E7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50DE8C2-11F7-4D40-9854-DA6C0F85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66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3AAEB3-63FB-4ABC-BE19-8EAFC94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E21FDC-E12E-43B6-A61B-812C63BD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61D72E-0CC1-4BD7-AEDF-28D69C52A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AEBE91-C3F4-40BB-BA4C-58C2C108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4752D7-D906-436C-BD79-7F675DD8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413694-5040-45A3-9219-E1FB03DE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881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FBEC97-D821-4335-9FF7-3C67C95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EFF2508-BBFF-480A-AFA0-2B7A0E068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449EFEA-74AC-4426-AF85-D98D8DA29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2629FC-AE3F-4FF9-B1F7-96A55C72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C11E56-6FDB-4B2B-B5BB-47A07203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22C49F-480A-4D98-896E-9C820771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1873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44363-A929-4E9A-921F-6EF78E632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89B3EC-B0FF-48E5-9F07-519B97688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922552-0453-43F2-9329-45EC61DF2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743A40-4C46-4349-8464-EC121267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802667-83E8-4DE9-AEC8-97C50D0D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9014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5244B6E-D371-4F79-B559-B2C8D1933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FE2AEE-1FA6-4AD6-BFBC-F5C8821EC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8CF1F1-149A-4D2A-B710-20B65FB3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EBEF44-F339-4145-B138-958BB18D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DFE507-41E3-4050-AA6E-8B9C4072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33524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1494064" y="1845129"/>
            <a:ext cx="9380765" cy="4078788"/>
          </a:xfrm>
          <a:prstGeom prst="rect">
            <a:avLst/>
          </a:prstGeom>
          <a:solidFill>
            <a:srgbClr val="1BA1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5737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D5A2AA6-883F-854A-8546-F99F3B503C78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3864A3C8-D9B2-6D4F-8AF6-446AA2B021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85D7608D-36AC-F749-962E-A70668D2E0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A50FDCB-F35B-6E4C-894D-A4695AE5E749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="" xmlns:a16="http://schemas.microsoft.com/office/drawing/2014/main" id="{10DC2F06-5F2E-8245-82B0-075B40465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83E37E1-6A96-684C-BA8A-A42C3A7B7C50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B401573-3136-B04E-AB48-47CA1061F3EB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093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="" xmlns:a16="http://schemas.microsoft.com/office/drawing/2014/main" id="{E062918E-84FF-9547-A16A-383E59F88B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300" y="228600"/>
            <a:ext cx="11696700" cy="5946816"/>
          </a:xfrm>
          <a:custGeom>
            <a:avLst/>
            <a:gdLst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26308 w 11696700"/>
              <a:gd name="connsiteY8" fmla="*/ 5837400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221569 w 11696700"/>
              <a:gd name="connsiteY9" fmla="*/ 5935093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6816"/>
              <a:gd name="connsiteX1" fmla="*/ 11696700 w 11696700"/>
              <a:gd name="connsiteY1" fmla="*/ 0 h 5946816"/>
              <a:gd name="connsiteX2" fmla="*/ 11696700 w 11696700"/>
              <a:gd name="connsiteY2" fmla="*/ 757264 h 5946816"/>
              <a:gd name="connsiteX3" fmla="*/ 5956300 w 11696700"/>
              <a:gd name="connsiteY3" fmla="*/ 757264 h 5946816"/>
              <a:gd name="connsiteX4" fmla="*/ 5956300 w 11696700"/>
              <a:gd name="connsiteY4" fmla="*/ 3182964 h 5946816"/>
              <a:gd name="connsiteX5" fmla="*/ 11696700 w 11696700"/>
              <a:gd name="connsiteY5" fmla="*/ 3182964 h 5946816"/>
              <a:gd name="connsiteX6" fmla="*/ 11696700 w 11696700"/>
              <a:gd name="connsiteY6" fmla="*/ 5943600 h 5946816"/>
              <a:gd name="connsiteX7" fmla="*/ 226308 w 11696700"/>
              <a:gd name="connsiteY7" fmla="*/ 5943600 h 5946816"/>
              <a:gd name="connsiteX8" fmla="*/ 219585 w 11696700"/>
              <a:gd name="connsiteY8" fmla="*/ 5938253 h 5946816"/>
              <a:gd name="connsiteX9" fmla="*/ 350523 w 11696700"/>
              <a:gd name="connsiteY9" fmla="*/ 5946816 h 5946816"/>
              <a:gd name="connsiteX10" fmla="*/ 190308 w 11696700"/>
              <a:gd name="connsiteY10" fmla="*/ 5943600 h 5946816"/>
              <a:gd name="connsiteX11" fmla="*/ 0 w 11696700"/>
              <a:gd name="connsiteY11" fmla="*/ 5943600 h 5946816"/>
              <a:gd name="connsiteX12" fmla="*/ 0 w 11696700"/>
              <a:gd name="connsiteY12" fmla="*/ 0 h 594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96700" h="5946816">
                <a:moveTo>
                  <a:pt x="0" y="0"/>
                </a:moveTo>
                <a:lnTo>
                  <a:pt x="11696700" y="0"/>
                </a:lnTo>
                <a:lnTo>
                  <a:pt x="11696700" y="757264"/>
                </a:lnTo>
                <a:lnTo>
                  <a:pt x="5956300" y="757264"/>
                </a:lnTo>
                <a:lnTo>
                  <a:pt x="5956300" y="3182964"/>
                </a:lnTo>
                <a:lnTo>
                  <a:pt x="11696700" y="3182964"/>
                </a:lnTo>
                <a:lnTo>
                  <a:pt x="11696700" y="5943600"/>
                </a:lnTo>
                <a:lnTo>
                  <a:pt x="226308" y="5943600"/>
                </a:lnTo>
                <a:lnTo>
                  <a:pt x="219585" y="5938253"/>
                </a:lnTo>
                <a:lnTo>
                  <a:pt x="350523" y="5946816"/>
                </a:lnTo>
                <a:lnTo>
                  <a:pt x="190308" y="5943600"/>
                </a:lnTo>
                <a:lnTo>
                  <a:pt x="0" y="59436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 sz="1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</a:t>
            </a:r>
          </a:p>
          <a:p>
            <a:endParaRPr lang="en-US" dirty="0"/>
          </a:p>
          <a:p>
            <a:r>
              <a:rPr lang="en-US" dirty="0"/>
              <a:t>                             Click to add photo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AE72C2A-8F5D-5741-9D36-B642CB2931C5}"/>
              </a:ext>
            </a:extLst>
          </p:cNvPr>
          <p:cNvSpPr/>
          <p:nvPr userDrawn="1"/>
        </p:nvSpPr>
        <p:spPr>
          <a:xfrm>
            <a:off x="6197600" y="985864"/>
            <a:ext cx="5994400" cy="2425700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6686CA7-9F9D-8D44-B94F-5A2669C8F7B2}"/>
              </a:ext>
            </a:extLst>
          </p:cNvPr>
          <p:cNvSpPr txBox="1"/>
          <p:nvPr userDrawn="1"/>
        </p:nvSpPr>
        <p:spPr>
          <a:xfrm>
            <a:off x="6637283" y="-8040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D0117BF-7B8F-804D-9B62-BFDC2DE5B730}"/>
              </a:ext>
            </a:extLst>
          </p:cNvPr>
          <p:cNvSpPr/>
          <p:nvPr userDrawn="1"/>
        </p:nvSpPr>
        <p:spPr>
          <a:xfrm>
            <a:off x="6504644" y="20260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89FD262A-DB5E-AA46-B482-A1055545E6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0495" y="1328734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11F92C0B-314B-1D4F-96FF-2837F718CF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5" y="2346524"/>
            <a:ext cx="5029134" cy="851567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498D20-F272-6C4B-9750-0950D632CA51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kern="1600" spc="300" baseline="0" dirty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BD57239-5828-B540-8237-86617E1D76B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38661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C5B56A7-C850-004E-A218-494C6390142F}"/>
              </a:ext>
            </a:extLst>
          </p:cNvPr>
          <p:cNvSpPr/>
          <p:nvPr userDrawn="1"/>
        </p:nvSpPr>
        <p:spPr>
          <a:xfrm>
            <a:off x="241300" y="228600"/>
            <a:ext cx="11696700" cy="3035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3C33563-74D4-9C45-B16E-EE9771603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867"/>
          <a:stretch/>
        </p:blipFill>
        <p:spPr>
          <a:xfrm>
            <a:off x="3752900" y="1030385"/>
            <a:ext cx="8439100" cy="5375657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9B270587-869E-A549-98E4-0E2F24D7CB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1200" y="1203325"/>
            <a:ext cx="5130800" cy="3913188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B1FBF693-83D1-B940-B0C1-1DEE220BC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350" y="3594101"/>
            <a:ext cx="5029134" cy="223351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E4C5354-097E-9047-BF0C-BF358C2BBAC7}"/>
              </a:ext>
            </a:extLst>
          </p:cNvPr>
          <p:cNvSpPr/>
          <p:nvPr userDrawn="1"/>
        </p:nvSpPr>
        <p:spPr>
          <a:xfrm>
            <a:off x="831350" y="150280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3F1B5D6A-BD23-A34A-8A53-F5A2A2FE1C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7201" y="805450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29748EA-C0A8-F14F-B190-91F53E5FFAB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844C1E4-5685-3A4E-A559-324CB47798BE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00014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5">
            <a:extLst>
              <a:ext uri="{FF2B5EF4-FFF2-40B4-BE49-F238E27FC236}">
                <a16:creationId xmlns="" xmlns:a16="http://schemas.microsoft.com/office/drawing/2014/main" id="{325A458D-4CD1-F749-A7CA-2DB4DA3E26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3299" y="2066544"/>
            <a:ext cx="5132263" cy="3722513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D89B6699-41C2-A647-B805-477AD8D41E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6940" y="708094"/>
            <a:ext cx="5158622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1188A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46E7E2D0-5766-184D-B066-151C0BDA9313}"/>
              </a:ext>
            </a:extLst>
          </p:cNvPr>
          <p:cNvCxnSpPr>
            <a:cxnSpLocks/>
            <a:stCxn id="24" idx="2"/>
          </p:cNvCxnSpPr>
          <p:nvPr userDrawn="1"/>
        </p:nvCxnSpPr>
        <p:spPr>
          <a:xfrm flipH="1">
            <a:off x="5346936" y="1569629"/>
            <a:ext cx="13670" cy="5258207"/>
          </a:xfrm>
          <a:prstGeom prst="line">
            <a:avLst/>
          </a:prstGeom>
          <a:ln w="12700">
            <a:solidFill>
              <a:srgbClr val="28AF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2EEC70AB-BD27-9D40-B51B-A5A6EB572E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03474" y="708094"/>
            <a:ext cx="3452394" cy="343396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 SLIDE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80E57C5-9F44-1743-A089-B6D51064BBCD}"/>
              </a:ext>
            </a:extLst>
          </p:cNvPr>
          <p:cNvSpPr/>
          <p:nvPr userDrawn="1"/>
        </p:nvSpPr>
        <p:spPr>
          <a:xfrm>
            <a:off x="5168746" y="1141689"/>
            <a:ext cx="383720" cy="423563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D774BE65-A9FD-8447-B8DC-01E0E3F156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3395" y="712471"/>
            <a:ext cx="1154422" cy="857158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360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D61EA96D-CBBA-164C-B6A9-08FC40BAD1F5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9B8F009-F456-474D-8AEB-A89D432DE398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25356863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594346" cy="386770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3" y="642972"/>
            <a:ext cx="1059434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43C4327-63B8-524C-A365-730E163C0C3B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7DCDAB-9B29-724B-9E94-12531E00608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4712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555827B-445F-124C-B488-0368396C6165}"/>
              </a:ext>
            </a:extLst>
          </p:cNvPr>
          <p:cNvSpPr txBox="1"/>
          <p:nvPr userDrawn="1"/>
        </p:nvSpPr>
        <p:spPr>
          <a:xfrm>
            <a:off x="476395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2D0DC2C-A428-934B-B2CD-33EA01036C84}"/>
              </a:ext>
            </a:extLst>
          </p:cNvPr>
          <p:cNvSpPr/>
          <p:nvPr userDrawn="1"/>
        </p:nvSpPr>
        <p:spPr>
          <a:xfrm>
            <a:off x="241300" y="367062"/>
            <a:ext cx="11696700" cy="1452908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Text Placeholder 23">
            <a:extLst>
              <a:ext uri="{FF2B5EF4-FFF2-40B4-BE49-F238E27FC236}">
                <a16:creationId xmlns="" xmlns:a16="http://schemas.microsoft.com/office/drawing/2014/main" id="{4D734847-73F0-D74C-9196-0C62282DD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91462" y="4473027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="" xmlns:a16="http://schemas.microsoft.com/office/drawing/2014/main" id="{50529F2B-6A15-7F4F-A86A-73B054F9CD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7398" y="795622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Slide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370A3C62-9C33-6442-AA56-3D5560A5CE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8982" y="598304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="" xmlns:a16="http://schemas.microsoft.com/office/drawing/2014/main" id="{8CC6C34D-3A90-F048-B53A-BC616573EE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5779" y="0"/>
            <a:ext cx="5248975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 to add photo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03222646-8EC8-EF43-AB87-0FAB8C3CF236}"/>
              </a:ext>
            </a:extLst>
          </p:cNvPr>
          <p:cNvSpPr/>
          <p:nvPr userDrawn="1"/>
        </p:nvSpPr>
        <p:spPr>
          <a:xfrm rot="16200000" flipV="1">
            <a:off x="11704000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62331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Photo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B740006-F160-C44D-89FA-19A0B2F5D62F}"/>
              </a:ext>
            </a:extLst>
          </p:cNvPr>
          <p:cNvSpPr/>
          <p:nvPr userDrawn="1"/>
        </p:nvSpPr>
        <p:spPr>
          <a:xfrm>
            <a:off x="241300" y="0"/>
            <a:ext cx="6151000" cy="5923917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BAB2E43A-01A9-034A-94FD-65F98C980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5" y="1757011"/>
            <a:ext cx="4983180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70CC3DF-08FC-104A-96EE-39401CA6BF0E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950BB21B-863E-E545-BC10-366FC83CCA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5085159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="" xmlns:a16="http://schemas.microsoft.com/office/drawing/2014/main" id="{67F66838-2DC1-A242-BFEE-D223249239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2300" y="228600"/>
            <a:ext cx="5564883" cy="5447571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289134-02EC-A240-9EEE-8EFCD9FB6E42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41BD9DB-1AE0-F046-B1C4-9F1995D778AF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7100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oint icon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2225374" y="17274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2268473" y="17689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8745392" y="178001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8792510" y="182145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68968" y="48280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56271" y="4333339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188A3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BA19A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91788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9091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8CBF4B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FDA3578-22C0-F242-8A92-BC35DC710088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239D4DF-F916-8E4B-8BDF-169B917E8A14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65B885F-F1D5-CF48-A406-1D7B1455708D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23">
            <a:extLst>
              <a:ext uri="{FF2B5EF4-FFF2-40B4-BE49-F238E27FC236}">
                <a16:creationId xmlns="" xmlns:a16="http://schemas.microsoft.com/office/drawing/2014/main" id="{C979FF8E-2FF0-A342-B688-0AFAC42113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7666734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="" xmlns:a16="http://schemas.microsoft.com/office/drawing/2014/main" id="{E062918E-84FF-9547-A16A-383E59F88B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300" y="228600"/>
            <a:ext cx="11696700" cy="5946816"/>
          </a:xfrm>
          <a:custGeom>
            <a:avLst/>
            <a:gdLst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26308 w 11696700"/>
              <a:gd name="connsiteY8" fmla="*/ 5837400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221569 w 11696700"/>
              <a:gd name="connsiteY9" fmla="*/ 5935093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6816"/>
              <a:gd name="connsiteX1" fmla="*/ 11696700 w 11696700"/>
              <a:gd name="connsiteY1" fmla="*/ 0 h 5946816"/>
              <a:gd name="connsiteX2" fmla="*/ 11696700 w 11696700"/>
              <a:gd name="connsiteY2" fmla="*/ 757264 h 5946816"/>
              <a:gd name="connsiteX3" fmla="*/ 5956300 w 11696700"/>
              <a:gd name="connsiteY3" fmla="*/ 757264 h 5946816"/>
              <a:gd name="connsiteX4" fmla="*/ 5956300 w 11696700"/>
              <a:gd name="connsiteY4" fmla="*/ 3182964 h 5946816"/>
              <a:gd name="connsiteX5" fmla="*/ 11696700 w 11696700"/>
              <a:gd name="connsiteY5" fmla="*/ 3182964 h 5946816"/>
              <a:gd name="connsiteX6" fmla="*/ 11696700 w 11696700"/>
              <a:gd name="connsiteY6" fmla="*/ 5943600 h 5946816"/>
              <a:gd name="connsiteX7" fmla="*/ 226308 w 11696700"/>
              <a:gd name="connsiteY7" fmla="*/ 5943600 h 5946816"/>
              <a:gd name="connsiteX8" fmla="*/ 219585 w 11696700"/>
              <a:gd name="connsiteY8" fmla="*/ 5938253 h 5946816"/>
              <a:gd name="connsiteX9" fmla="*/ 350523 w 11696700"/>
              <a:gd name="connsiteY9" fmla="*/ 5946816 h 5946816"/>
              <a:gd name="connsiteX10" fmla="*/ 190308 w 11696700"/>
              <a:gd name="connsiteY10" fmla="*/ 5943600 h 5946816"/>
              <a:gd name="connsiteX11" fmla="*/ 0 w 11696700"/>
              <a:gd name="connsiteY11" fmla="*/ 5943600 h 5946816"/>
              <a:gd name="connsiteX12" fmla="*/ 0 w 11696700"/>
              <a:gd name="connsiteY12" fmla="*/ 0 h 594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96700" h="5946816">
                <a:moveTo>
                  <a:pt x="0" y="0"/>
                </a:moveTo>
                <a:lnTo>
                  <a:pt x="11696700" y="0"/>
                </a:lnTo>
                <a:lnTo>
                  <a:pt x="11696700" y="757264"/>
                </a:lnTo>
                <a:lnTo>
                  <a:pt x="5956300" y="757264"/>
                </a:lnTo>
                <a:lnTo>
                  <a:pt x="5956300" y="3182964"/>
                </a:lnTo>
                <a:lnTo>
                  <a:pt x="11696700" y="3182964"/>
                </a:lnTo>
                <a:lnTo>
                  <a:pt x="11696700" y="5943600"/>
                </a:lnTo>
                <a:lnTo>
                  <a:pt x="226308" y="5943600"/>
                </a:lnTo>
                <a:lnTo>
                  <a:pt x="219585" y="5938253"/>
                </a:lnTo>
                <a:lnTo>
                  <a:pt x="350523" y="5946816"/>
                </a:lnTo>
                <a:lnTo>
                  <a:pt x="190308" y="5943600"/>
                </a:lnTo>
                <a:lnTo>
                  <a:pt x="0" y="59436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 sz="1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</a:t>
            </a:r>
          </a:p>
          <a:p>
            <a:endParaRPr lang="en-US" dirty="0"/>
          </a:p>
          <a:p>
            <a:r>
              <a:rPr lang="en-US" dirty="0"/>
              <a:t>                             Click to add photo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AE72C2A-8F5D-5741-9D36-B642CB2931C5}"/>
              </a:ext>
            </a:extLst>
          </p:cNvPr>
          <p:cNvSpPr/>
          <p:nvPr userDrawn="1"/>
        </p:nvSpPr>
        <p:spPr>
          <a:xfrm>
            <a:off x="6197600" y="985864"/>
            <a:ext cx="5994400" cy="2425700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6686CA7-9F9D-8D44-B94F-5A2669C8F7B2}"/>
              </a:ext>
            </a:extLst>
          </p:cNvPr>
          <p:cNvSpPr txBox="1"/>
          <p:nvPr userDrawn="1"/>
        </p:nvSpPr>
        <p:spPr>
          <a:xfrm>
            <a:off x="6637283" y="-8040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D0117BF-7B8F-804D-9B62-BFDC2DE5B730}"/>
              </a:ext>
            </a:extLst>
          </p:cNvPr>
          <p:cNvSpPr/>
          <p:nvPr userDrawn="1"/>
        </p:nvSpPr>
        <p:spPr>
          <a:xfrm>
            <a:off x="6504644" y="20260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89FD262A-DB5E-AA46-B482-A1055545E6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0495" y="1328734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11F92C0B-314B-1D4F-96FF-2837F718CF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5" y="2346524"/>
            <a:ext cx="5029134" cy="851567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498D20-F272-6C4B-9750-0950D632CA51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BD57239-5828-B540-8237-86617E1D76B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69901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AAA5544-825C-D843-82F7-011BA29F10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650" y="1587500"/>
            <a:ext cx="11696699" cy="4699000"/>
          </a:xfrm>
          <a:custGeom>
            <a:avLst/>
            <a:gdLst>
              <a:gd name="connsiteX0" fmla="*/ 0 w 11696699"/>
              <a:gd name="connsiteY0" fmla="*/ 0 h 4699000"/>
              <a:gd name="connsiteX1" fmla="*/ 11696699 w 11696699"/>
              <a:gd name="connsiteY1" fmla="*/ 0 h 4699000"/>
              <a:gd name="connsiteX2" fmla="*/ 11696699 w 11696699"/>
              <a:gd name="connsiteY2" fmla="*/ 1498601 h 4699000"/>
              <a:gd name="connsiteX3" fmla="*/ 7029451 w 11696699"/>
              <a:gd name="connsiteY3" fmla="*/ 1498601 h 4699000"/>
              <a:gd name="connsiteX4" fmla="*/ 7029451 w 11696699"/>
              <a:gd name="connsiteY4" fmla="*/ 2971529 h 4699000"/>
              <a:gd name="connsiteX5" fmla="*/ 11696699 w 11696699"/>
              <a:gd name="connsiteY5" fmla="*/ 2971529 h 4699000"/>
              <a:gd name="connsiteX6" fmla="*/ 11696699 w 11696699"/>
              <a:gd name="connsiteY6" fmla="*/ 4699000 h 4699000"/>
              <a:gd name="connsiteX7" fmla="*/ 536121 w 11696699"/>
              <a:gd name="connsiteY7" fmla="*/ 4699000 h 4699000"/>
              <a:gd name="connsiteX8" fmla="*/ 216546 w 11696699"/>
              <a:gd name="connsiteY8" fmla="*/ 4699000 h 4699000"/>
              <a:gd name="connsiteX9" fmla="*/ 180546 w 11696699"/>
              <a:gd name="connsiteY9" fmla="*/ 4699000 h 4699000"/>
              <a:gd name="connsiteX10" fmla="*/ 0 w 11696699"/>
              <a:gd name="connsiteY10" fmla="*/ 4699000 h 4699000"/>
              <a:gd name="connsiteX11" fmla="*/ 0 w 11696699"/>
              <a:gd name="connsiteY11" fmla="*/ 4278910 h 469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96699" h="4699000">
                <a:moveTo>
                  <a:pt x="0" y="0"/>
                </a:moveTo>
                <a:lnTo>
                  <a:pt x="11696699" y="0"/>
                </a:lnTo>
                <a:lnTo>
                  <a:pt x="11696699" y="1498601"/>
                </a:lnTo>
                <a:lnTo>
                  <a:pt x="7029451" y="1498601"/>
                </a:lnTo>
                <a:lnTo>
                  <a:pt x="7029451" y="2971529"/>
                </a:lnTo>
                <a:lnTo>
                  <a:pt x="11696699" y="2971529"/>
                </a:lnTo>
                <a:lnTo>
                  <a:pt x="11696699" y="4699000"/>
                </a:lnTo>
                <a:lnTo>
                  <a:pt x="536121" y="4699000"/>
                </a:lnTo>
                <a:lnTo>
                  <a:pt x="216546" y="4699000"/>
                </a:lnTo>
                <a:lnTo>
                  <a:pt x="180546" y="4699000"/>
                </a:lnTo>
                <a:lnTo>
                  <a:pt x="0" y="4699000"/>
                </a:lnTo>
                <a:lnTo>
                  <a:pt x="0" y="427891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33A59673-F743-3548-A224-DA318708FD70}"/>
              </a:ext>
            </a:extLst>
          </p:cNvPr>
          <p:cNvSpPr txBox="1">
            <a:spLocks/>
          </p:cNvSpPr>
          <p:nvPr userDrawn="1"/>
        </p:nvSpPr>
        <p:spPr>
          <a:xfrm>
            <a:off x="7619999" y="3435786"/>
            <a:ext cx="4019670" cy="773557"/>
          </a:xfrm>
          <a:prstGeom prst="rect">
            <a:avLst/>
          </a:prstGeom>
        </p:spPr>
        <p:txBody>
          <a:bodyPr vert="horz" wrap="square" lIns="217433" tIns="108718" rIns="217433" bIns="10871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prstClr val="white"/>
                </a:solidFill>
                <a:latin typeface="Montserrat Light" charset="0"/>
                <a:ea typeface="Montserrat Light" charset="0"/>
                <a:cs typeface="Montserrat Light" charset="0"/>
              </a:rPr>
              <a:t>Refers to a good or service being offered by a company.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9BB73D2-4537-B849-87DD-438424FEBE62}"/>
              </a:ext>
            </a:extLst>
          </p:cNvPr>
          <p:cNvSpPr/>
          <p:nvPr userDrawn="1"/>
        </p:nvSpPr>
        <p:spPr>
          <a:xfrm rot="10800000" flipV="1">
            <a:off x="7277100" y="3086101"/>
            <a:ext cx="4914900" cy="147292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76282472-56C2-8A48-86C5-1BC4F9E9B0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77100" y="3092586"/>
            <a:ext cx="4667249" cy="1466443"/>
          </a:xfrm>
        </p:spPr>
        <p:txBody>
          <a:bodyPr anchor="ctr"/>
          <a:lstStyle>
            <a:lvl1pPr algn="ctr"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379D8CF-5187-5A40-90C4-720D4B6776D8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507B26C4-2A6B-404D-B6DF-133DAE8902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81B267-E1F8-1B41-B67E-37FFFE57738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B91A324-8B30-A940-95B5-F8962EEFE5F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6666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5307EF-A9F6-C245-9FFC-6B90094787FE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3">
            <a:extLst>
              <a:ext uri="{FF2B5EF4-FFF2-40B4-BE49-F238E27FC236}">
                <a16:creationId xmlns="" xmlns:a16="http://schemas.microsoft.com/office/drawing/2014/main" id="{81CC2CF4-3D74-1342-B102-040122CED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="" xmlns:a16="http://schemas.microsoft.com/office/drawing/2014/main" id="{2F429012-D47B-B64E-8AF8-BA57CA772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82ED7C5-FFAE-834F-8F3A-BCF13F87526A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C2D9E6FA-4BF8-7846-B1D4-0E7D141B5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C42B48-7BA4-D244-BEDC-1A195F5794A4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E665F5D-41F2-AB4E-9E9D-89A3F85D709E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05849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/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C52FF19B-F26A-EC40-9F99-C10D1E505E59}"/>
              </a:ext>
            </a:extLst>
          </p:cNvPr>
          <p:cNvSpPr/>
          <p:nvPr userDrawn="1"/>
        </p:nvSpPr>
        <p:spPr>
          <a:xfrm>
            <a:off x="6361479" y="123226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 Placeholder 25">
            <a:extLst>
              <a:ext uri="{FF2B5EF4-FFF2-40B4-BE49-F238E27FC236}">
                <a16:creationId xmlns="" xmlns:a16="http://schemas.microsoft.com/office/drawing/2014/main" id="{CAF61B17-26D4-B14D-97CA-EAAECA6A7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9807" y="128946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D8522547-A08F-EE44-A9AD-5FABBDCD549F}"/>
              </a:ext>
            </a:extLst>
          </p:cNvPr>
          <p:cNvCxnSpPr>
            <a:cxnSpLocks/>
          </p:cNvCxnSpPr>
          <p:nvPr userDrawn="1"/>
        </p:nvCxnSpPr>
        <p:spPr>
          <a:xfrm>
            <a:off x="5769762" y="162223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8DF3840-EDCD-4B47-B492-D9F24116159A}"/>
              </a:ext>
            </a:extLst>
          </p:cNvPr>
          <p:cNvSpPr/>
          <p:nvPr userDrawn="1"/>
        </p:nvSpPr>
        <p:spPr>
          <a:xfrm flipV="1">
            <a:off x="511072" y="-2"/>
            <a:ext cx="5240006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9E207A2-7B0E-2F46-8515-2531113C9151}"/>
              </a:ext>
            </a:extLst>
          </p:cNvPr>
          <p:cNvSpPr/>
          <p:nvPr userDrawn="1"/>
        </p:nvSpPr>
        <p:spPr>
          <a:xfrm>
            <a:off x="918629" y="1527801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8EC99E19-5C6F-0E42-9D44-703CC975D6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478" y="1899687"/>
            <a:ext cx="4306395" cy="3280643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type…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5BC66613-CDA2-A74A-9395-2463EF11F2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8629" y="628636"/>
            <a:ext cx="4378451" cy="60363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Overview Slide</a:t>
            </a:r>
          </a:p>
        </p:txBody>
      </p:sp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D783A9DB-2D88-B44A-A367-1AE86EBEE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718" t="9301" r="27615" b="19469"/>
          <a:stretch/>
        </p:blipFill>
        <p:spPr>
          <a:xfrm flipH="1">
            <a:off x="511072" y="5180330"/>
            <a:ext cx="1726075" cy="1615575"/>
          </a:xfrm>
          <a:prstGeom prst="rect">
            <a:avLst/>
          </a:prstGeom>
        </p:spPr>
      </p:pic>
      <p:sp>
        <p:nvSpPr>
          <p:cNvPr id="21" name="Text Placeholder 25">
            <a:extLst>
              <a:ext uri="{FF2B5EF4-FFF2-40B4-BE49-F238E27FC236}">
                <a16:creationId xmlns="" xmlns:a16="http://schemas.microsoft.com/office/drawing/2014/main" id="{5A1E8056-B0BB-444E-9F56-12D2DD4B85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9716" y="123226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60359091-EF1E-5347-86A8-664FF906AFA2}"/>
              </a:ext>
            </a:extLst>
          </p:cNvPr>
          <p:cNvSpPr/>
          <p:nvPr userDrawn="1"/>
        </p:nvSpPr>
        <p:spPr>
          <a:xfrm>
            <a:off x="6361479" y="230689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 Placeholder 25">
            <a:extLst>
              <a:ext uri="{FF2B5EF4-FFF2-40B4-BE49-F238E27FC236}">
                <a16:creationId xmlns="" xmlns:a16="http://schemas.microsoft.com/office/drawing/2014/main" id="{29FF15AB-A467-5248-AA8B-EA7E9FC37B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9807" y="236408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63453B8E-02A0-D945-99F3-A46F3D8AA698}"/>
              </a:ext>
            </a:extLst>
          </p:cNvPr>
          <p:cNvCxnSpPr>
            <a:cxnSpLocks/>
          </p:cNvCxnSpPr>
          <p:nvPr userDrawn="1"/>
        </p:nvCxnSpPr>
        <p:spPr>
          <a:xfrm>
            <a:off x="5769762" y="269686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5">
            <a:extLst>
              <a:ext uri="{FF2B5EF4-FFF2-40B4-BE49-F238E27FC236}">
                <a16:creationId xmlns="" xmlns:a16="http://schemas.microsoft.com/office/drawing/2014/main" id="{F2455212-2D5D-E648-802A-B9EB35459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29716" y="230689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8DF1992D-B7D5-8E4B-BDA5-761CB37D3675}"/>
              </a:ext>
            </a:extLst>
          </p:cNvPr>
          <p:cNvSpPr/>
          <p:nvPr userDrawn="1"/>
        </p:nvSpPr>
        <p:spPr>
          <a:xfrm>
            <a:off x="6361479" y="336665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Text Placeholder 25">
            <a:extLst>
              <a:ext uri="{FF2B5EF4-FFF2-40B4-BE49-F238E27FC236}">
                <a16:creationId xmlns="" xmlns:a16="http://schemas.microsoft.com/office/drawing/2014/main" id="{D5D057F3-7821-E04C-AEF9-9BAF88BFC8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9807" y="342385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201686CB-AFC3-2E42-8385-6797A30142D9}"/>
              </a:ext>
            </a:extLst>
          </p:cNvPr>
          <p:cNvCxnSpPr>
            <a:cxnSpLocks/>
          </p:cNvCxnSpPr>
          <p:nvPr userDrawn="1"/>
        </p:nvCxnSpPr>
        <p:spPr>
          <a:xfrm>
            <a:off x="5769762" y="375662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5">
            <a:extLst>
              <a:ext uri="{FF2B5EF4-FFF2-40B4-BE49-F238E27FC236}">
                <a16:creationId xmlns="" xmlns:a16="http://schemas.microsoft.com/office/drawing/2014/main" id="{3EBAF954-82F2-CC42-82E9-A190647556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29716" y="336665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7212A528-3E55-3E4C-A29B-933FD36CD4AA}"/>
              </a:ext>
            </a:extLst>
          </p:cNvPr>
          <p:cNvSpPr/>
          <p:nvPr userDrawn="1"/>
        </p:nvSpPr>
        <p:spPr>
          <a:xfrm>
            <a:off x="6347624" y="442484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Text Placeholder 25">
            <a:extLst>
              <a:ext uri="{FF2B5EF4-FFF2-40B4-BE49-F238E27FC236}">
                <a16:creationId xmlns="" xmlns:a16="http://schemas.microsoft.com/office/drawing/2014/main" id="{5C41E408-2BE8-184D-BAE4-AEB73C241B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5952" y="448203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EB1EA6CF-9EE0-6148-AA67-CE0598A3805A}"/>
              </a:ext>
            </a:extLst>
          </p:cNvPr>
          <p:cNvCxnSpPr>
            <a:cxnSpLocks/>
          </p:cNvCxnSpPr>
          <p:nvPr userDrawn="1"/>
        </p:nvCxnSpPr>
        <p:spPr>
          <a:xfrm>
            <a:off x="5755907" y="481481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5">
            <a:extLst>
              <a:ext uri="{FF2B5EF4-FFF2-40B4-BE49-F238E27FC236}">
                <a16:creationId xmlns="" xmlns:a16="http://schemas.microsoft.com/office/drawing/2014/main" id="{5A47AF7F-E736-2640-98D0-99CBD669AF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15861" y="442484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3CA01ECA-9BBA-EE4B-8E28-5EE6A1A3E11D}"/>
              </a:ext>
            </a:extLst>
          </p:cNvPr>
          <p:cNvSpPr/>
          <p:nvPr userDrawn="1"/>
        </p:nvSpPr>
        <p:spPr>
          <a:xfrm>
            <a:off x="6361479" y="5502145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Text Placeholder 25">
            <a:extLst>
              <a:ext uri="{FF2B5EF4-FFF2-40B4-BE49-F238E27FC236}">
                <a16:creationId xmlns="" xmlns:a16="http://schemas.microsoft.com/office/drawing/2014/main" id="{981C64DC-4A52-6744-8327-31289AFCBA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99807" y="5559340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32514181-21FC-3442-AF04-713C37001620}"/>
              </a:ext>
            </a:extLst>
          </p:cNvPr>
          <p:cNvCxnSpPr>
            <a:cxnSpLocks/>
          </p:cNvCxnSpPr>
          <p:nvPr userDrawn="1"/>
        </p:nvCxnSpPr>
        <p:spPr>
          <a:xfrm>
            <a:off x="5769762" y="5892116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25">
            <a:extLst>
              <a:ext uri="{FF2B5EF4-FFF2-40B4-BE49-F238E27FC236}">
                <a16:creationId xmlns="" xmlns:a16="http://schemas.microsoft.com/office/drawing/2014/main" id="{41215D43-08A5-AA4E-8D46-F8BEBABD63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9716" y="5502145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951592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5307EF-A9F6-C245-9FFC-6B90094787FE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3">
            <a:extLst>
              <a:ext uri="{FF2B5EF4-FFF2-40B4-BE49-F238E27FC236}">
                <a16:creationId xmlns="" xmlns:a16="http://schemas.microsoft.com/office/drawing/2014/main" id="{81CC2CF4-3D74-1342-B102-040122CED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="" xmlns:a16="http://schemas.microsoft.com/office/drawing/2014/main" id="{2F429012-D47B-B64E-8AF8-BA57CA772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82ED7C5-FFAE-834F-8F3A-BCF13F87526A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C2D9E6FA-4BF8-7846-B1D4-0E7D141B5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C42B48-7BA4-D244-BEDC-1A195F5794A4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baseline="0" dirty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E665F5D-41F2-AB4E-9E9D-89A3F85D709E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06607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7D6B0E9-3995-4243-A4DE-8287096F2210}"/>
              </a:ext>
            </a:extLst>
          </p:cNvPr>
          <p:cNvSpPr/>
          <p:nvPr/>
        </p:nvSpPr>
        <p:spPr>
          <a:xfrm flipV="1">
            <a:off x="1356632" y="-2"/>
            <a:ext cx="5495430" cy="6892757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A59638F-34C3-0548-9D75-7451924D31F1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Picture Placeholder 17">
            <a:extLst>
              <a:ext uri="{FF2B5EF4-FFF2-40B4-BE49-F238E27FC236}">
                <a16:creationId xmlns="" xmlns:a16="http://schemas.microsoft.com/office/drawing/2014/main" id="{51437F97-A714-BA4E-86C2-B5AFBA0061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4CA7736D-49F3-1646-98AF-4946FF8930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2710" y="1773241"/>
            <a:ext cx="4621841" cy="452595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F13410A-2185-7C40-9186-1A1897ED3B11}"/>
              </a:ext>
            </a:extLst>
          </p:cNvPr>
          <p:cNvSpPr/>
          <p:nvPr userDrawn="1"/>
        </p:nvSpPr>
        <p:spPr>
          <a:xfrm>
            <a:off x="1802710" y="129286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="" xmlns:a16="http://schemas.microsoft.com/office/drawing/2014/main" id="{B30B2EA7-6F50-764D-9D0C-326E1B7C84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8561" y="595510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C376DF-08BD-8147-8B6C-C5A2D8D4A48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35775662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118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83169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9C3F487-F604-4546-B7CE-1F7FE26D0DFD}"/>
              </a:ext>
            </a:extLst>
          </p:cNvPr>
          <p:cNvSpPr/>
          <p:nvPr userDrawn="1"/>
        </p:nvSpPr>
        <p:spPr>
          <a:xfrm flipV="1">
            <a:off x="738425" y="3186"/>
            <a:ext cx="6113637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DEFE2F3-1083-6042-8E1A-CF09DF7F7B14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="" xmlns:a16="http://schemas.microsoft.com/office/drawing/2014/main" id="{8105646A-9E0C-4145-97C2-3734A31A2B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327CD189-A588-D340-AEE6-ABA0AF7E6B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7487" y="1419861"/>
            <a:ext cx="5622464" cy="5334722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A06ABD-A133-8D42-8B38-636B873ACE6A}"/>
              </a:ext>
            </a:extLst>
          </p:cNvPr>
          <p:cNvSpPr/>
          <p:nvPr userDrawn="1"/>
        </p:nvSpPr>
        <p:spPr>
          <a:xfrm>
            <a:off x="1010710" y="11657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1C4A4EBF-8A47-914B-A531-A68FE8F2B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7487" y="405005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471A97C-0468-6444-8032-86D1D6051187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373381808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2A7EC3A-FA50-904B-839F-2B92D5166DD5}"/>
              </a:ext>
            </a:extLst>
          </p:cNvPr>
          <p:cNvSpPr/>
          <p:nvPr userDrawn="1"/>
        </p:nvSpPr>
        <p:spPr>
          <a:xfrm>
            <a:off x="0" y="482371"/>
            <a:ext cx="6113604" cy="285559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46976CB-0B76-DD49-AA4D-4F230C256467}"/>
              </a:ext>
            </a:extLst>
          </p:cNvPr>
          <p:cNvSpPr/>
          <p:nvPr userDrawn="1"/>
        </p:nvSpPr>
        <p:spPr>
          <a:xfrm>
            <a:off x="6113604" y="482371"/>
            <a:ext cx="6113604" cy="285559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A80F2D74-8F18-9F49-A166-16ACDC1D1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715" y="3843119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8C1B99A3-E2FF-264E-947B-7183A27F95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715" y="2505507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02E7D4CC-063A-6D45-92B2-EC8AC4E32A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20771" y="3880875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Text Placeholder 23">
            <a:extLst>
              <a:ext uri="{FF2B5EF4-FFF2-40B4-BE49-F238E27FC236}">
                <a16:creationId xmlns="" xmlns:a16="http://schemas.microsoft.com/office/drawing/2014/main" id="{A04C066A-035C-0341-9527-E538DEB47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771" y="2543263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862BC62-5A59-434C-94C9-A0321E45ADA9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0CE46C9-7CF5-AC49-81D3-87EA00B1EF7D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824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18D471C-0C8F-0146-83F3-CAF71642C847}"/>
              </a:ext>
            </a:extLst>
          </p:cNvPr>
          <p:cNvSpPr/>
          <p:nvPr userDrawn="1"/>
        </p:nvSpPr>
        <p:spPr>
          <a:xfrm flipV="1">
            <a:off x="1896863" y="0"/>
            <a:ext cx="4739368" cy="6932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38C72918-A963-5543-BE47-6799D21FAF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3781" y="5852156"/>
            <a:ext cx="3704362" cy="361924"/>
          </a:xfrm>
        </p:spPr>
        <p:txBody>
          <a:bodyPr anchor="t"/>
          <a:lstStyle>
            <a:lvl1pPr algn="l">
              <a:buNone/>
              <a:defRPr sz="1400" b="0" i="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AE09A10-520B-2742-962C-FBBAFB7F73D3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4DAC745-3799-644F-B869-63BC8858711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="" xmlns:a16="http://schemas.microsoft.com/office/drawing/2014/main" id="{83C30E9D-06D7-7B41-848A-77274E4130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6153" y="529155"/>
            <a:ext cx="4351633" cy="863553"/>
          </a:xfrm>
          <a:prstGeom prst="rect">
            <a:avLst/>
          </a:prstGeom>
        </p:spPr>
      </p:pic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E1B388D9-79A8-4F4E-A699-E4B798FB46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8163" y="1331352"/>
            <a:ext cx="3195486" cy="731140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="" xmlns:a16="http://schemas.microsoft.com/office/drawing/2014/main" id="{A262A524-87DB-9447-BD5C-C79347DB3C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98163" y="521776"/>
            <a:ext cx="3195485" cy="83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5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FCAF4E6-72DB-E649-B092-C010328005F1}"/>
              </a:ext>
            </a:extLst>
          </p:cNvPr>
          <p:cNvGrpSpPr/>
          <p:nvPr userDrawn="1"/>
        </p:nvGrpSpPr>
        <p:grpSpPr>
          <a:xfrm>
            <a:off x="9203809" y="5757022"/>
            <a:ext cx="2735993" cy="679345"/>
            <a:chOff x="0" y="0"/>
            <a:chExt cx="2301694" cy="571500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D1740294-4308-8F46-B6E3-2486ADA5C51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37A8314D-532F-284C-8D90-022E08B7A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59305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number graph with ic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Placeholder 17">
            <a:extLst>
              <a:ext uri="{FF2B5EF4-FFF2-40B4-BE49-F238E27FC236}">
                <a16:creationId xmlns="" xmlns:a16="http://schemas.microsoft.com/office/drawing/2014/main" id="{34F0C302-0D8D-5843-989D-B63B49CEDB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246" y="1263516"/>
            <a:ext cx="4312551" cy="748242"/>
          </a:xfrm>
        </p:spPr>
        <p:txBody>
          <a:bodyPr/>
          <a:lstStyle>
            <a:lvl1pPr>
              <a:buNone/>
              <a:defRPr sz="22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76" name="Freeform 169">
            <a:extLst>
              <a:ext uri="{FF2B5EF4-FFF2-40B4-BE49-F238E27FC236}">
                <a16:creationId xmlns="" xmlns:a16="http://schemas.microsoft.com/office/drawing/2014/main" id="{38720E63-EB1C-BB42-A9BC-BBD00E84B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303" y="2144026"/>
            <a:ext cx="2066436" cy="2071148"/>
          </a:xfrm>
          <a:custGeom>
            <a:avLst/>
            <a:gdLst>
              <a:gd name="T0" fmla="*/ 3867 w 3868"/>
              <a:gd name="T1" fmla="*/ 1932 h 3876"/>
              <a:gd name="T2" fmla="*/ 3867 w 3868"/>
              <a:gd name="T3" fmla="*/ 1932 h 3876"/>
              <a:gd name="T4" fmla="*/ 1933 w 3868"/>
              <a:gd name="T5" fmla="*/ 3875 h 3876"/>
              <a:gd name="T6" fmla="*/ 0 w 3868"/>
              <a:gd name="T7" fmla="*/ 1932 h 3876"/>
              <a:gd name="T8" fmla="*/ 1933 w 3868"/>
              <a:gd name="T9" fmla="*/ 0 h 3876"/>
              <a:gd name="T10" fmla="*/ 3867 w 3868"/>
              <a:gd name="T11" fmla="*/ 1932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68" h="3876">
                <a:moveTo>
                  <a:pt x="3867" y="1932"/>
                </a:moveTo>
                <a:lnTo>
                  <a:pt x="3867" y="1932"/>
                </a:lnTo>
                <a:cubicBezTo>
                  <a:pt x="3867" y="3007"/>
                  <a:pt x="3000" y="3875"/>
                  <a:pt x="1933" y="3875"/>
                </a:cubicBezTo>
                <a:cubicBezTo>
                  <a:pt x="867" y="3875"/>
                  <a:pt x="0" y="3007"/>
                  <a:pt x="0" y="1932"/>
                </a:cubicBezTo>
                <a:cubicBezTo>
                  <a:pt x="0" y="866"/>
                  <a:pt x="867" y="0"/>
                  <a:pt x="1933" y="0"/>
                </a:cubicBezTo>
                <a:cubicBezTo>
                  <a:pt x="3000" y="0"/>
                  <a:pt x="3867" y="866"/>
                  <a:pt x="3867" y="193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7" name="Freeform 170">
            <a:extLst>
              <a:ext uri="{FF2B5EF4-FFF2-40B4-BE49-F238E27FC236}">
                <a16:creationId xmlns="" xmlns:a16="http://schemas.microsoft.com/office/drawing/2014/main" id="{C82BD997-3E2D-3F4D-A216-D21A343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324" y="2733089"/>
            <a:ext cx="2365680" cy="2365680"/>
          </a:xfrm>
          <a:custGeom>
            <a:avLst/>
            <a:gdLst>
              <a:gd name="T0" fmla="*/ 4427 w 4428"/>
              <a:gd name="T1" fmla="*/ 2213 h 4428"/>
              <a:gd name="T2" fmla="*/ 4427 w 4428"/>
              <a:gd name="T3" fmla="*/ 2213 h 4428"/>
              <a:gd name="T4" fmla="*/ 2213 w 4428"/>
              <a:gd name="T5" fmla="*/ 4427 h 4428"/>
              <a:gd name="T6" fmla="*/ 0 w 4428"/>
              <a:gd name="T7" fmla="*/ 2213 h 4428"/>
              <a:gd name="T8" fmla="*/ 2213 w 4428"/>
              <a:gd name="T9" fmla="*/ 0 h 4428"/>
              <a:gd name="T10" fmla="*/ 4427 w 4428"/>
              <a:gd name="T11" fmla="*/ 2213 h 4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28" h="4428">
                <a:moveTo>
                  <a:pt x="4427" y="2213"/>
                </a:moveTo>
                <a:lnTo>
                  <a:pt x="4427" y="2213"/>
                </a:lnTo>
                <a:cubicBezTo>
                  <a:pt x="4427" y="3433"/>
                  <a:pt x="3433" y="4427"/>
                  <a:pt x="2213" y="4427"/>
                </a:cubicBezTo>
                <a:cubicBezTo>
                  <a:pt x="984" y="4427"/>
                  <a:pt x="0" y="3433"/>
                  <a:pt x="0" y="2213"/>
                </a:cubicBezTo>
                <a:cubicBezTo>
                  <a:pt x="0" y="985"/>
                  <a:pt x="984" y="0"/>
                  <a:pt x="2213" y="0"/>
                </a:cubicBezTo>
                <a:cubicBezTo>
                  <a:pt x="3433" y="0"/>
                  <a:pt x="4427" y="985"/>
                  <a:pt x="4427" y="2213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8" name="Freeform 171">
            <a:extLst>
              <a:ext uri="{FF2B5EF4-FFF2-40B4-BE49-F238E27FC236}">
                <a16:creationId xmlns="" xmlns:a16="http://schemas.microsoft.com/office/drawing/2014/main" id="{C68FEA06-8C7F-9F49-990B-23D42094A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38" y="3013484"/>
            <a:ext cx="2313842" cy="2313842"/>
          </a:xfrm>
          <a:custGeom>
            <a:avLst/>
            <a:gdLst>
              <a:gd name="T0" fmla="*/ 4329 w 4330"/>
              <a:gd name="T1" fmla="*/ 2168 h 4329"/>
              <a:gd name="T2" fmla="*/ 4329 w 4330"/>
              <a:gd name="T3" fmla="*/ 2168 h 4329"/>
              <a:gd name="T4" fmla="*/ 2169 w 4330"/>
              <a:gd name="T5" fmla="*/ 4328 h 4329"/>
              <a:gd name="T6" fmla="*/ 0 w 4330"/>
              <a:gd name="T7" fmla="*/ 2168 h 4329"/>
              <a:gd name="T8" fmla="*/ 2169 w 4330"/>
              <a:gd name="T9" fmla="*/ 0 h 4329"/>
              <a:gd name="T10" fmla="*/ 4329 w 4330"/>
              <a:gd name="T11" fmla="*/ 2168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30" h="4329">
                <a:moveTo>
                  <a:pt x="4329" y="2168"/>
                </a:moveTo>
                <a:lnTo>
                  <a:pt x="4329" y="2168"/>
                </a:lnTo>
                <a:cubicBezTo>
                  <a:pt x="4329" y="3361"/>
                  <a:pt x="3362" y="4328"/>
                  <a:pt x="2169" y="4328"/>
                </a:cubicBezTo>
                <a:cubicBezTo>
                  <a:pt x="967" y="4328"/>
                  <a:pt x="0" y="3361"/>
                  <a:pt x="0" y="2168"/>
                </a:cubicBezTo>
                <a:cubicBezTo>
                  <a:pt x="0" y="976"/>
                  <a:pt x="967" y="0"/>
                  <a:pt x="2169" y="0"/>
                </a:cubicBezTo>
                <a:cubicBezTo>
                  <a:pt x="3362" y="0"/>
                  <a:pt x="4329" y="976"/>
                  <a:pt x="4329" y="2168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9" name="Freeform 172">
            <a:extLst>
              <a:ext uri="{FF2B5EF4-FFF2-40B4-BE49-F238E27FC236}">
                <a16:creationId xmlns="" xmlns:a16="http://schemas.microsoft.com/office/drawing/2014/main" id="{4AC9A4FA-A4A1-1F44-874C-8BE1E0CAE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127" y="1536112"/>
            <a:ext cx="2690842" cy="2688487"/>
          </a:xfrm>
          <a:custGeom>
            <a:avLst/>
            <a:gdLst>
              <a:gd name="T0" fmla="*/ 5033 w 5034"/>
              <a:gd name="T1" fmla="*/ 2511 h 5033"/>
              <a:gd name="T2" fmla="*/ 5033 w 5034"/>
              <a:gd name="T3" fmla="*/ 2511 h 5033"/>
              <a:gd name="T4" fmla="*/ 2521 w 5034"/>
              <a:gd name="T5" fmla="*/ 5032 h 5033"/>
              <a:gd name="T6" fmla="*/ 0 w 5034"/>
              <a:gd name="T7" fmla="*/ 2511 h 5033"/>
              <a:gd name="T8" fmla="*/ 2521 w 5034"/>
              <a:gd name="T9" fmla="*/ 0 h 5033"/>
              <a:gd name="T10" fmla="*/ 5033 w 5034"/>
              <a:gd name="T11" fmla="*/ 2511 h 5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34" h="5033">
                <a:moveTo>
                  <a:pt x="5033" y="2511"/>
                </a:moveTo>
                <a:lnTo>
                  <a:pt x="5033" y="2511"/>
                </a:lnTo>
                <a:cubicBezTo>
                  <a:pt x="5033" y="3902"/>
                  <a:pt x="3904" y="5032"/>
                  <a:pt x="2521" y="5032"/>
                </a:cubicBezTo>
                <a:cubicBezTo>
                  <a:pt x="1130" y="5032"/>
                  <a:pt x="0" y="3902"/>
                  <a:pt x="0" y="2511"/>
                </a:cubicBezTo>
                <a:cubicBezTo>
                  <a:pt x="0" y="1120"/>
                  <a:pt x="1130" y="0"/>
                  <a:pt x="2521" y="0"/>
                </a:cubicBezTo>
                <a:cubicBezTo>
                  <a:pt x="3904" y="0"/>
                  <a:pt x="5033" y="1120"/>
                  <a:pt x="5033" y="2511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0" name="Freeform 173">
            <a:extLst>
              <a:ext uri="{FF2B5EF4-FFF2-40B4-BE49-F238E27FC236}">
                <a16:creationId xmlns="" xmlns:a16="http://schemas.microsoft.com/office/drawing/2014/main" id="{27FCD08C-F550-D545-95E5-ACCEF5163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4671" y="1498412"/>
            <a:ext cx="1983966" cy="1979254"/>
          </a:xfrm>
          <a:custGeom>
            <a:avLst/>
            <a:gdLst>
              <a:gd name="T0" fmla="*/ 3713 w 3714"/>
              <a:gd name="T1" fmla="*/ 1851 h 3704"/>
              <a:gd name="T2" fmla="*/ 3713 w 3714"/>
              <a:gd name="T3" fmla="*/ 1851 h 3704"/>
              <a:gd name="T4" fmla="*/ 1862 w 3714"/>
              <a:gd name="T5" fmla="*/ 3703 h 3704"/>
              <a:gd name="T6" fmla="*/ 0 w 3714"/>
              <a:gd name="T7" fmla="*/ 1851 h 3704"/>
              <a:gd name="T8" fmla="*/ 1862 w 3714"/>
              <a:gd name="T9" fmla="*/ 0 h 3704"/>
              <a:gd name="T10" fmla="*/ 3713 w 3714"/>
              <a:gd name="T11" fmla="*/ 1851 h 3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14" h="3704">
                <a:moveTo>
                  <a:pt x="3713" y="1851"/>
                </a:moveTo>
                <a:lnTo>
                  <a:pt x="3713" y="1851"/>
                </a:lnTo>
                <a:cubicBezTo>
                  <a:pt x="3713" y="2872"/>
                  <a:pt x="2883" y="3703"/>
                  <a:pt x="1862" y="3703"/>
                </a:cubicBezTo>
                <a:cubicBezTo>
                  <a:pt x="832" y="3703"/>
                  <a:pt x="0" y="2872"/>
                  <a:pt x="0" y="1851"/>
                </a:cubicBezTo>
                <a:cubicBezTo>
                  <a:pt x="0" y="831"/>
                  <a:pt x="832" y="0"/>
                  <a:pt x="1862" y="0"/>
                </a:cubicBezTo>
                <a:cubicBezTo>
                  <a:pt x="2883" y="0"/>
                  <a:pt x="3713" y="831"/>
                  <a:pt x="3713" y="185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" name="Freeform 174">
            <a:extLst>
              <a:ext uri="{FF2B5EF4-FFF2-40B4-BE49-F238E27FC236}">
                <a16:creationId xmlns="" xmlns:a16="http://schemas.microsoft.com/office/drawing/2014/main" id="{4A9CE79B-4F97-2642-817C-4F0E7F93E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622" y="3272672"/>
            <a:ext cx="791702" cy="791702"/>
          </a:xfrm>
          <a:custGeom>
            <a:avLst/>
            <a:gdLst>
              <a:gd name="T0" fmla="*/ 1482 w 1483"/>
              <a:gd name="T1" fmla="*/ 740 h 1482"/>
              <a:gd name="T2" fmla="*/ 1482 w 1483"/>
              <a:gd name="T3" fmla="*/ 740 h 1482"/>
              <a:gd name="T4" fmla="*/ 741 w 1483"/>
              <a:gd name="T5" fmla="*/ 1481 h 1482"/>
              <a:gd name="T6" fmla="*/ 0 w 1483"/>
              <a:gd name="T7" fmla="*/ 740 h 1482"/>
              <a:gd name="T8" fmla="*/ 741 w 1483"/>
              <a:gd name="T9" fmla="*/ 0 h 1482"/>
              <a:gd name="T10" fmla="*/ 1482 w 1483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0"/>
                </a:moveTo>
                <a:lnTo>
                  <a:pt x="1482" y="740"/>
                </a:lnTo>
                <a:cubicBezTo>
                  <a:pt x="1482" y="1147"/>
                  <a:pt x="1147" y="1481"/>
                  <a:pt x="741" y="1481"/>
                </a:cubicBezTo>
                <a:cubicBezTo>
                  <a:pt x="334" y="1481"/>
                  <a:pt x="0" y="1147"/>
                  <a:pt x="0" y="740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7" y="0"/>
                  <a:pt x="1482" y="334"/>
                  <a:pt x="1482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" name="Freeform 175">
            <a:extLst>
              <a:ext uri="{FF2B5EF4-FFF2-40B4-BE49-F238E27FC236}">
                <a16:creationId xmlns="" xmlns:a16="http://schemas.microsoft.com/office/drawing/2014/main" id="{06142319-C95F-814A-BCD5-AFEE8A772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23397" y="4495568"/>
            <a:ext cx="791702" cy="791702"/>
          </a:xfrm>
          <a:custGeom>
            <a:avLst/>
            <a:gdLst>
              <a:gd name="T0" fmla="*/ 1482 w 1483"/>
              <a:gd name="T1" fmla="*/ 741 h 1482"/>
              <a:gd name="T2" fmla="*/ 1482 w 1483"/>
              <a:gd name="T3" fmla="*/ 741 h 1482"/>
              <a:gd name="T4" fmla="*/ 741 w 1483"/>
              <a:gd name="T5" fmla="*/ 1481 h 1482"/>
              <a:gd name="T6" fmla="*/ 0 w 1483"/>
              <a:gd name="T7" fmla="*/ 741 h 1482"/>
              <a:gd name="T8" fmla="*/ 741 w 1483"/>
              <a:gd name="T9" fmla="*/ 0 h 1482"/>
              <a:gd name="T10" fmla="*/ 1482 w 1483"/>
              <a:gd name="T11" fmla="*/ 741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1"/>
                </a:moveTo>
                <a:lnTo>
                  <a:pt x="1482" y="741"/>
                </a:lnTo>
                <a:cubicBezTo>
                  <a:pt x="1482" y="1147"/>
                  <a:pt x="1148" y="1481"/>
                  <a:pt x="741" y="1481"/>
                </a:cubicBezTo>
                <a:cubicBezTo>
                  <a:pt x="334" y="1481"/>
                  <a:pt x="0" y="1147"/>
                  <a:pt x="0" y="741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8" y="0"/>
                  <a:pt x="1482" y="334"/>
                  <a:pt x="1482" y="741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3" name="Freeform 176">
            <a:extLst>
              <a:ext uri="{FF2B5EF4-FFF2-40B4-BE49-F238E27FC236}">
                <a16:creationId xmlns="" xmlns:a16="http://schemas.microsoft.com/office/drawing/2014/main" id="{91B82CE6-EFD3-C44A-97DF-D00B51610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546" y="1342899"/>
            <a:ext cx="791702" cy="786989"/>
          </a:xfrm>
          <a:custGeom>
            <a:avLst/>
            <a:gdLst>
              <a:gd name="T0" fmla="*/ 1482 w 1483"/>
              <a:gd name="T1" fmla="*/ 731 h 1473"/>
              <a:gd name="T2" fmla="*/ 1482 w 1483"/>
              <a:gd name="T3" fmla="*/ 731 h 1473"/>
              <a:gd name="T4" fmla="*/ 741 w 1483"/>
              <a:gd name="T5" fmla="*/ 1472 h 1473"/>
              <a:gd name="T6" fmla="*/ 0 w 1483"/>
              <a:gd name="T7" fmla="*/ 731 h 1473"/>
              <a:gd name="T8" fmla="*/ 741 w 1483"/>
              <a:gd name="T9" fmla="*/ 0 h 1473"/>
              <a:gd name="T10" fmla="*/ 1482 w 1483"/>
              <a:gd name="T11" fmla="*/ 731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73">
                <a:moveTo>
                  <a:pt x="1482" y="731"/>
                </a:moveTo>
                <a:lnTo>
                  <a:pt x="1482" y="731"/>
                </a:lnTo>
                <a:cubicBezTo>
                  <a:pt x="1482" y="1147"/>
                  <a:pt x="1148" y="1472"/>
                  <a:pt x="741" y="1472"/>
                </a:cubicBezTo>
                <a:cubicBezTo>
                  <a:pt x="334" y="1472"/>
                  <a:pt x="0" y="1147"/>
                  <a:pt x="0" y="731"/>
                </a:cubicBezTo>
                <a:cubicBezTo>
                  <a:pt x="0" y="325"/>
                  <a:pt x="334" y="0"/>
                  <a:pt x="741" y="0"/>
                </a:cubicBezTo>
                <a:cubicBezTo>
                  <a:pt x="1148" y="0"/>
                  <a:pt x="1482" y="325"/>
                  <a:pt x="1482" y="73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4" name="Freeform 177">
            <a:extLst>
              <a:ext uri="{FF2B5EF4-FFF2-40B4-BE49-F238E27FC236}">
                <a16:creationId xmlns="" xmlns:a16="http://schemas.microsoft.com/office/drawing/2014/main" id="{93A80B2C-5FD5-C347-BBB3-F9F251C50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8164" y="2400858"/>
            <a:ext cx="786989" cy="786989"/>
          </a:xfrm>
          <a:custGeom>
            <a:avLst/>
            <a:gdLst>
              <a:gd name="T0" fmla="*/ 1473 w 1474"/>
              <a:gd name="T1" fmla="*/ 740 h 1473"/>
              <a:gd name="T2" fmla="*/ 1473 w 1474"/>
              <a:gd name="T3" fmla="*/ 740 h 1473"/>
              <a:gd name="T4" fmla="*/ 741 w 1474"/>
              <a:gd name="T5" fmla="*/ 1472 h 1473"/>
              <a:gd name="T6" fmla="*/ 0 w 1474"/>
              <a:gd name="T7" fmla="*/ 740 h 1473"/>
              <a:gd name="T8" fmla="*/ 741 w 1474"/>
              <a:gd name="T9" fmla="*/ 0 h 1473"/>
              <a:gd name="T10" fmla="*/ 1473 w 1474"/>
              <a:gd name="T11" fmla="*/ 740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73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7" y="1472"/>
                  <a:pt x="741" y="1472"/>
                </a:cubicBezTo>
                <a:cubicBezTo>
                  <a:pt x="325" y="1472"/>
                  <a:pt x="0" y="1147"/>
                  <a:pt x="0" y="740"/>
                </a:cubicBezTo>
                <a:cubicBezTo>
                  <a:pt x="0" y="325"/>
                  <a:pt x="325" y="0"/>
                  <a:pt x="741" y="0"/>
                </a:cubicBezTo>
                <a:cubicBezTo>
                  <a:pt x="1147" y="0"/>
                  <a:pt x="1473" y="325"/>
                  <a:pt x="1473" y="740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" name="Freeform 178">
            <a:extLst>
              <a:ext uri="{FF2B5EF4-FFF2-40B4-BE49-F238E27FC236}">
                <a16:creationId xmlns="" xmlns:a16="http://schemas.microsoft.com/office/drawing/2014/main" id="{57E238EC-5E3B-724B-824A-991294CD7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2680" y="1609156"/>
            <a:ext cx="786989" cy="791702"/>
          </a:xfrm>
          <a:custGeom>
            <a:avLst/>
            <a:gdLst>
              <a:gd name="T0" fmla="*/ 1473 w 1474"/>
              <a:gd name="T1" fmla="*/ 740 h 1482"/>
              <a:gd name="T2" fmla="*/ 1473 w 1474"/>
              <a:gd name="T3" fmla="*/ 740 h 1482"/>
              <a:gd name="T4" fmla="*/ 733 w 1474"/>
              <a:gd name="T5" fmla="*/ 1481 h 1482"/>
              <a:gd name="T6" fmla="*/ 0 w 1474"/>
              <a:gd name="T7" fmla="*/ 740 h 1482"/>
              <a:gd name="T8" fmla="*/ 733 w 1474"/>
              <a:gd name="T9" fmla="*/ 0 h 1482"/>
              <a:gd name="T10" fmla="*/ 1473 w 1474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82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8" y="1481"/>
                  <a:pt x="733" y="1481"/>
                </a:cubicBezTo>
                <a:cubicBezTo>
                  <a:pt x="326" y="1481"/>
                  <a:pt x="0" y="1147"/>
                  <a:pt x="0" y="740"/>
                </a:cubicBezTo>
                <a:cubicBezTo>
                  <a:pt x="0" y="334"/>
                  <a:pt x="326" y="0"/>
                  <a:pt x="733" y="0"/>
                </a:cubicBezTo>
                <a:cubicBezTo>
                  <a:pt x="1148" y="0"/>
                  <a:pt x="1473" y="334"/>
                  <a:pt x="1473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4" name="Text Placeholder 17">
            <a:extLst>
              <a:ext uri="{FF2B5EF4-FFF2-40B4-BE49-F238E27FC236}">
                <a16:creationId xmlns="" xmlns:a16="http://schemas.microsoft.com/office/drawing/2014/main" id="{43A9646D-E0E8-9B4E-9F77-3E844CAD8BD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505115" y="2803265"/>
            <a:ext cx="1740791" cy="69763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5" name="Text Placeholder 17">
            <a:extLst>
              <a:ext uri="{FF2B5EF4-FFF2-40B4-BE49-F238E27FC236}">
                <a16:creationId xmlns="" xmlns:a16="http://schemas.microsoft.com/office/drawing/2014/main" id="{DAE6D4C0-6899-EF4D-9FAF-4D8C3B217C65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2519373" y="2476787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6" name="Text Placeholder 17">
            <a:extLst>
              <a:ext uri="{FF2B5EF4-FFF2-40B4-BE49-F238E27FC236}">
                <a16:creationId xmlns="" xmlns:a16="http://schemas.microsoft.com/office/drawing/2014/main" id="{4967DA91-F81D-4447-97B2-6C673397EF5C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4451914" y="3788978"/>
            <a:ext cx="1853076" cy="839438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7" name="Text Placeholder 17">
            <a:extLst>
              <a:ext uri="{FF2B5EF4-FFF2-40B4-BE49-F238E27FC236}">
                <a16:creationId xmlns="" xmlns:a16="http://schemas.microsoft.com/office/drawing/2014/main" id="{4A7B02EF-9D32-9E4D-A155-FD8D2BEEF1E8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466172" y="3462500"/>
            <a:ext cx="1853076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8" name="Text Placeholder 17">
            <a:extLst>
              <a:ext uri="{FF2B5EF4-FFF2-40B4-BE49-F238E27FC236}">
                <a16:creationId xmlns="" xmlns:a16="http://schemas.microsoft.com/office/drawing/2014/main" id="{B53006D1-ED98-8C47-8186-B2BFCF6FB790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950565" y="3500899"/>
            <a:ext cx="213096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9" name="Text Placeholder 17">
            <a:extLst>
              <a:ext uri="{FF2B5EF4-FFF2-40B4-BE49-F238E27FC236}">
                <a16:creationId xmlns="" xmlns:a16="http://schemas.microsoft.com/office/drawing/2014/main" id="{01D6DD52-2A8D-8647-9F45-DD38BF8C4284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6964823" y="3174422"/>
            <a:ext cx="213096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0" name="Text Placeholder 17">
            <a:extLst>
              <a:ext uri="{FF2B5EF4-FFF2-40B4-BE49-F238E27FC236}">
                <a16:creationId xmlns="" xmlns:a16="http://schemas.microsoft.com/office/drawing/2014/main" id="{FD8DCD0D-631E-D748-A38B-01AB4591DC09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067268" y="2446428"/>
            <a:ext cx="2333958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1" name="Text Placeholder 17">
            <a:extLst>
              <a:ext uri="{FF2B5EF4-FFF2-40B4-BE49-F238E27FC236}">
                <a16:creationId xmlns="" xmlns:a16="http://schemas.microsoft.com/office/drawing/2014/main" id="{42BCEFC7-1896-1542-AF5C-B298DDD04ECF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9081526" y="2119951"/>
            <a:ext cx="2333958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2" name="Text Placeholder 17">
            <a:extLst>
              <a:ext uri="{FF2B5EF4-FFF2-40B4-BE49-F238E27FC236}">
                <a16:creationId xmlns="" xmlns:a16="http://schemas.microsoft.com/office/drawing/2014/main" id="{504933AA-9772-824C-B12A-884D2266FA72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5645112" y="2214208"/>
            <a:ext cx="174079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3" name="Text Placeholder 17">
            <a:extLst>
              <a:ext uri="{FF2B5EF4-FFF2-40B4-BE49-F238E27FC236}">
                <a16:creationId xmlns="" xmlns:a16="http://schemas.microsoft.com/office/drawing/2014/main" id="{6F3EB50C-D614-9148-BADE-CDDF657537E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5659370" y="1887731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4" name="Text Placeholder 17">
            <a:extLst>
              <a:ext uri="{FF2B5EF4-FFF2-40B4-BE49-F238E27FC236}">
                <a16:creationId xmlns="" xmlns:a16="http://schemas.microsoft.com/office/drawing/2014/main" id="{43222CA0-2E78-6A40-979E-1DAE10272C7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38039" y="3421579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155" name="Text Placeholder 17">
            <a:extLst>
              <a:ext uri="{FF2B5EF4-FFF2-40B4-BE49-F238E27FC236}">
                <a16:creationId xmlns="" xmlns:a16="http://schemas.microsoft.com/office/drawing/2014/main" id="{9F1B58C5-849B-6040-9634-77D323405C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03355" y="4641816"/>
            <a:ext cx="695250" cy="734798"/>
          </a:xfrm>
          <a:noFill/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156" name="Text Placeholder 17">
            <a:extLst>
              <a:ext uri="{FF2B5EF4-FFF2-40B4-BE49-F238E27FC236}">
                <a16:creationId xmlns="" xmlns:a16="http://schemas.microsoft.com/office/drawing/2014/main" id="{97D30FF1-9364-2D4A-9E8B-2DB1EABB0B8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75772" y="1390066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157" name="Text Placeholder 17">
            <a:extLst>
              <a:ext uri="{FF2B5EF4-FFF2-40B4-BE49-F238E27FC236}">
                <a16:creationId xmlns="" xmlns:a16="http://schemas.microsoft.com/office/drawing/2014/main" id="{CEF744C9-F425-C845-A44E-5A41E9F96B5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19887" y="2463875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158" name="Text Placeholder 17">
            <a:extLst>
              <a:ext uri="{FF2B5EF4-FFF2-40B4-BE49-F238E27FC236}">
                <a16:creationId xmlns="" xmlns:a16="http://schemas.microsoft.com/office/drawing/2014/main" id="{6FF4D0EF-3A8F-D64E-A030-17FA93DC4E1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2078" y="1707788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5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DAA5A98-DDDC-A343-8E05-1576FA0BC2E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8BFF227-8CDE-7245-99E7-DA040891FAC2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59543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618C35C-D4A5-DB4C-8758-82503619524A}"/>
              </a:ext>
            </a:extLst>
          </p:cNvPr>
          <p:cNvSpPr/>
          <p:nvPr userDrawn="1"/>
        </p:nvSpPr>
        <p:spPr>
          <a:xfrm>
            <a:off x="0" y="-60823"/>
            <a:ext cx="12192000" cy="511971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FEE206B0-D9B7-0D4E-8581-4F2B31738F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8562" y="2329610"/>
            <a:ext cx="5278651" cy="697353"/>
          </a:xfrm>
        </p:spPr>
        <p:txBody>
          <a:bodyPr>
            <a:noAutofit/>
          </a:bodyPr>
          <a:lstStyle>
            <a:lvl1pPr marL="0" indent="0" algn="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POWERPIONT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="" xmlns:a16="http://schemas.microsoft.com/office/drawing/2014/main" id="{59FC3FD8-D2E4-9344-BB18-A0E8935AA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8562" y="1711087"/>
            <a:ext cx="5278651" cy="697353"/>
          </a:xfrm>
        </p:spPr>
        <p:txBody>
          <a:bodyPr>
            <a:normAutofit/>
          </a:bodyPr>
          <a:lstStyle>
            <a:lvl1pPr marL="0" indent="0" algn="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 1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="" xmlns:a16="http://schemas.microsoft.com/office/drawing/2014/main" id="{E201ABE5-6E0B-8E42-8271-7CD9DA96C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445" y="5413664"/>
            <a:ext cx="4975768" cy="987409"/>
          </a:xfrm>
          <a:prstGeom prst="rect">
            <a:avLst/>
          </a:prstGeom>
        </p:spPr>
      </p:pic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BCC1C071-0DAE-0844-AE69-3FD6FB58C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700"/>
          <a:stretch/>
        </p:blipFill>
        <p:spPr>
          <a:xfrm>
            <a:off x="0" y="-60823"/>
            <a:ext cx="7089569" cy="54744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AEC8C81-1228-634A-A794-E7C603C00625}"/>
              </a:ext>
            </a:extLst>
          </p:cNvPr>
          <p:cNvGrpSpPr/>
          <p:nvPr userDrawn="1"/>
        </p:nvGrpSpPr>
        <p:grpSpPr>
          <a:xfrm>
            <a:off x="213315" y="5750281"/>
            <a:ext cx="2735993" cy="679345"/>
            <a:chOff x="0" y="0"/>
            <a:chExt cx="2301694" cy="571500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7869F886-5497-4144-A9AE-E6C2F639A7D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1F16DD5D-1738-B545-90A2-60DAA7083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611780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="" xmlns:a16="http://schemas.microsoft.com/office/drawing/2014/main" id="{9C90B270-106D-4F46-915D-DD932CDE6DA2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2" y="2138363"/>
            <a:ext cx="12191999" cy="3387725"/>
          </a:xfrm>
          <a:custGeom>
            <a:avLst/>
            <a:gdLst>
              <a:gd name="connsiteX0" fmla="*/ 0 w 12191999"/>
              <a:gd name="connsiteY0" fmla="*/ 0 h 3387725"/>
              <a:gd name="connsiteX1" fmla="*/ 10769601 w 12191999"/>
              <a:gd name="connsiteY1" fmla="*/ 0 h 3387725"/>
              <a:gd name="connsiteX2" fmla="*/ 10769601 w 12191999"/>
              <a:gd name="connsiteY2" fmla="*/ 793096 h 3387725"/>
              <a:gd name="connsiteX3" fmla="*/ 12191999 w 12191999"/>
              <a:gd name="connsiteY3" fmla="*/ 793096 h 3387725"/>
              <a:gd name="connsiteX4" fmla="*/ 12191999 w 12191999"/>
              <a:gd name="connsiteY4" fmla="*/ 1128782 h 3387725"/>
              <a:gd name="connsiteX5" fmla="*/ 10769601 w 12191999"/>
              <a:gd name="connsiteY5" fmla="*/ 1128782 h 3387725"/>
              <a:gd name="connsiteX6" fmla="*/ 10769601 w 12191999"/>
              <a:gd name="connsiteY6" fmla="*/ 2541306 h 3387725"/>
              <a:gd name="connsiteX7" fmla="*/ 12191999 w 12191999"/>
              <a:gd name="connsiteY7" fmla="*/ 2541306 h 3387725"/>
              <a:gd name="connsiteX8" fmla="*/ 12191999 w 12191999"/>
              <a:gd name="connsiteY8" fmla="*/ 3387725 h 3387725"/>
              <a:gd name="connsiteX9" fmla="*/ 1422400 w 12191999"/>
              <a:gd name="connsiteY9" fmla="*/ 3387725 h 3387725"/>
              <a:gd name="connsiteX10" fmla="*/ 1422400 w 12191999"/>
              <a:gd name="connsiteY10" fmla="*/ 577943 h 3387725"/>
              <a:gd name="connsiteX11" fmla="*/ 0 w 12191999"/>
              <a:gd name="connsiteY11" fmla="*/ 577943 h 338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3387725">
                <a:moveTo>
                  <a:pt x="0" y="0"/>
                </a:moveTo>
                <a:lnTo>
                  <a:pt x="10769601" y="0"/>
                </a:lnTo>
                <a:lnTo>
                  <a:pt x="10769601" y="793096"/>
                </a:lnTo>
                <a:lnTo>
                  <a:pt x="12191999" y="793096"/>
                </a:lnTo>
                <a:lnTo>
                  <a:pt x="12191999" y="1128782"/>
                </a:lnTo>
                <a:lnTo>
                  <a:pt x="10769601" y="1128782"/>
                </a:lnTo>
                <a:lnTo>
                  <a:pt x="10769601" y="2541306"/>
                </a:lnTo>
                <a:lnTo>
                  <a:pt x="12191999" y="2541306"/>
                </a:lnTo>
                <a:lnTo>
                  <a:pt x="12191999" y="3387725"/>
                </a:lnTo>
                <a:lnTo>
                  <a:pt x="1422400" y="3387725"/>
                </a:lnTo>
                <a:lnTo>
                  <a:pt x="1422400" y="577943"/>
                </a:lnTo>
                <a:lnTo>
                  <a:pt x="0" y="5779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3E9098D4-8E4F-924D-B5AD-1DE014CE0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746" r="9500"/>
          <a:stretch/>
        </p:blipFill>
        <p:spPr>
          <a:xfrm>
            <a:off x="10333703" y="6381135"/>
            <a:ext cx="1779639" cy="431333"/>
          </a:xfrm>
          <a:prstGeom prst="rect">
            <a:avLst/>
          </a:prstGeom>
        </p:spPr>
      </p:pic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6C4974ED-581C-0040-84AA-E1AD4A9EF8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485497"/>
            <a:ext cx="12192000" cy="775681"/>
          </a:xfrm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POWERPOINT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="" xmlns:a16="http://schemas.microsoft.com/office/drawing/2014/main" id="{65B91323-87B1-C540-B4E2-E06289C6A7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191990"/>
            <a:ext cx="12192000" cy="775681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Design2</a:t>
            </a: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="" xmlns:a16="http://schemas.microsoft.com/office/drawing/2014/main" id="{5EBB9E3C-4176-B642-BC27-E33000776B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7914" y="1229033"/>
            <a:ext cx="3298137" cy="65449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739C024E-54AF-A645-849B-FBEF03A409E8}"/>
              </a:ext>
            </a:extLst>
          </p:cNvPr>
          <p:cNvSpPr/>
          <p:nvPr userDrawn="1"/>
        </p:nvSpPr>
        <p:spPr>
          <a:xfrm>
            <a:off x="0" y="2716306"/>
            <a:ext cx="1422400" cy="4141694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0545B11-B0EB-1B4D-A4A1-FEBDC4829721}"/>
              </a:ext>
            </a:extLst>
          </p:cNvPr>
          <p:cNvSpPr/>
          <p:nvPr userDrawn="1"/>
        </p:nvSpPr>
        <p:spPr>
          <a:xfrm>
            <a:off x="10769602" y="0"/>
            <a:ext cx="1422400" cy="2931459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56D22EDD-8B51-874F-8ADB-8487714C64A2}"/>
              </a:ext>
            </a:extLst>
          </p:cNvPr>
          <p:cNvSpPr/>
          <p:nvPr userDrawn="1"/>
        </p:nvSpPr>
        <p:spPr>
          <a:xfrm>
            <a:off x="10769602" y="3267145"/>
            <a:ext cx="1422400" cy="1412524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42453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CB7DE2D-DD70-CA4C-AD07-0DA13212ED1E}"/>
              </a:ext>
            </a:extLst>
          </p:cNvPr>
          <p:cNvSpPr/>
          <p:nvPr userDrawn="1"/>
        </p:nvSpPr>
        <p:spPr>
          <a:xfrm>
            <a:off x="405433" y="370011"/>
            <a:ext cx="11381134" cy="611797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492B6076-9B06-4342-B533-50A8FA0B09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654" y="4674908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73098FBA-6D76-1C47-A298-10C863AB6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590" y="997503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="" xmlns:a16="http://schemas.microsoft.com/office/drawing/2014/main" id="{B8BF25BD-F8E7-544B-9A2B-A29DFA1B60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174" y="80018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="" xmlns:a16="http://schemas.microsoft.com/office/drawing/2014/main" id="{ECFFB737-7ACC-5B4B-AAE0-4E19B6647AE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4225" y="-1"/>
            <a:ext cx="5689601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picture or </a:t>
            </a:r>
          </a:p>
          <a:p>
            <a:r>
              <a:rPr lang="en-US" dirty="0"/>
              <a:t>texture fill to add photo</a:t>
            </a:r>
          </a:p>
        </p:txBody>
      </p:sp>
    </p:spTree>
    <p:extLst>
      <p:ext uri="{BB962C8B-B14F-4D97-AF65-F5344CB8AC3E}">
        <p14:creationId xmlns:p14="http://schemas.microsoft.com/office/powerpoint/2010/main" val="32556109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oint number graph with ic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7EB02BD7-70AD-D749-AB02-A773D9584280}"/>
              </a:ext>
            </a:extLst>
          </p:cNvPr>
          <p:cNvSpPr/>
          <p:nvPr/>
        </p:nvSpPr>
        <p:spPr>
          <a:xfrm>
            <a:off x="117242" y="1527963"/>
            <a:ext cx="4045290" cy="389036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9D30D462-B88D-4645-A255-F2108DEBADF2}"/>
              </a:ext>
            </a:extLst>
          </p:cNvPr>
          <p:cNvSpPr/>
          <p:nvPr/>
        </p:nvSpPr>
        <p:spPr>
          <a:xfrm>
            <a:off x="2591581" y="1527963"/>
            <a:ext cx="4045290" cy="389036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9030B4BB-AEAA-B74F-9C0C-375C2CEE4D88}"/>
              </a:ext>
            </a:extLst>
          </p:cNvPr>
          <p:cNvSpPr/>
          <p:nvPr/>
        </p:nvSpPr>
        <p:spPr>
          <a:xfrm>
            <a:off x="5235599" y="1527963"/>
            <a:ext cx="4045290" cy="389036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9A6A2A1-61AE-EA42-82A0-137FB4195E3E}"/>
              </a:ext>
            </a:extLst>
          </p:cNvPr>
          <p:cNvSpPr/>
          <p:nvPr/>
        </p:nvSpPr>
        <p:spPr>
          <a:xfrm>
            <a:off x="7907904" y="1527963"/>
            <a:ext cx="4045290" cy="389036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A9116FB9-51EC-4D4B-AECA-B8C5CE39EA90}"/>
              </a:ext>
            </a:extLst>
          </p:cNvPr>
          <p:cNvSpPr/>
          <p:nvPr/>
        </p:nvSpPr>
        <p:spPr>
          <a:xfrm>
            <a:off x="847975" y="1406823"/>
            <a:ext cx="1925642" cy="185189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4DAB1F1D-D494-B64C-B788-EA224F69D000}"/>
              </a:ext>
            </a:extLst>
          </p:cNvPr>
          <p:cNvSpPr/>
          <p:nvPr/>
        </p:nvSpPr>
        <p:spPr>
          <a:xfrm>
            <a:off x="3322314" y="1406823"/>
            <a:ext cx="1925642" cy="185189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EACA38CC-B881-B64C-986A-7396F7157B4A}"/>
              </a:ext>
            </a:extLst>
          </p:cNvPr>
          <p:cNvSpPr/>
          <p:nvPr userDrawn="1"/>
        </p:nvSpPr>
        <p:spPr>
          <a:xfrm>
            <a:off x="5966332" y="1406823"/>
            <a:ext cx="1925642" cy="185189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1602613E-7EEE-C347-90CD-3FD01C4F925E}"/>
              </a:ext>
            </a:extLst>
          </p:cNvPr>
          <p:cNvSpPr/>
          <p:nvPr/>
        </p:nvSpPr>
        <p:spPr>
          <a:xfrm>
            <a:off x="8638637" y="1406823"/>
            <a:ext cx="1925642" cy="185189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AE668048-3D1A-0944-9382-E43B157DF0C1}"/>
              </a:ext>
            </a:extLst>
          </p:cNvPr>
          <p:cNvSpPr/>
          <p:nvPr/>
        </p:nvSpPr>
        <p:spPr>
          <a:xfrm>
            <a:off x="1006570" y="1544251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3D1DD726-B492-8E44-9918-192EF5BA2D3D}"/>
              </a:ext>
            </a:extLst>
          </p:cNvPr>
          <p:cNvSpPr/>
          <p:nvPr/>
        </p:nvSpPr>
        <p:spPr>
          <a:xfrm>
            <a:off x="3469277" y="1609147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4626D483-2F4C-9149-AE75-A1DB204AF180}"/>
              </a:ext>
            </a:extLst>
          </p:cNvPr>
          <p:cNvSpPr/>
          <p:nvPr/>
        </p:nvSpPr>
        <p:spPr>
          <a:xfrm>
            <a:off x="6128432" y="1562714"/>
            <a:ext cx="1601442" cy="1540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5CC52548-81E9-E848-ACC2-147DFAA24991}"/>
              </a:ext>
            </a:extLst>
          </p:cNvPr>
          <p:cNvSpPr/>
          <p:nvPr/>
        </p:nvSpPr>
        <p:spPr>
          <a:xfrm>
            <a:off x="8800737" y="1562714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615F96DE-6B77-E34D-972D-58623A9BC87D}"/>
              </a:ext>
            </a:extLst>
          </p:cNvPr>
          <p:cNvSpPr/>
          <p:nvPr/>
        </p:nvSpPr>
        <p:spPr>
          <a:xfrm>
            <a:off x="2217510" y="4860564"/>
            <a:ext cx="1335828" cy="1284670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94673B41-433E-E44D-900C-5050C967F29E}"/>
              </a:ext>
            </a:extLst>
          </p:cNvPr>
          <p:cNvSpPr/>
          <p:nvPr/>
        </p:nvSpPr>
        <p:spPr>
          <a:xfrm>
            <a:off x="4760117" y="4868963"/>
            <a:ext cx="1335828" cy="1284670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64773E4C-32A9-DB4E-BCDC-F968258A12B8}"/>
              </a:ext>
            </a:extLst>
          </p:cNvPr>
          <p:cNvSpPr/>
          <p:nvPr/>
        </p:nvSpPr>
        <p:spPr>
          <a:xfrm>
            <a:off x="7405867" y="4868963"/>
            <a:ext cx="1335828" cy="1284670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FF264980-2C35-3447-8873-1AA9114E2FDB}"/>
              </a:ext>
            </a:extLst>
          </p:cNvPr>
          <p:cNvSpPr/>
          <p:nvPr/>
        </p:nvSpPr>
        <p:spPr>
          <a:xfrm>
            <a:off x="10213355" y="4868963"/>
            <a:ext cx="1335828" cy="1284670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Text Placeholder 17">
            <a:extLst>
              <a:ext uri="{FF2B5EF4-FFF2-40B4-BE49-F238E27FC236}">
                <a16:creationId xmlns="" xmlns:a16="http://schemas.microsoft.com/office/drawing/2014/main" id="{6ADBD416-235E-8042-9F21-FF4E75B4608C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285664" y="1938055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63" name="Text Placeholder 17">
            <a:extLst>
              <a:ext uri="{FF2B5EF4-FFF2-40B4-BE49-F238E27FC236}">
                <a16:creationId xmlns="" xmlns:a16="http://schemas.microsoft.com/office/drawing/2014/main" id="{2BBAC9AE-474F-0D44-9EBA-0537E6983137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3781384" y="1940651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64" name="Text Placeholder 17">
            <a:extLst>
              <a:ext uri="{FF2B5EF4-FFF2-40B4-BE49-F238E27FC236}">
                <a16:creationId xmlns="" xmlns:a16="http://schemas.microsoft.com/office/drawing/2014/main" id="{BF9CAB18-1D38-D644-A81F-70E5466D0389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04021" y="1954009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65" name="Text Placeholder 17">
            <a:extLst>
              <a:ext uri="{FF2B5EF4-FFF2-40B4-BE49-F238E27FC236}">
                <a16:creationId xmlns="" xmlns:a16="http://schemas.microsoft.com/office/drawing/2014/main" id="{A8A502A8-834D-C94A-9859-BACB55444207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9073609" y="2002703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70" name="Text Placeholder 17">
            <a:extLst>
              <a:ext uri="{FF2B5EF4-FFF2-40B4-BE49-F238E27FC236}">
                <a16:creationId xmlns="" xmlns:a16="http://schemas.microsoft.com/office/drawing/2014/main" id="{084B4BE7-DD1C-1743-85E4-D3ED17FE67F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02413" y="28157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1" name="Text Placeholder 17">
            <a:extLst>
              <a:ext uri="{FF2B5EF4-FFF2-40B4-BE49-F238E27FC236}">
                <a16:creationId xmlns="" xmlns:a16="http://schemas.microsoft.com/office/drawing/2014/main" id="{5E862C59-ABDF-FB45-866F-C33FB45F9EE7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3326353" y="284041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2" name="Text Placeholder 17">
            <a:extLst>
              <a:ext uri="{FF2B5EF4-FFF2-40B4-BE49-F238E27FC236}">
                <a16:creationId xmlns="" xmlns:a16="http://schemas.microsoft.com/office/drawing/2014/main" id="{16252092-110B-DF41-BAA1-24D8CA1DA645}"/>
              </a:ext>
            </a:extLst>
          </p:cNvPr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5581611" y="2844885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3" name="Text Placeholder 17">
            <a:extLst>
              <a:ext uri="{FF2B5EF4-FFF2-40B4-BE49-F238E27FC236}">
                <a16:creationId xmlns="" xmlns:a16="http://schemas.microsoft.com/office/drawing/2014/main" id="{6BE3560E-17BA-CF47-9892-C7DA0E586994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8289917" y="28260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9D474F6-150F-834A-BB32-3AF67DA1998E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C6A7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D060F3F6-4C3F-3C4B-932F-B7BD7FBD92A7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391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/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C52FF19B-F26A-EC40-9F99-C10D1E505E59}"/>
              </a:ext>
            </a:extLst>
          </p:cNvPr>
          <p:cNvSpPr/>
          <p:nvPr userDrawn="1"/>
        </p:nvSpPr>
        <p:spPr>
          <a:xfrm>
            <a:off x="6361479" y="123226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5">
            <a:extLst>
              <a:ext uri="{FF2B5EF4-FFF2-40B4-BE49-F238E27FC236}">
                <a16:creationId xmlns="" xmlns:a16="http://schemas.microsoft.com/office/drawing/2014/main" id="{CAF61B17-26D4-B14D-97CA-EAAECA6A7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9807" y="128946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D8522547-A08F-EE44-A9AD-5FABBDCD549F}"/>
              </a:ext>
            </a:extLst>
          </p:cNvPr>
          <p:cNvCxnSpPr>
            <a:cxnSpLocks/>
          </p:cNvCxnSpPr>
          <p:nvPr userDrawn="1"/>
        </p:nvCxnSpPr>
        <p:spPr>
          <a:xfrm>
            <a:off x="5769762" y="162223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8DF3840-EDCD-4B47-B492-D9F24116159A}"/>
              </a:ext>
            </a:extLst>
          </p:cNvPr>
          <p:cNvSpPr/>
          <p:nvPr userDrawn="1"/>
        </p:nvSpPr>
        <p:spPr>
          <a:xfrm flipV="1">
            <a:off x="511072" y="-2"/>
            <a:ext cx="5240006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9E207A2-7B0E-2F46-8515-2531113C9151}"/>
              </a:ext>
            </a:extLst>
          </p:cNvPr>
          <p:cNvSpPr/>
          <p:nvPr userDrawn="1"/>
        </p:nvSpPr>
        <p:spPr>
          <a:xfrm>
            <a:off x="918629" y="1527801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8EC99E19-5C6F-0E42-9D44-703CC975D6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478" y="1899687"/>
            <a:ext cx="4306395" cy="3280643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type…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5BC66613-CDA2-A74A-9395-2463EF11F2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8629" y="628636"/>
            <a:ext cx="4378451" cy="60363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Overview Slide</a:t>
            </a:r>
          </a:p>
        </p:txBody>
      </p:sp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D783A9DB-2D88-B44A-A367-1AE86EBEE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718" t="9301" r="27615" b="19469"/>
          <a:stretch/>
        </p:blipFill>
        <p:spPr>
          <a:xfrm flipH="1">
            <a:off x="511072" y="5180330"/>
            <a:ext cx="1726075" cy="1615575"/>
          </a:xfrm>
          <a:prstGeom prst="rect">
            <a:avLst/>
          </a:prstGeom>
        </p:spPr>
      </p:pic>
      <p:sp>
        <p:nvSpPr>
          <p:cNvPr id="21" name="Text Placeholder 25">
            <a:extLst>
              <a:ext uri="{FF2B5EF4-FFF2-40B4-BE49-F238E27FC236}">
                <a16:creationId xmlns="" xmlns:a16="http://schemas.microsoft.com/office/drawing/2014/main" id="{5A1E8056-B0BB-444E-9F56-12D2DD4B85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9716" y="123226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60359091-EF1E-5347-86A8-664FF906AFA2}"/>
              </a:ext>
            </a:extLst>
          </p:cNvPr>
          <p:cNvSpPr/>
          <p:nvPr userDrawn="1"/>
        </p:nvSpPr>
        <p:spPr>
          <a:xfrm>
            <a:off x="6361479" y="230689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25">
            <a:extLst>
              <a:ext uri="{FF2B5EF4-FFF2-40B4-BE49-F238E27FC236}">
                <a16:creationId xmlns="" xmlns:a16="http://schemas.microsoft.com/office/drawing/2014/main" id="{29FF15AB-A467-5248-AA8B-EA7E9FC37B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9807" y="236408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63453B8E-02A0-D945-99F3-A46F3D8AA698}"/>
              </a:ext>
            </a:extLst>
          </p:cNvPr>
          <p:cNvCxnSpPr>
            <a:cxnSpLocks/>
          </p:cNvCxnSpPr>
          <p:nvPr userDrawn="1"/>
        </p:nvCxnSpPr>
        <p:spPr>
          <a:xfrm>
            <a:off x="5769762" y="269686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5">
            <a:extLst>
              <a:ext uri="{FF2B5EF4-FFF2-40B4-BE49-F238E27FC236}">
                <a16:creationId xmlns="" xmlns:a16="http://schemas.microsoft.com/office/drawing/2014/main" id="{F2455212-2D5D-E648-802A-B9EB35459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29716" y="230689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8DF1992D-B7D5-8E4B-BDA5-761CB37D3675}"/>
              </a:ext>
            </a:extLst>
          </p:cNvPr>
          <p:cNvSpPr/>
          <p:nvPr userDrawn="1"/>
        </p:nvSpPr>
        <p:spPr>
          <a:xfrm>
            <a:off x="6361479" y="336665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25">
            <a:extLst>
              <a:ext uri="{FF2B5EF4-FFF2-40B4-BE49-F238E27FC236}">
                <a16:creationId xmlns="" xmlns:a16="http://schemas.microsoft.com/office/drawing/2014/main" id="{D5D057F3-7821-E04C-AEF9-9BAF88BFC8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9807" y="342385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201686CB-AFC3-2E42-8385-6797A30142D9}"/>
              </a:ext>
            </a:extLst>
          </p:cNvPr>
          <p:cNvCxnSpPr>
            <a:cxnSpLocks/>
          </p:cNvCxnSpPr>
          <p:nvPr userDrawn="1"/>
        </p:nvCxnSpPr>
        <p:spPr>
          <a:xfrm>
            <a:off x="5769762" y="375662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5">
            <a:extLst>
              <a:ext uri="{FF2B5EF4-FFF2-40B4-BE49-F238E27FC236}">
                <a16:creationId xmlns="" xmlns:a16="http://schemas.microsoft.com/office/drawing/2014/main" id="{3EBAF954-82F2-CC42-82E9-A190647556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29716" y="336665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7212A528-3E55-3E4C-A29B-933FD36CD4AA}"/>
              </a:ext>
            </a:extLst>
          </p:cNvPr>
          <p:cNvSpPr/>
          <p:nvPr userDrawn="1"/>
        </p:nvSpPr>
        <p:spPr>
          <a:xfrm>
            <a:off x="6347624" y="442484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5">
            <a:extLst>
              <a:ext uri="{FF2B5EF4-FFF2-40B4-BE49-F238E27FC236}">
                <a16:creationId xmlns="" xmlns:a16="http://schemas.microsoft.com/office/drawing/2014/main" id="{5C41E408-2BE8-184D-BAE4-AEB73C241B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5952" y="448203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EB1EA6CF-9EE0-6148-AA67-CE0598A3805A}"/>
              </a:ext>
            </a:extLst>
          </p:cNvPr>
          <p:cNvCxnSpPr>
            <a:cxnSpLocks/>
          </p:cNvCxnSpPr>
          <p:nvPr userDrawn="1"/>
        </p:nvCxnSpPr>
        <p:spPr>
          <a:xfrm>
            <a:off x="5755907" y="481481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5">
            <a:extLst>
              <a:ext uri="{FF2B5EF4-FFF2-40B4-BE49-F238E27FC236}">
                <a16:creationId xmlns="" xmlns:a16="http://schemas.microsoft.com/office/drawing/2014/main" id="{5A47AF7F-E736-2640-98D0-99CBD669AF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15861" y="442484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3CA01ECA-9BBA-EE4B-8E28-5EE6A1A3E11D}"/>
              </a:ext>
            </a:extLst>
          </p:cNvPr>
          <p:cNvSpPr/>
          <p:nvPr userDrawn="1"/>
        </p:nvSpPr>
        <p:spPr>
          <a:xfrm>
            <a:off x="6361479" y="5502145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 Placeholder 25">
            <a:extLst>
              <a:ext uri="{FF2B5EF4-FFF2-40B4-BE49-F238E27FC236}">
                <a16:creationId xmlns="" xmlns:a16="http://schemas.microsoft.com/office/drawing/2014/main" id="{981C64DC-4A52-6744-8327-31289AFCBA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99807" y="5559340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32514181-21FC-3442-AF04-713C37001620}"/>
              </a:ext>
            </a:extLst>
          </p:cNvPr>
          <p:cNvCxnSpPr>
            <a:cxnSpLocks/>
          </p:cNvCxnSpPr>
          <p:nvPr userDrawn="1"/>
        </p:nvCxnSpPr>
        <p:spPr>
          <a:xfrm>
            <a:off x="5769762" y="5892116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25">
            <a:extLst>
              <a:ext uri="{FF2B5EF4-FFF2-40B4-BE49-F238E27FC236}">
                <a16:creationId xmlns="" xmlns:a16="http://schemas.microsoft.com/office/drawing/2014/main" id="{41215D43-08A5-AA4E-8D46-F8BEBABD63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9716" y="5502145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6D3C6F91-1F93-494D-172B-20F1F65F0473}"/>
              </a:ext>
            </a:extLst>
          </p:cNvPr>
          <p:cNvSpPr/>
          <p:nvPr userDrawn="1"/>
        </p:nvSpPr>
        <p:spPr>
          <a:xfrm>
            <a:off x="6346731" y="23318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436455FE-A661-9581-3B35-84257B7777C4}"/>
              </a:ext>
            </a:extLst>
          </p:cNvPr>
          <p:cNvCxnSpPr>
            <a:cxnSpLocks/>
          </p:cNvCxnSpPr>
          <p:nvPr userDrawn="1"/>
        </p:nvCxnSpPr>
        <p:spPr>
          <a:xfrm>
            <a:off x="5755014" y="62315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03552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75">
            <a:extLst>
              <a:ext uri="{FF2B5EF4-FFF2-40B4-BE49-F238E27FC236}">
                <a16:creationId xmlns="" xmlns:a16="http://schemas.microsoft.com/office/drawing/2014/main" id="{8C0B3D42-2317-6946-847C-DF2D8C7082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2077" y="1534831"/>
            <a:ext cx="1921262" cy="2081780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reeform 176">
            <a:extLst>
              <a:ext uri="{FF2B5EF4-FFF2-40B4-BE49-F238E27FC236}">
                <a16:creationId xmlns="" xmlns:a16="http://schemas.microsoft.com/office/drawing/2014/main" id="{40053DCA-CDEC-8B4D-B8F3-C1EF890EF0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70654" y="1534831"/>
            <a:ext cx="1916323" cy="2081780"/>
          </a:xfrm>
          <a:custGeom>
            <a:avLst/>
            <a:gdLst>
              <a:gd name="T0" fmla="*/ 3122 w 3421"/>
              <a:gd name="T1" fmla="*/ 642 h 3719"/>
              <a:gd name="T2" fmla="*/ 3122 w 3421"/>
              <a:gd name="T3" fmla="*/ 642 h 3719"/>
              <a:gd name="T4" fmla="*/ 2089 w 3421"/>
              <a:gd name="T5" fmla="*/ 642 h 3719"/>
              <a:gd name="T6" fmla="*/ 1722 w 3421"/>
              <a:gd name="T7" fmla="*/ 0 h 3719"/>
              <a:gd name="T8" fmla="*/ 1347 w 3421"/>
              <a:gd name="T9" fmla="*/ 642 h 3719"/>
              <a:gd name="T10" fmla="*/ 306 w 3421"/>
              <a:gd name="T11" fmla="*/ 642 h 3719"/>
              <a:gd name="T12" fmla="*/ 0 w 3421"/>
              <a:gd name="T13" fmla="*/ 948 h 3719"/>
              <a:gd name="T14" fmla="*/ 0 w 3421"/>
              <a:gd name="T15" fmla="*/ 3420 h 3719"/>
              <a:gd name="T16" fmla="*/ 306 w 3421"/>
              <a:gd name="T17" fmla="*/ 3718 h 3719"/>
              <a:gd name="T18" fmla="*/ 3122 w 3421"/>
              <a:gd name="T19" fmla="*/ 3718 h 3719"/>
              <a:gd name="T20" fmla="*/ 3420 w 3421"/>
              <a:gd name="T21" fmla="*/ 3420 h 3719"/>
              <a:gd name="T22" fmla="*/ 3420 w 3421"/>
              <a:gd name="T23" fmla="*/ 948 h 3719"/>
              <a:gd name="T24" fmla="*/ 3122 w 3421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1" h="3719">
                <a:moveTo>
                  <a:pt x="3122" y="642"/>
                </a:moveTo>
                <a:lnTo>
                  <a:pt x="3122" y="642"/>
                </a:lnTo>
                <a:cubicBezTo>
                  <a:pt x="2089" y="642"/>
                  <a:pt x="2089" y="642"/>
                  <a:pt x="2089" y="642"/>
                </a:cubicBezTo>
                <a:cubicBezTo>
                  <a:pt x="1722" y="0"/>
                  <a:pt x="1722" y="0"/>
                  <a:pt x="1722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0" y="3718"/>
                  <a:pt x="3420" y="3588"/>
                  <a:pt x="3420" y="3420"/>
                </a:cubicBezTo>
                <a:cubicBezTo>
                  <a:pt x="3420" y="948"/>
                  <a:pt x="3420" y="948"/>
                  <a:pt x="3420" y="948"/>
                </a:cubicBezTo>
                <a:cubicBezTo>
                  <a:pt x="3420" y="780"/>
                  <a:pt x="3290" y="642"/>
                  <a:pt x="3122" y="642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reeform 177">
            <a:extLst>
              <a:ext uri="{FF2B5EF4-FFF2-40B4-BE49-F238E27FC236}">
                <a16:creationId xmlns="" xmlns:a16="http://schemas.microsoft.com/office/drawing/2014/main" id="{10B1012D-1247-0E4A-BFFD-D8F52FAEDE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04293" y="1534831"/>
            <a:ext cx="1918793" cy="2081780"/>
          </a:xfrm>
          <a:custGeom>
            <a:avLst/>
            <a:gdLst>
              <a:gd name="T0" fmla="*/ 3121 w 3428"/>
              <a:gd name="T1" fmla="*/ 642 h 3719"/>
              <a:gd name="T2" fmla="*/ 3121 w 3428"/>
              <a:gd name="T3" fmla="*/ 642 h 3719"/>
              <a:gd name="T4" fmla="*/ 2103 w 3428"/>
              <a:gd name="T5" fmla="*/ 642 h 3719"/>
              <a:gd name="T6" fmla="*/ 1729 w 3428"/>
              <a:gd name="T7" fmla="*/ 0 h 3719"/>
              <a:gd name="T8" fmla="*/ 1362 w 3428"/>
              <a:gd name="T9" fmla="*/ 642 h 3719"/>
              <a:gd name="T10" fmla="*/ 306 w 3428"/>
              <a:gd name="T11" fmla="*/ 642 h 3719"/>
              <a:gd name="T12" fmla="*/ 0 w 3428"/>
              <a:gd name="T13" fmla="*/ 948 h 3719"/>
              <a:gd name="T14" fmla="*/ 0 w 3428"/>
              <a:gd name="T15" fmla="*/ 3420 h 3719"/>
              <a:gd name="T16" fmla="*/ 306 w 3428"/>
              <a:gd name="T17" fmla="*/ 3718 h 3719"/>
              <a:gd name="T18" fmla="*/ 3121 w 3428"/>
              <a:gd name="T19" fmla="*/ 3718 h 3719"/>
              <a:gd name="T20" fmla="*/ 3427 w 3428"/>
              <a:gd name="T21" fmla="*/ 3420 h 3719"/>
              <a:gd name="T22" fmla="*/ 3427 w 3428"/>
              <a:gd name="T23" fmla="*/ 948 h 3719"/>
              <a:gd name="T24" fmla="*/ 3121 w 3428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8" h="3719">
                <a:moveTo>
                  <a:pt x="3121" y="642"/>
                </a:moveTo>
                <a:lnTo>
                  <a:pt x="3121" y="642"/>
                </a:lnTo>
                <a:cubicBezTo>
                  <a:pt x="2103" y="642"/>
                  <a:pt x="2103" y="642"/>
                  <a:pt x="2103" y="642"/>
                </a:cubicBezTo>
                <a:cubicBezTo>
                  <a:pt x="1729" y="0"/>
                  <a:pt x="1729" y="0"/>
                  <a:pt x="1729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1" y="3718"/>
                  <a:pt x="3121" y="3718"/>
                  <a:pt x="3121" y="3718"/>
                </a:cubicBezTo>
                <a:cubicBezTo>
                  <a:pt x="3289" y="3718"/>
                  <a:pt x="3427" y="3588"/>
                  <a:pt x="3427" y="3420"/>
                </a:cubicBezTo>
                <a:cubicBezTo>
                  <a:pt x="3427" y="948"/>
                  <a:pt x="3427" y="948"/>
                  <a:pt x="3427" y="948"/>
                </a:cubicBezTo>
                <a:cubicBezTo>
                  <a:pt x="3427" y="780"/>
                  <a:pt x="3289" y="642"/>
                  <a:pt x="3121" y="642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reeform 178">
            <a:extLst>
              <a:ext uri="{FF2B5EF4-FFF2-40B4-BE49-F238E27FC236}">
                <a16:creationId xmlns="" xmlns:a16="http://schemas.microsoft.com/office/drawing/2014/main" id="{65CDE706-10CF-2F43-88C1-BCEBF0BED0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42870" y="1534831"/>
            <a:ext cx="1916323" cy="2081780"/>
          </a:xfrm>
          <a:custGeom>
            <a:avLst/>
            <a:gdLst>
              <a:gd name="T0" fmla="*/ 3115 w 3422"/>
              <a:gd name="T1" fmla="*/ 642 h 3719"/>
              <a:gd name="T2" fmla="*/ 3115 w 3422"/>
              <a:gd name="T3" fmla="*/ 642 h 3719"/>
              <a:gd name="T4" fmla="*/ 2105 w 3422"/>
              <a:gd name="T5" fmla="*/ 642 h 3719"/>
              <a:gd name="T6" fmla="*/ 1737 w 3422"/>
              <a:gd name="T7" fmla="*/ 0 h 3719"/>
              <a:gd name="T8" fmla="*/ 1362 w 3422"/>
              <a:gd name="T9" fmla="*/ 642 h 3719"/>
              <a:gd name="T10" fmla="*/ 299 w 3422"/>
              <a:gd name="T11" fmla="*/ 642 h 3719"/>
              <a:gd name="T12" fmla="*/ 0 w 3422"/>
              <a:gd name="T13" fmla="*/ 948 h 3719"/>
              <a:gd name="T14" fmla="*/ 0 w 3422"/>
              <a:gd name="T15" fmla="*/ 3420 h 3719"/>
              <a:gd name="T16" fmla="*/ 299 w 3422"/>
              <a:gd name="T17" fmla="*/ 3718 h 3719"/>
              <a:gd name="T18" fmla="*/ 3115 w 3422"/>
              <a:gd name="T19" fmla="*/ 3718 h 3719"/>
              <a:gd name="T20" fmla="*/ 3421 w 3422"/>
              <a:gd name="T21" fmla="*/ 3420 h 3719"/>
              <a:gd name="T22" fmla="*/ 3421 w 3422"/>
              <a:gd name="T23" fmla="*/ 948 h 3719"/>
              <a:gd name="T24" fmla="*/ 3115 w 3422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2" h="3719">
                <a:moveTo>
                  <a:pt x="3115" y="642"/>
                </a:moveTo>
                <a:lnTo>
                  <a:pt x="3115" y="642"/>
                </a:lnTo>
                <a:cubicBezTo>
                  <a:pt x="2105" y="642"/>
                  <a:pt x="2105" y="642"/>
                  <a:pt x="2105" y="642"/>
                </a:cubicBezTo>
                <a:cubicBezTo>
                  <a:pt x="1737" y="0"/>
                  <a:pt x="1737" y="0"/>
                  <a:pt x="1737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130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0" y="3718"/>
                  <a:pt x="299" y="3718"/>
                </a:cubicBezTo>
                <a:cubicBezTo>
                  <a:pt x="3115" y="3718"/>
                  <a:pt x="3115" y="3718"/>
                  <a:pt x="3115" y="3718"/>
                </a:cubicBezTo>
                <a:cubicBezTo>
                  <a:pt x="3283" y="3718"/>
                  <a:pt x="3421" y="3588"/>
                  <a:pt x="3421" y="3420"/>
                </a:cubicBezTo>
                <a:cubicBezTo>
                  <a:pt x="3421" y="948"/>
                  <a:pt x="3421" y="948"/>
                  <a:pt x="3421" y="948"/>
                </a:cubicBezTo>
                <a:cubicBezTo>
                  <a:pt x="3421" y="780"/>
                  <a:pt x="3283" y="642"/>
                  <a:pt x="3115" y="642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Freeform 179">
            <a:extLst>
              <a:ext uri="{FF2B5EF4-FFF2-40B4-BE49-F238E27FC236}">
                <a16:creationId xmlns="" xmlns:a16="http://schemas.microsoft.com/office/drawing/2014/main" id="{832BCD4D-201E-8748-B1F7-9CE73C83B4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76508" y="1534831"/>
            <a:ext cx="1921262" cy="2081780"/>
          </a:xfrm>
          <a:custGeom>
            <a:avLst/>
            <a:gdLst>
              <a:gd name="T0" fmla="*/ 3122 w 3429"/>
              <a:gd name="T1" fmla="*/ 642 h 3719"/>
              <a:gd name="T2" fmla="*/ 3122 w 3429"/>
              <a:gd name="T3" fmla="*/ 642 h 3719"/>
              <a:gd name="T4" fmla="*/ 2120 w 3429"/>
              <a:gd name="T5" fmla="*/ 642 h 3719"/>
              <a:gd name="T6" fmla="*/ 1745 w 3429"/>
              <a:gd name="T7" fmla="*/ 0 h 3719"/>
              <a:gd name="T8" fmla="*/ 1377 w 3429"/>
              <a:gd name="T9" fmla="*/ 642 h 3719"/>
              <a:gd name="T10" fmla="*/ 306 w 3429"/>
              <a:gd name="T11" fmla="*/ 642 h 3719"/>
              <a:gd name="T12" fmla="*/ 0 w 3429"/>
              <a:gd name="T13" fmla="*/ 948 h 3719"/>
              <a:gd name="T14" fmla="*/ 0 w 3429"/>
              <a:gd name="T15" fmla="*/ 3420 h 3719"/>
              <a:gd name="T16" fmla="*/ 306 w 3429"/>
              <a:gd name="T17" fmla="*/ 3718 h 3719"/>
              <a:gd name="T18" fmla="*/ 3122 w 3429"/>
              <a:gd name="T19" fmla="*/ 3718 h 3719"/>
              <a:gd name="T20" fmla="*/ 3428 w 3429"/>
              <a:gd name="T21" fmla="*/ 3420 h 3719"/>
              <a:gd name="T22" fmla="*/ 3428 w 3429"/>
              <a:gd name="T23" fmla="*/ 948 h 3719"/>
              <a:gd name="T24" fmla="*/ 3122 w 3429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9" h="3719">
                <a:moveTo>
                  <a:pt x="3122" y="642"/>
                </a:moveTo>
                <a:lnTo>
                  <a:pt x="3122" y="642"/>
                </a:lnTo>
                <a:cubicBezTo>
                  <a:pt x="2120" y="642"/>
                  <a:pt x="2120" y="642"/>
                  <a:pt x="2120" y="642"/>
                </a:cubicBezTo>
                <a:cubicBezTo>
                  <a:pt x="1745" y="0"/>
                  <a:pt x="1745" y="0"/>
                  <a:pt x="1745" y="0"/>
                </a:cubicBezTo>
                <a:cubicBezTo>
                  <a:pt x="1377" y="642"/>
                  <a:pt x="1377" y="642"/>
                  <a:pt x="137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1" y="3718"/>
                  <a:pt x="3428" y="3588"/>
                  <a:pt x="3428" y="3420"/>
                </a:cubicBezTo>
                <a:cubicBezTo>
                  <a:pt x="3428" y="948"/>
                  <a:pt x="3428" y="948"/>
                  <a:pt x="3428" y="948"/>
                </a:cubicBezTo>
                <a:cubicBezTo>
                  <a:pt x="3428" y="780"/>
                  <a:pt x="3291" y="642"/>
                  <a:pt x="3122" y="642"/>
                </a:cubicBezTo>
              </a:path>
            </a:pathLst>
          </a:custGeom>
          <a:solidFill>
            <a:srgbClr val="AED07E">
              <a:alpha val="80000"/>
            </a:srgbClr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32DC3FE-D517-4045-A81C-97480C4BB5BC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929DE76E-73B1-9148-AD97-229EAA47B0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7141" y="2777667"/>
            <a:ext cx="1903851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019" y="2282993"/>
            <a:ext cx="1903851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97293" y="2771417"/>
            <a:ext cx="1921263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73021" y="2276743"/>
            <a:ext cx="1921263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29645" y="2762963"/>
            <a:ext cx="1908506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16948" y="2268289"/>
            <a:ext cx="190850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72508" y="2756713"/>
            <a:ext cx="1890175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386" y="2262039"/>
            <a:ext cx="1890175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03936" y="2745138"/>
            <a:ext cx="1921262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1239" y="2250464"/>
            <a:ext cx="1921262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E0AA75E-BDA5-164B-BCEE-416AB7EB207E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8F78608-E00E-EC4C-A889-2DB48630BF2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13439232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F7012A-4801-B846-8CEA-D1AA67A7E19E}"/>
              </a:ext>
            </a:extLst>
          </p:cNvPr>
          <p:cNvSpPr/>
          <p:nvPr userDrawn="1"/>
        </p:nvSpPr>
        <p:spPr>
          <a:xfrm>
            <a:off x="0" y="0"/>
            <a:ext cx="3526971" cy="25537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="" xmlns:a16="http://schemas.microsoft.com/office/drawing/2014/main" id="{000CD309-E9B0-7C4A-9A4F-489EB83506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313" y="875545"/>
            <a:ext cx="10978262" cy="108309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A6377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="" xmlns:a16="http://schemas.microsoft.com/office/drawing/2014/main" id="{C6A8FD36-65E2-304C-B342-C3166DD3BB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313" y="2067342"/>
            <a:ext cx="10978262" cy="4038015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40404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69657009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with solid hea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5EE0BA7-5177-7C41-9701-67552BFD319E}"/>
              </a:ext>
            </a:extLst>
          </p:cNvPr>
          <p:cNvSpPr/>
          <p:nvPr userDrawn="1"/>
        </p:nvSpPr>
        <p:spPr>
          <a:xfrm>
            <a:off x="332509" y="301337"/>
            <a:ext cx="11513127" cy="1859972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ED39E585-4CC7-244E-BB6D-EF564C816B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177" y="943935"/>
            <a:ext cx="10563696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A171193F-8D07-6841-AD4F-81B3E69E1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651" y="2668824"/>
            <a:ext cx="10638222" cy="324524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23140134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C620474-398A-C642-97C5-6FFB0DF43052}"/>
              </a:ext>
            </a:extLst>
          </p:cNvPr>
          <p:cNvCxnSpPr>
            <a:cxnSpLocks/>
          </p:cNvCxnSpPr>
          <p:nvPr/>
        </p:nvCxnSpPr>
        <p:spPr>
          <a:xfrm>
            <a:off x="2718910" y="3448776"/>
            <a:ext cx="94715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6E4A766-FED1-894B-A889-823A4FF75411}"/>
              </a:ext>
            </a:extLst>
          </p:cNvPr>
          <p:cNvSpPr/>
          <p:nvPr/>
        </p:nvSpPr>
        <p:spPr>
          <a:xfrm>
            <a:off x="2102383" y="2832249"/>
            <a:ext cx="1233055" cy="1233055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08C6878-4402-894E-8E64-73E151411DC6}"/>
              </a:ext>
            </a:extLst>
          </p:cNvPr>
          <p:cNvSpPr/>
          <p:nvPr/>
        </p:nvSpPr>
        <p:spPr>
          <a:xfrm>
            <a:off x="5969765" y="3362570"/>
            <a:ext cx="172412" cy="172412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BB83E75-E0C9-714E-9E45-509D3F33090F}"/>
              </a:ext>
            </a:extLst>
          </p:cNvPr>
          <p:cNvSpPr/>
          <p:nvPr/>
        </p:nvSpPr>
        <p:spPr>
          <a:xfrm>
            <a:off x="9383674" y="3362570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26AA091-4676-F84E-93FF-824FF1A4B10B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8" name="Text Placeholder 23">
            <a:extLst>
              <a:ext uri="{FF2B5EF4-FFF2-40B4-BE49-F238E27FC236}">
                <a16:creationId xmlns="" xmlns:a16="http://schemas.microsoft.com/office/drawing/2014/main" id="{E74BB04E-437D-4E46-9A57-B72EEF075E6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Our Journey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="" xmlns:a16="http://schemas.microsoft.com/office/drawing/2014/main" id="{CCD767BA-B79C-2543-AA9A-86E634722F0F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785825" y="422073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3BC6FB8B-D15D-3340-8F2D-D5BC2FD4D66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216766" y="1608539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19348E07-20A7-F740-8715-43EB023172A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102383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START</a:t>
            </a:r>
            <a:endParaRPr lang="en-US" dirty="0"/>
          </a:p>
        </p:txBody>
      </p:sp>
      <p:sp>
        <p:nvSpPr>
          <p:cNvPr id="36" name="Text Placeholder 17">
            <a:extLst>
              <a:ext uri="{FF2B5EF4-FFF2-40B4-BE49-F238E27FC236}">
                <a16:creationId xmlns="" xmlns:a16="http://schemas.microsoft.com/office/drawing/2014/main" id="{BD72605F-29B1-4242-93F3-3F37AA42DC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5825" y="2823339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2016</a:t>
            </a:r>
            <a:endParaRPr lang="en-US" dirty="0"/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A04A4060-643D-BB44-93F7-B288E25220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6766" y="3843245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2017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D08B2CC-4979-4848-AA8C-0A1B4B69F8C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53A056D-7DA8-CA43-BD26-DAFD3209780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2995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159BEB2-8918-8740-99A7-553D0D414983}"/>
              </a:ext>
            </a:extLst>
          </p:cNvPr>
          <p:cNvCxnSpPr>
            <a:cxnSpLocks/>
          </p:cNvCxnSpPr>
          <p:nvPr userDrawn="1"/>
        </p:nvCxnSpPr>
        <p:spPr>
          <a:xfrm>
            <a:off x="1588" y="3448776"/>
            <a:ext cx="121888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7D4A19C4-1947-4349-9457-0ACFFBA4FC07}"/>
              </a:ext>
            </a:extLst>
          </p:cNvPr>
          <p:cNvSpPr/>
          <p:nvPr/>
        </p:nvSpPr>
        <p:spPr>
          <a:xfrm>
            <a:off x="6040275" y="3362570"/>
            <a:ext cx="172412" cy="172412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87DE787-8DE7-3C4E-8EB8-423F070D8AFF}"/>
              </a:ext>
            </a:extLst>
          </p:cNvPr>
          <p:cNvSpPr/>
          <p:nvPr/>
        </p:nvSpPr>
        <p:spPr>
          <a:xfrm>
            <a:off x="2626366" y="3362571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C249088C-C99A-C54C-8067-8456BF21657E}"/>
              </a:ext>
            </a:extLst>
          </p:cNvPr>
          <p:cNvSpPr/>
          <p:nvPr/>
        </p:nvSpPr>
        <p:spPr>
          <a:xfrm>
            <a:off x="9393224" y="3362571"/>
            <a:ext cx="172412" cy="172412"/>
          </a:xfrm>
          <a:prstGeom prst="ellipse">
            <a:avLst/>
          </a:prstGeom>
          <a:solidFill>
            <a:srgbClr val="8CBF4B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FF92472D-9633-1B41-8BB1-3CE8FDF598FC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459184" y="4206951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4FA104B9-3949-7046-BD33-D672B145979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890125" y="1594752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4" name="Text Placeholder 17">
            <a:extLst>
              <a:ext uri="{FF2B5EF4-FFF2-40B4-BE49-F238E27FC236}">
                <a16:creationId xmlns="" xmlns:a16="http://schemas.microsoft.com/office/drawing/2014/main" id="{4170B2DE-1D76-D746-B4E0-1DF37E4C7538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223426" y="4210067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9" name="Text Placeholder 17">
            <a:extLst>
              <a:ext uri="{FF2B5EF4-FFF2-40B4-BE49-F238E27FC236}">
                <a16:creationId xmlns="" xmlns:a16="http://schemas.microsoft.com/office/drawing/2014/main" id="{00BAA056-DFBD-584F-9273-7D94010335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59184" y="283714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2018</a:t>
            </a:r>
            <a:endParaRPr lang="en-US" dirty="0"/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6BF9179A-0AB3-E042-BD2E-A24FBC624C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90125" y="385705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2019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5D05B818-03D6-0C48-A4A4-879D1B8573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3426" y="282565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2020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C26421F-3E17-FF47-92D5-AE8B9BF847B2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7918C0E-ED0A-D748-88E5-BE3A2DEDEB9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427462403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99EA92-8C6E-B84F-B459-728079F0C1CC}"/>
              </a:ext>
            </a:extLst>
          </p:cNvPr>
          <p:cNvGrpSpPr/>
          <p:nvPr userDrawn="1"/>
        </p:nvGrpSpPr>
        <p:grpSpPr>
          <a:xfrm flipH="1">
            <a:off x="-87112" y="2691100"/>
            <a:ext cx="10183945" cy="1475800"/>
            <a:chOff x="4009760" y="5382199"/>
            <a:chExt cx="20367890" cy="2951599"/>
          </a:xfrm>
        </p:grpSpPr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E7ED26DD-7AEB-9E44-8FF6-C477D8C00C2B}"/>
                </a:ext>
              </a:extLst>
            </p:cNvPr>
            <p:cNvCxnSpPr>
              <a:cxnSpLocks/>
            </p:cNvCxnSpPr>
            <p:nvPr/>
          </p:nvCxnSpPr>
          <p:spPr>
            <a:xfrm>
              <a:off x="5434644" y="6897551"/>
              <a:ext cx="1894300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40BA1181-B947-D246-AEDB-8D5690586889}"/>
                </a:ext>
              </a:extLst>
            </p:cNvPr>
            <p:cNvSpPr/>
            <p:nvPr/>
          </p:nvSpPr>
          <p:spPr>
            <a:xfrm>
              <a:off x="4009760" y="5382199"/>
              <a:ext cx="2887204" cy="2951599"/>
            </a:xfrm>
            <a:prstGeom prst="ellipse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prstClr val="white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93279403-2DD6-294E-8653-2A42ED9EBD96}"/>
                </a:ext>
              </a:extLst>
            </p:cNvPr>
            <p:cNvSpPr/>
            <p:nvPr/>
          </p:nvSpPr>
          <p:spPr>
            <a:xfrm>
              <a:off x="11936354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B1A0B9AD-E1B8-4A47-B627-580D076FD190}"/>
                </a:ext>
              </a:extLst>
            </p:cNvPr>
            <p:cNvSpPr/>
            <p:nvPr/>
          </p:nvSpPr>
          <p:spPr>
            <a:xfrm>
              <a:off x="18764171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 Placeholder 17">
            <a:extLst>
              <a:ext uri="{FF2B5EF4-FFF2-40B4-BE49-F238E27FC236}">
                <a16:creationId xmlns="" xmlns:a16="http://schemas.microsoft.com/office/drawing/2014/main" id="{EE27F43F-5131-7247-81C7-14B1147E8D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4900" y="161754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FA701368-7F3A-D942-9086-74C5BC9A1A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8201" y="4232863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19E93A3E-D93B-6746-924C-B809E688CD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67864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END</a:t>
            </a:r>
            <a:endParaRPr lang="en-US" dirty="0"/>
          </a:p>
        </p:txBody>
      </p:sp>
      <p:sp>
        <p:nvSpPr>
          <p:cNvPr id="26" name="Text Placeholder 17">
            <a:extLst>
              <a:ext uri="{FF2B5EF4-FFF2-40B4-BE49-F238E27FC236}">
                <a16:creationId xmlns="" xmlns:a16="http://schemas.microsoft.com/office/drawing/2014/main" id="{14EC00ED-B9B5-564F-A2BD-E9361B35ED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66515" y="384269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2021</a:t>
            </a:r>
            <a:endParaRPr lang="en-US" dirty="0"/>
          </a:p>
        </p:txBody>
      </p:sp>
      <p:sp>
        <p:nvSpPr>
          <p:cNvPr id="27" name="Text Placeholder 17">
            <a:extLst>
              <a:ext uri="{FF2B5EF4-FFF2-40B4-BE49-F238E27FC236}">
                <a16:creationId xmlns="" xmlns:a16="http://schemas.microsoft.com/office/drawing/2014/main" id="{3BB708B1-BD9F-3D4B-A3F2-DAAACD7B96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8201" y="2797420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2022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736D8C8-35B9-E44E-AAE8-C6E80ED2B0AD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81152B3-A02C-0A41-A45E-03342C78C7A9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27508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end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295640-5B5F-6E47-808F-2F2FB8B377B6}"/>
              </a:ext>
            </a:extLst>
          </p:cNvPr>
          <p:cNvGrpSpPr/>
          <p:nvPr userDrawn="1"/>
        </p:nvGrpSpPr>
        <p:grpSpPr>
          <a:xfrm>
            <a:off x="13492" y="1875084"/>
            <a:ext cx="12165015" cy="3041254"/>
            <a:chOff x="0" y="4738255"/>
            <a:chExt cx="21169744" cy="5292436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2C287D99-39F7-274E-881D-B1205E86882D}"/>
                </a:ext>
              </a:extLst>
            </p:cNvPr>
            <p:cNvSpPr/>
            <p:nvPr/>
          </p:nvSpPr>
          <p:spPr>
            <a:xfrm>
              <a:off x="0" y="4738255"/>
              <a:ext cx="5292436" cy="5292436"/>
            </a:xfrm>
            <a:prstGeom prst="rect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7255414-C2BD-294E-A843-C1E85CBB702D}"/>
                </a:ext>
              </a:extLst>
            </p:cNvPr>
            <p:cNvSpPr/>
            <p:nvPr/>
          </p:nvSpPr>
          <p:spPr>
            <a:xfrm>
              <a:off x="5292436" y="4738255"/>
              <a:ext cx="5292436" cy="5292436"/>
            </a:xfrm>
            <a:prstGeom prst="rect">
              <a:avLst/>
            </a:prstGeom>
            <a:solidFill>
              <a:srgbClr val="28A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C2AF4D0D-CD86-1943-BD02-89B10E71AB04}"/>
                </a:ext>
              </a:extLst>
            </p:cNvPr>
            <p:cNvSpPr/>
            <p:nvPr/>
          </p:nvSpPr>
          <p:spPr>
            <a:xfrm>
              <a:off x="10584872" y="4738255"/>
              <a:ext cx="5292436" cy="5292436"/>
            </a:xfrm>
            <a:prstGeom prst="rect">
              <a:avLst/>
            </a:prstGeom>
            <a:solidFill>
              <a:srgbClr val="1BA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B3D836D-4100-D44A-83B0-51B97203CAA2}"/>
                </a:ext>
              </a:extLst>
            </p:cNvPr>
            <p:cNvSpPr/>
            <p:nvPr/>
          </p:nvSpPr>
          <p:spPr>
            <a:xfrm>
              <a:off x="15877308" y="4738255"/>
              <a:ext cx="5292436" cy="5292436"/>
            </a:xfrm>
            <a:prstGeom prst="rect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4D2F298-F143-9740-AAB0-DC67FBF5DC8C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40B2C6C4-135F-5946-B876-EA9B72EF09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4743" y="2963737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February</a:t>
            </a:r>
            <a:endParaRPr lang="en-US" dirty="0"/>
          </a:p>
        </p:txBody>
      </p:sp>
      <p:sp>
        <p:nvSpPr>
          <p:cNvPr id="36" name="Text Placeholder 23">
            <a:extLst>
              <a:ext uri="{FF2B5EF4-FFF2-40B4-BE49-F238E27FC236}">
                <a16:creationId xmlns="" xmlns:a16="http://schemas.microsoft.com/office/drawing/2014/main" id="{BDA90A0E-F434-DE4E-802E-4F8D967084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59026" y="2332384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E4E3947D-3C0D-864E-A378-E86B96AB3A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69574" y="3694013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8" name="Text Placeholder 17">
            <a:extLst>
              <a:ext uri="{FF2B5EF4-FFF2-40B4-BE49-F238E27FC236}">
                <a16:creationId xmlns="" xmlns:a16="http://schemas.microsoft.com/office/drawing/2014/main" id="{7A61D601-8E58-BD42-BBBF-581E5B4321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979" y="2966833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January</a:t>
            </a:r>
            <a:endParaRPr lang="en-US" dirty="0"/>
          </a:p>
        </p:txBody>
      </p:sp>
      <p:sp>
        <p:nvSpPr>
          <p:cNvPr id="39" name="Text Placeholder 23">
            <a:extLst>
              <a:ext uri="{FF2B5EF4-FFF2-40B4-BE49-F238E27FC236}">
                <a16:creationId xmlns="" xmlns:a16="http://schemas.microsoft.com/office/drawing/2014/main" id="{FBF15F1B-8908-F446-91BA-B6025A5D96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04" y="2335480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20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8DA24536-E652-E647-BC3C-200CC55782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52" y="3697109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87F5E8E1-032A-ED43-93E9-DB20B4563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24512" y="2950422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April</a:t>
            </a:r>
            <a:endParaRPr lang="en-US" dirty="0"/>
          </a:p>
        </p:txBody>
      </p:sp>
      <p:sp>
        <p:nvSpPr>
          <p:cNvPr id="42" name="Text Placeholder 23">
            <a:extLst>
              <a:ext uri="{FF2B5EF4-FFF2-40B4-BE49-F238E27FC236}">
                <a16:creationId xmlns="" xmlns:a16="http://schemas.microsoft.com/office/drawing/2014/main" id="{76204B1D-FD93-534C-86DB-6D09C95456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28795" y="2319069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="" xmlns:a16="http://schemas.microsoft.com/office/drawing/2014/main" id="{F4D63AE9-5CEC-9F4B-96A5-3F0DB00BF3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39343" y="3680698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4" name="Text Placeholder 17">
            <a:extLst>
              <a:ext uri="{FF2B5EF4-FFF2-40B4-BE49-F238E27FC236}">
                <a16:creationId xmlns="" xmlns:a16="http://schemas.microsoft.com/office/drawing/2014/main" id="{18449C84-980B-324B-B217-BB2EDFA5B2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68790" y="2953518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March</a:t>
            </a:r>
            <a:endParaRPr lang="en-US" dirty="0"/>
          </a:p>
        </p:txBody>
      </p:sp>
      <p:sp>
        <p:nvSpPr>
          <p:cNvPr id="45" name="Text Placeholder 23">
            <a:extLst>
              <a:ext uri="{FF2B5EF4-FFF2-40B4-BE49-F238E27FC236}">
                <a16:creationId xmlns="" xmlns:a16="http://schemas.microsoft.com/office/drawing/2014/main" id="{DB432D93-6FEA-AC42-83B9-779DFF3A77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73073" y="2322165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17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="" xmlns:a16="http://schemas.microsoft.com/office/drawing/2014/main" id="{23980425-5596-AE4F-A5E0-1E8D36188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3621" y="3683794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F30AE37-8612-1542-9EF8-54C24BD4C33D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2B53804-765C-C642-92ED-7E167F7FC3E2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931F17A9-1990-CB4F-B6F6-4BB13F4AD5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2899300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184089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227188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019776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06689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Freeform: Shape 4235">
            <a:extLst>
              <a:ext uri="{FF2B5EF4-FFF2-40B4-BE49-F238E27FC236}">
                <a16:creationId xmlns="" xmlns:a16="http://schemas.microsoft.com/office/drawing/2014/main" id="{2F2F1A50-32F6-E84E-B2A8-E09466C954B2}"/>
              </a:ext>
            </a:extLst>
          </p:cNvPr>
          <p:cNvSpPr/>
          <p:nvPr userDrawn="1"/>
        </p:nvSpPr>
        <p:spPr>
          <a:xfrm>
            <a:off x="9675359" y="1773769"/>
            <a:ext cx="1518092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2" h="1330">
                <a:moveTo>
                  <a:pt x="455" y="219"/>
                </a:moveTo>
                <a:cubicBezTo>
                  <a:pt x="326" y="219"/>
                  <a:pt x="219" y="325"/>
                  <a:pt x="219" y="455"/>
                </a:cubicBezTo>
                <a:cubicBezTo>
                  <a:pt x="219" y="587"/>
                  <a:pt x="326" y="692"/>
                  <a:pt x="455" y="692"/>
                </a:cubicBezTo>
                <a:cubicBezTo>
                  <a:pt x="586" y="692"/>
                  <a:pt x="692" y="587"/>
                  <a:pt x="692" y="455"/>
                </a:cubicBezTo>
                <a:cubicBezTo>
                  <a:pt x="692" y="325"/>
                  <a:pt x="586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2" y="203"/>
                  <a:pt x="912" y="455"/>
                </a:cubicBezTo>
                <a:cubicBezTo>
                  <a:pt x="912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3" y="1289"/>
                  <a:pt x="483" y="1303"/>
                </a:cubicBezTo>
                <a:cubicBezTo>
                  <a:pt x="483" y="1316"/>
                  <a:pt x="471" y="1330"/>
                  <a:pt x="455" y="1330"/>
                </a:cubicBezTo>
                <a:cubicBezTo>
                  <a:pt x="441" y="1330"/>
                  <a:pt x="428" y="1316"/>
                  <a:pt x="428" y="1303"/>
                </a:cubicBezTo>
                <a:cubicBezTo>
                  <a:pt x="428" y="1289"/>
                  <a:pt x="436" y="1280"/>
                  <a:pt x="447" y="1276"/>
                </a:cubicBezTo>
                <a:lnTo>
                  <a:pt x="447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7511047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755816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670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8973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27683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14986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57443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44746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12021" y="4848034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9324" y="4353360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B5D68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0" name="Freeform: Shape 4239">
            <a:extLst>
              <a:ext uri="{FF2B5EF4-FFF2-40B4-BE49-F238E27FC236}">
                <a16:creationId xmlns="" xmlns:a16="http://schemas.microsoft.com/office/drawing/2014/main" id="{E253BA23-B768-C040-9224-2910F7AB1B7E}"/>
              </a:ext>
            </a:extLst>
          </p:cNvPr>
          <p:cNvSpPr/>
          <p:nvPr userDrawn="1"/>
        </p:nvSpPr>
        <p:spPr>
          <a:xfrm>
            <a:off x="971458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86277426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928805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97190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6630446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6671879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18945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236577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939640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944352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52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655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72399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9702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73475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60778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42804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30107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27250" y="6366961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43964930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DCE44-91B1-49DC-BFD2-BAD631101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71E603A-A31C-4763-88CC-1A561D59F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26F09E-E749-4E79-806D-15B9147D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4C3C68-B0DC-4B52-9588-B4C5F572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CA00D0-F532-4005-B7FB-30AE0AAF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37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18D471C-0C8F-0146-83F3-CAF71642C847}"/>
              </a:ext>
            </a:extLst>
          </p:cNvPr>
          <p:cNvSpPr/>
          <p:nvPr userDrawn="1"/>
        </p:nvSpPr>
        <p:spPr>
          <a:xfrm flipV="1">
            <a:off x="1896863" y="0"/>
            <a:ext cx="4739368" cy="6932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Light" charset="0"/>
            </a:endParaRP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38C72918-A963-5543-BE47-6799D21FAF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3781" y="5852156"/>
            <a:ext cx="3704362" cy="361924"/>
          </a:xfrm>
        </p:spPr>
        <p:txBody>
          <a:bodyPr anchor="t"/>
          <a:lstStyle>
            <a:lvl1pPr algn="l">
              <a:buNone/>
              <a:defRPr sz="1400" b="0" i="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AE09A10-520B-2742-962C-FBBAFB7F73D3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4DAC745-3799-644F-B869-63BC8858711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kern="1600" spc="610" baseline="0" dirty="0">
                <a:solidFill>
                  <a:srgbClr val="003841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="" xmlns:a16="http://schemas.microsoft.com/office/drawing/2014/main" id="{83C30E9D-06D7-7B41-848A-77274E4130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6153" y="529155"/>
            <a:ext cx="4351633" cy="863553"/>
          </a:xfrm>
          <a:prstGeom prst="rect">
            <a:avLst/>
          </a:prstGeom>
        </p:spPr>
      </p:pic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E1B388D9-79A8-4F4E-A699-E4B798FB46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8163" y="1331352"/>
            <a:ext cx="3195486" cy="731140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="" xmlns:a16="http://schemas.microsoft.com/office/drawing/2014/main" id="{A262A524-87DB-9447-BD5C-C79347DB3C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98163" y="521776"/>
            <a:ext cx="3195485" cy="83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5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FCAF4E6-72DB-E649-B092-C010328005F1}"/>
              </a:ext>
            </a:extLst>
          </p:cNvPr>
          <p:cNvGrpSpPr/>
          <p:nvPr userDrawn="1"/>
        </p:nvGrpSpPr>
        <p:grpSpPr>
          <a:xfrm>
            <a:off x="9203809" y="5757022"/>
            <a:ext cx="2735993" cy="679345"/>
            <a:chOff x="0" y="0"/>
            <a:chExt cx="2301694" cy="571500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D1740294-4308-8F46-B6E3-2486ADA5C51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37A8314D-532F-284C-8D90-022E08B7A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151733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7027ED-08EB-4AA2-8039-4471467B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B1B5F5-1779-474A-9F41-063CB554D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B29AA8-AD84-4CD3-9D29-0CF65B38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95838D-7270-4750-8B53-8E3FA1AA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2CDA35-2515-4BB3-884E-B71D22FE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3389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812B66-7A91-46C6-92C8-7180C0C5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B0D325-D854-4FF1-AFE5-4D92597C8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53E661-CC91-416A-A745-8E2A8D17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D61AF3-3BAD-4599-B779-64E3DB59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5B0AFF-07E0-4DAD-A29C-EDB2E6E3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247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552351-547A-41F8-AA93-DAC4C4EA5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42C471-5C3E-4D19-9753-6E14BC73A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F7C295-3405-4590-9F2C-4AF0CB1A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39FC32-A399-44D5-91ED-8DDE0D59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1A561D-13AD-4BC3-9E28-CF15C358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558545-7F2F-45DA-9E04-D35F5EED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35612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FA14ED-05A5-4B12-A66F-DE7EFB37B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B6B6F6-BBEE-4168-AFC7-05823309C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91DC0B-A84E-4A8C-9F89-C46C0AAA0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B0200E8-3F05-4E98-A485-EBCD34E82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B6B2F77-C6C1-44EA-8820-9C87BBE12A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376CD5F-1A39-4D83-B8DE-3FEF9070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31767F8-3142-46BC-AB5D-C9FA3599B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326B1A6-6294-4F21-877E-2E49DC766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0159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4A50F0-14E6-4C87-969C-9B7082F7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829AA1-8D1C-4588-8CAC-6E8C8443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0E7EC14-1376-4AB1-93F4-FD83729F8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3D5DB3-6D69-41AE-AC66-6975102F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3596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6614A76-CC39-4D8F-8A8F-AEA07A95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B0D7F0-03CD-4F5B-B7C1-567AB8E7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50DE8C2-11F7-4D40-9854-DA6C0F85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35227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3AAEB3-63FB-4ABC-BE19-8EAFC94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E21FDC-E12E-43B6-A61B-812C63BD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61D72E-0CC1-4BD7-AEDF-28D69C52A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AEBE91-C3F4-40BB-BA4C-58C2C108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4752D7-D906-436C-BD79-7F675DD8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413694-5040-45A3-9219-E1FB03DE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29652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FBEC97-D821-4335-9FF7-3C67C95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EFF2508-BBFF-480A-AFA0-2B7A0E068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449EFEA-74AC-4426-AF85-D98D8DA29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2629FC-AE3F-4FF9-B1F7-96A55C72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C11E56-6FDB-4B2B-B5BB-47A07203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22C49F-480A-4D98-896E-9C820771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4545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44363-A929-4E9A-921F-6EF78E632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89B3EC-B0FF-48E5-9F07-519B97688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922552-0453-43F2-9329-45EC61DF2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743A40-4C46-4349-8464-EC121267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802667-83E8-4DE9-AEC8-97C50D0D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2141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5244B6E-D371-4F79-B559-B2C8D1933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FE2AEE-1FA6-4AD6-BFBC-F5C8821EC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8CF1F1-149A-4D2A-B710-20B65FB3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EBEF44-F339-4145-B138-958BB18D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DFE507-41E3-4050-AA6E-8B9C4072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11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618C35C-D4A5-DB4C-8758-82503619524A}"/>
              </a:ext>
            </a:extLst>
          </p:cNvPr>
          <p:cNvSpPr/>
          <p:nvPr userDrawn="1"/>
        </p:nvSpPr>
        <p:spPr>
          <a:xfrm>
            <a:off x="0" y="-60823"/>
            <a:ext cx="12192000" cy="511971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FEE206B0-D9B7-0D4E-8581-4F2B31738F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8562" y="2329610"/>
            <a:ext cx="5278651" cy="697353"/>
          </a:xfrm>
        </p:spPr>
        <p:txBody>
          <a:bodyPr>
            <a:noAutofit/>
          </a:bodyPr>
          <a:lstStyle>
            <a:lvl1pPr marL="0" indent="0" algn="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POWERPIONT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="" xmlns:a16="http://schemas.microsoft.com/office/drawing/2014/main" id="{59FC3FD8-D2E4-9344-BB18-A0E8935AA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8562" y="1711087"/>
            <a:ext cx="5278651" cy="697353"/>
          </a:xfrm>
        </p:spPr>
        <p:txBody>
          <a:bodyPr>
            <a:normAutofit/>
          </a:bodyPr>
          <a:lstStyle>
            <a:lvl1pPr marL="0" indent="0" algn="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 1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="" xmlns:a16="http://schemas.microsoft.com/office/drawing/2014/main" id="{E201ABE5-6E0B-8E42-8271-7CD9DA96C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445" y="5413664"/>
            <a:ext cx="4975768" cy="987409"/>
          </a:xfrm>
          <a:prstGeom prst="rect">
            <a:avLst/>
          </a:prstGeom>
        </p:spPr>
      </p:pic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BCC1C071-0DAE-0844-AE69-3FD6FB58C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700"/>
          <a:stretch/>
        </p:blipFill>
        <p:spPr>
          <a:xfrm>
            <a:off x="0" y="-60823"/>
            <a:ext cx="7089569" cy="54744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AEC8C81-1228-634A-A794-E7C603C00625}"/>
              </a:ext>
            </a:extLst>
          </p:cNvPr>
          <p:cNvGrpSpPr/>
          <p:nvPr userDrawn="1"/>
        </p:nvGrpSpPr>
        <p:grpSpPr>
          <a:xfrm>
            <a:off x="213315" y="5750281"/>
            <a:ext cx="2735993" cy="679345"/>
            <a:chOff x="0" y="0"/>
            <a:chExt cx="2301694" cy="571500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7869F886-5497-4144-A9AE-E6C2F639A7D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1F16DD5D-1738-B545-90A2-60DAA7083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1500074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1BA1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5415355" y="223839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5741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D5A2AA6-883F-854A-8546-F99F3B503C78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3864A3C8-D9B2-6D4F-8AF6-446AA2B021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85D7608D-36AC-F749-962E-A70668D2E0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A50FDCB-F35B-6E4C-894D-A4695AE5E749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="" xmlns:a16="http://schemas.microsoft.com/office/drawing/2014/main" id="{10DC2F06-5F2E-8245-82B0-075B40465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83E37E1-6A96-684C-BA8A-A42C3A7B7C50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B401573-3136-B04E-AB48-47CA1061F3EB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69810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C5B56A7-C850-004E-A218-494C6390142F}"/>
              </a:ext>
            </a:extLst>
          </p:cNvPr>
          <p:cNvSpPr/>
          <p:nvPr userDrawn="1"/>
        </p:nvSpPr>
        <p:spPr>
          <a:xfrm>
            <a:off x="241300" y="228600"/>
            <a:ext cx="11696700" cy="3035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3C33563-74D4-9C45-B16E-EE9771603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867"/>
          <a:stretch/>
        </p:blipFill>
        <p:spPr>
          <a:xfrm>
            <a:off x="3752900" y="1030385"/>
            <a:ext cx="8439100" cy="5375657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9B270587-869E-A549-98E4-0E2F24D7CB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1200" y="1203325"/>
            <a:ext cx="5130800" cy="3913188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B1FBF693-83D1-B940-B0C1-1DEE220BC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350" y="3594101"/>
            <a:ext cx="5029134" cy="223351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E4C5354-097E-9047-BF0C-BF358C2BBAC7}"/>
              </a:ext>
            </a:extLst>
          </p:cNvPr>
          <p:cNvSpPr/>
          <p:nvPr userDrawn="1"/>
        </p:nvSpPr>
        <p:spPr>
          <a:xfrm>
            <a:off x="831350" y="150280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3F1B5D6A-BD23-A34A-8A53-F5A2A2FE1C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7201" y="805450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29748EA-C0A8-F14F-B190-91F53E5FFAB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844C1E4-5685-3A4E-A559-324CB47798BE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31719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5">
            <a:extLst>
              <a:ext uri="{FF2B5EF4-FFF2-40B4-BE49-F238E27FC236}">
                <a16:creationId xmlns="" xmlns:a16="http://schemas.microsoft.com/office/drawing/2014/main" id="{325A458D-4CD1-F749-A7CA-2DB4DA3E26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3299" y="2066544"/>
            <a:ext cx="5132263" cy="3722513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D89B6699-41C2-A647-B805-477AD8D41E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6940" y="708094"/>
            <a:ext cx="5158622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1188A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46E7E2D0-5766-184D-B066-151C0BDA9313}"/>
              </a:ext>
            </a:extLst>
          </p:cNvPr>
          <p:cNvCxnSpPr>
            <a:cxnSpLocks/>
            <a:stCxn id="24" idx="2"/>
          </p:cNvCxnSpPr>
          <p:nvPr userDrawn="1"/>
        </p:nvCxnSpPr>
        <p:spPr>
          <a:xfrm flipH="1">
            <a:off x="5346936" y="1569629"/>
            <a:ext cx="13670" cy="5258207"/>
          </a:xfrm>
          <a:prstGeom prst="line">
            <a:avLst/>
          </a:prstGeom>
          <a:ln w="12700">
            <a:solidFill>
              <a:srgbClr val="28AF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2EEC70AB-BD27-9D40-B51B-A5A6EB572E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03474" y="708094"/>
            <a:ext cx="3452394" cy="343396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 SLIDE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80E57C5-9F44-1743-A089-B6D51064BBCD}"/>
              </a:ext>
            </a:extLst>
          </p:cNvPr>
          <p:cNvSpPr/>
          <p:nvPr userDrawn="1"/>
        </p:nvSpPr>
        <p:spPr>
          <a:xfrm>
            <a:off x="5168746" y="1141689"/>
            <a:ext cx="383720" cy="423563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D774BE65-A9FD-8447-B8DC-01E0E3F156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3395" y="712471"/>
            <a:ext cx="1154422" cy="857158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360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D61EA96D-CBBA-164C-B6A9-08FC40BAD1F5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9B8F009-F456-474D-8AEB-A89D432DE398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235760098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594346" cy="386770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3" y="642972"/>
            <a:ext cx="1059434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43C4327-63B8-524C-A365-730E163C0C3B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7DCDAB-9B29-724B-9E94-12531E00608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5824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555827B-445F-124C-B488-0368396C6165}"/>
              </a:ext>
            </a:extLst>
          </p:cNvPr>
          <p:cNvSpPr txBox="1"/>
          <p:nvPr userDrawn="1"/>
        </p:nvSpPr>
        <p:spPr>
          <a:xfrm>
            <a:off x="476395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2D0DC2C-A428-934B-B2CD-33EA01036C84}"/>
              </a:ext>
            </a:extLst>
          </p:cNvPr>
          <p:cNvSpPr/>
          <p:nvPr userDrawn="1"/>
        </p:nvSpPr>
        <p:spPr>
          <a:xfrm>
            <a:off x="241300" y="367062"/>
            <a:ext cx="11696700" cy="1452908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Text Placeholder 23">
            <a:extLst>
              <a:ext uri="{FF2B5EF4-FFF2-40B4-BE49-F238E27FC236}">
                <a16:creationId xmlns="" xmlns:a16="http://schemas.microsoft.com/office/drawing/2014/main" id="{4D734847-73F0-D74C-9196-0C62282DD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91462" y="4473027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="" xmlns:a16="http://schemas.microsoft.com/office/drawing/2014/main" id="{50529F2B-6A15-7F4F-A86A-73B054F9CD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7398" y="795622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Slide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370A3C62-9C33-6442-AA56-3D5560A5CE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8982" y="598304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="" xmlns:a16="http://schemas.microsoft.com/office/drawing/2014/main" id="{8CC6C34D-3A90-F048-B53A-BC616573EE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5779" y="0"/>
            <a:ext cx="5248975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 to add photo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03222646-8EC8-EF43-AB87-0FAB8C3CF236}"/>
              </a:ext>
            </a:extLst>
          </p:cNvPr>
          <p:cNvSpPr/>
          <p:nvPr userDrawn="1"/>
        </p:nvSpPr>
        <p:spPr>
          <a:xfrm rot="16200000" flipV="1">
            <a:off x="11704000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63203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Photo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B740006-F160-C44D-89FA-19A0B2F5D62F}"/>
              </a:ext>
            </a:extLst>
          </p:cNvPr>
          <p:cNvSpPr/>
          <p:nvPr userDrawn="1"/>
        </p:nvSpPr>
        <p:spPr>
          <a:xfrm>
            <a:off x="241300" y="0"/>
            <a:ext cx="6151000" cy="5923917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BAB2E43A-01A9-034A-94FD-65F98C980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5" y="1757011"/>
            <a:ext cx="4983180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70CC3DF-08FC-104A-96EE-39401CA6BF0E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950BB21B-863E-E545-BC10-366FC83CCA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5085159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="" xmlns:a16="http://schemas.microsoft.com/office/drawing/2014/main" id="{67F66838-2DC1-A242-BFEE-D223249239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2300" y="228600"/>
            <a:ext cx="5564883" cy="5447571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289134-02EC-A240-9EEE-8EFCD9FB6E42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41BD9DB-1AE0-F046-B1C4-9F1995D778AF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26798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oint icon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2225374" y="17274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2268473" y="17689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8745392" y="178001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8792510" y="182145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68968" y="48280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56271" y="4333339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188A3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BA19A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91788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9091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8CBF4B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FDA3578-22C0-F242-8A92-BC35DC710088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239D4DF-F916-8E4B-8BDF-169B917E8A14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65B885F-F1D5-CF48-A406-1D7B1455708D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23">
            <a:extLst>
              <a:ext uri="{FF2B5EF4-FFF2-40B4-BE49-F238E27FC236}">
                <a16:creationId xmlns="" xmlns:a16="http://schemas.microsoft.com/office/drawing/2014/main" id="{C979FF8E-2FF0-A342-B688-0AFAC42113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03278180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="" xmlns:a16="http://schemas.microsoft.com/office/drawing/2014/main" id="{E062918E-84FF-9547-A16A-383E59F88B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300" y="228600"/>
            <a:ext cx="11696700" cy="5946816"/>
          </a:xfrm>
          <a:custGeom>
            <a:avLst/>
            <a:gdLst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26308 w 11696700"/>
              <a:gd name="connsiteY8" fmla="*/ 5837400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221569 w 11696700"/>
              <a:gd name="connsiteY9" fmla="*/ 5935093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6816"/>
              <a:gd name="connsiteX1" fmla="*/ 11696700 w 11696700"/>
              <a:gd name="connsiteY1" fmla="*/ 0 h 5946816"/>
              <a:gd name="connsiteX2" fmla="*/ 11696700 w 11696700"/>
              <a:gd name="connsiteY2" fmla="*/ 757264 h 5946816"/>
              <a:gd name="connsiteX3" fmla="*/ 5956300 w 11696700"/>
              <a:gd name="connsiteY3" fmla="*/ 757264 h 5946816"/>
              <a:gd name="connsiteX4" fmla="*/ 5956300 w 11696700"/>
              <a:gd name="connsiteY4" fmla="*/ 3182964 h 5946816"/>
              <a:gd name="connsiteX5" fmla="*/ 11696700 w 11696700"/>
              <a:gd name="connsiteY5" fmla="*/ 3182964 h 5946816"/>
              <a:gd name="connsiteX6" fmla="*/ 11696700 w 11696700"/>
              <a:gd name="connsiteY6" fmla="*/ 5943600 h 5946816"/>
              <a:gd name="connsiteX7" fmla="*/ 226308 w 11696700"/>
              <a:gd name="connsiteY7" fmla="*/ 5943600 h 5946816"/>
              <a:gd name="connsiteX8" fmla="*/ 219585 w 11696700"/>
              <a:gd name="connsiteY8" fmla="*/ 5938253 h 5946816"/>
              <a:gd name="connsiteX9" fmla="*/ 350523 w 11696700"/>
              <a:gd name="connsiteY9" fmla="*/ 5946816 h 5946816"/>
              <a:gd name="connsiteX10" fmla="*/ 190308 w 11696700"/>
              <a:gd name="connsiteY10" fmla="*/ 5943600 h 5946816"/>
              <a:gd name="connsiteX11" fmla="*/ 0 w 11696700"/>
              <a:gd name="connsiteY11" fmla="*/ 5943600 h 5946816"/>
              <a:gd name="connsiteX12" fmla="*/ 0 w 11696700"/>
              <a:gd name="connsiteY12" fmla="*/ 0 h 594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96700" h="5946816">
                <a:moveTo>
                  <a:pt x="0" y="0"/>
                </a:moveTo>
                <a:lnTo>
                  <a:pt x="11696700" y="0"/>
                </a:lnTo>
                <a:lnTo>
                  <a:pt x="11696700" y="757264"/>
                </a:lnTo>
                <a:lnTo>
                  <a:pt x="5956300" y="757264"/>
                </a:lnTo>
                <a:lnTo>
                  <a:pt x="5956300" y="3182964"/>
                </a:lnTo>
                <a:lnTo>
                  <a:pt x="11696700" y="3182964"/>
                </a:lnTo>
                <a:lnTo>
                  <a:pt x="11696700" y="5943600"/>
                </a:lnTo>
                <a:lnTo>
                  <a:pt x="226308" y="5943600"/>
                </a:lnTo>
                <a:lnTo>
                  <a:pt x="219585" y="5938253"/>
                </a:lnTo>
                <a:lnTo>
                  <a:pt x="350523" y="5946816"/>
                </a:lnTo>
                <a:lnTo>
                  <a:pt x="190308" y="5943600"/>
                </a:lnTo>
                <a:lnTo>
                  <a:pt x="0" y="59436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 sz="1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</a:t>
            </a:r>
          </a:p>
          <a:p>
            <a:endParaRPr lang="en-US" dirty="0"/>
          </a:p>
          <a:p>
            <a:r>
              <a:rPr lang="en-US" dirty="0"/>
              <a:t>                             Click to add photo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AE72C2A-8F5D-5741-9D36-B642CB2931C5}"/>
              </a:ext>
            </a:extLst>
          </p:cNvPr>
          <p:cNvSpPr/>
          <p:nvPr userDrawn="1"/>
        </p:nvSpPr>
        <p:spPr>
          <a:xfrm>
            <a:off x="6197600" y="985864"/>
            <a:ext cx="5994400" cy="2425700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6686CA7-9F9D-8D44-B94F-5A2669C8F7B2}"/>
              </a:ext>
            </a:extLst>
          </p:cNvPr>
          <p:cNvSpPr txBox="1"/>
          <p:nvPr userDrawn="1"/>
        </p:nvSpPr>
        <p:spPr>
          <a:xfrm>
            <a:off x="6637283" y="-8040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D0117BF-7B8F-804D-9B62-BFDC2DE5B730}"/>
              </a:ext>
            </a:extLst>
          </p:cNvPr>
          <p:cNvSpPr/>
          <p:nvPr userDrawn="1"/>
        </p:nvSpPr>
        <p:spPr>
          <a:xfrm>
            <a:off x="6504644" y="20260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89FD262A-DB5E-AA46-B482-A1055545E6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0495" y="1328734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11F92C0B-314B-1D4F-96FF-2837F718CF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5" y="2346524"/>
            <a:ext cx="5029134" cy="851567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498D20-F272-6C4B-9750-0950D632CA51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BD57239-5828-B540-8237-86617E1D76B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73463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AAA5544-825C-D843-82F7-011BA29F10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650" y="1587500"/>
            <a:ext cx="11696699" cy="4699000"/>
          </a:xfrm>
          <a:custGeom>
            <a:avLst/>
            <a:gdLst>
              <a:gd name="connsiteX0" fmla="*/ 0 w 11696699"/>
              <a:gd name="connsiteY0" fmla="*/ 0 h 4699000"/>
              <a:gd name="connsiteX1" fmla="*/ 11696699 w 11696699"/>
              <a:gd name="connsiteY1" fmla="*/ 0 h 4699000"/>
              <a:gd name="connsiteX2" fmla="*/ 11696699 w 11696699"/>
              <a:gd name="connsiteY2" fmla="*/ 1498601 h 4699000"/>
              <a:gd name="connsiteX3" fmla="*/ 7029451 w 11696699"/>
              <a:gd name="connsiteY3" fmla="*/ 1498601 h 4699000"/>
              <a:gd name="connsiteX4" fmla="*/ 7029451 w 11696699"/>
              <a:gd name="connsiteY4" fmla="*/ 2971529 h 4699000"/>
              <a:gd name="connsiteX5" fmla="*/ 11696699 w 11696699"/>
              <a:gd name="connsiteY5" fmla="*/ 2971529 h 4699000"/>
              <a:gd name="connsiteX6" fmla="*/ 11696699 w 11696699"/>
              <a:gd name="connsiteY6" fmla="*/ 4699000 h 4699000"/>
              <a:gd name="connsiteX7" fmla="*/ 536121 w 11696699"/>
              <a:gd name="connsiteY7" fmla="*/ 4699000 h 4699000"/>
              <a:gd name="connsiteX8" fmla="*/ 216546 w 11696699"/>
              <a:gd name="connsiteY8" fmla="*/ 4699000 h 4699000"/>
              <a:gd name="connsiteX9" fmla="*/ 180546 w 11696699"/>
              <a:gd name="connsiteY9" fmla="*/ 4699000 h 4699000"/>
              <a:gd name="connsiteX10" fmla="*/ 0 w 11696699"/>
              <a:gd name="connsiteY10" fmla="*/ 4699000 h 4699000"/>
              <a:gd name="connsiteX11" fmla="*/ 0 w 11696699"/>
              <a:gd name="connsiteY11" fmla="*/ 4278910 h 469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96699" h="4699000">
                <a:moveTo>
                  <a:pt x="0" y="0"/>
                </a:moveTo>
                <a:lnTo>
                  <a:pt x="11696699" y="0"/>
                </a:lnTo>
                <a:lnTo>
                  <a:pt x="11696699" y="1498601"/>
                </a:lnTo>
                <a:lnTo>
                  <a:pt x="7029451" y="1498601"/>
                </a:lnTo>
                <a:lnTo>
                  <a:pt x="7029451" y="2971529"/>
                </a:lnTo>
                <a:lnTo>
                  <a:pt x="11696699" y="2971529"/>
                </a:lnTo>
                <a:lnTo>
                  <a:pt x="11696699" y="4699000"/>
                </a:lnTo>
                <a:lnTo>
                  <a:pt x="536121" y="4699000"/>
                </a:lnTo>
                <a:lnTo>
                  <a:pt x="216546" y="4699000"/>
                </a:lnTo>
                <a:lnTo>
                  <a:pt x="180546" y="4699000"/>
                </a:lnTo>
                <a:lnTo>
                  <a:pt x="0" y="4699000"/>
                </a:lnTo>
                <a:lnTo>
                  <a:pt x="0" y="427891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33A59673-F743-3548-A224-DA318708FD70}"/>
              </a:ext>
            </a:extLst>
          </p:cNvPr>
          <p:cNvSpPr txBox="1">
            <a:spLocks/>
          </p:cNvSpPr>
          <p:nvPr userDrawn="1"/>
        </p:nvSpPr>
        <p:spPr>
          <a:xfrm>
            <a:off x="7619999" y="3435786"/>
            <a:ext cx="4019670" cy="773557"/>
          </a:xfrm>
          <a:prstGeom prst="rect">
            <a:avLst/>
          </a:prstGeom>
        </p:spPr>
        <p:txBody>
          <a:bodyPr vert="horz" wrap="square" lIns="217433" tIns="108718" rIns="217433" bIns="10871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prstClr val="white"/>
                </a:solidFill>
                <a:latin typeface="Montserrat Light" charset="0"/>
                <a:ea typeface="Montserrat Light" charset="0"/>
                <a:cs typeface="Montserrat Light" charset="0"/>
              </a:rPr>
              <a:t>Refers to a good or service being offered by a company.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9BB73D2-4537-B849-87DD-438424FEBE62}"/>
              </a:ext>
            </a:extLst>
          </p:cNvPr>
          <p:cNvSpPr/>
          <p:nvPr userDrawn="1"/>
        </p:nvSpPr>
        <p:spPr>
          <a:xfrm rot="10800000" flipV="1">
            <a:off x="7277100" y="3086101"/>
            <a:ext cx="4914900" cy="147292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76282472-56C2-8A48-86C5-1BC4F9E9B0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77100" y="3092586"/>
            <a:ext cx="4667249" cy="1466443"/>
          </a:xfrm>
        </p:spPr>
        <p:txBody>
          <a:bodyPr anchor="ctr"/>
          <a:lstStyle>
            <a:lvl1pPr algn="ctr"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379D8CF-5187-5A40-90C4-720D4B6776D8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507B26C4-2A6B-404D-B6DF-133DAE8902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81B267-E1F8-1B41-B67E-37FFFE57738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B91A324-8B30-A940-95B5-F8962EEFE5F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263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="" xmlns:a16="http://schemas.microsoft.com/office/drawing/2014/main" id="{9C90B270-106D-4F46-915D-DD932CDE6DA2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2" y="2138363"/>
            <a:ext cx="12191999" cy="3387725"/>
          </a:xfrm>
          <a:custGeom>
            <a:avLst/>
            <a:gdLst>
              <a:gd name="connsiteX0" fmla="*/ 0 w 12191999"/>
              <a:gd name="connsiteY0" fmla="*/ 0 h 3387725"/>
              <a:gd name="connsiteX1" fmla="*/ 10769601 w 12191999"/>
              <a:gd name="connsiteY1" fmla="*/ 0 h 3387725"/>
              <a:gd name="connsiteX2" fmla="*/ 10769601 w 12191999"/>
              <a:gd name="connsiteY2" fmla="*/ 793096 h 3387725"/>
              <a:gd name="connsiteX3" fmla="*/ 12191999 w 12191999"/>
              <a:gd name="connsiteY3" fmla="*/ 793096 h 3387725"/>
              <a:gd name="connsiteX4" fmla="*/ 12191999 w 12191999"/>
              <a:gd name="connsiteY4" fmla="*/ 1128782 h 3387725"/>
              <a:gd name="connsiteX5" fmla="*/ 10769601 w 12191999"/>
              <a:gd name="connsiteY5" fmla="*/ 1128782 h 3387725"/>
              <a:gd name="connsiteX6" fmla="*/ 10769601 w 12191999"/>
              <a:gd name="connsiteY6" fmla="*/ 2541306 h 3387725"/>
              <a:gd name="connsiteX7" fmla="*/ 12191999 w 12191999"/>
              <a:gd name="connsiteY7" fmla="*/ 2541306 h 3387725"/>
              <a:gd name="connsiteX8" fmla="*/ 12191999 w 12191999"/>
              <a:gd name="connsiteY8" fmla="*/ 3387725 h 3387725"/>
              <a:gd name="connsiteX9" fmla="*/ 1422400 w 12191999"/>
              <a:gd name="connsiteY9" fmla="*/ 3387725 h 3387725"/>
              <a:gd name="connsiteX10" fmla="*/ 1422400 w 12191999"/>
              <a:gd name="connsiteY10" fmla="*/ 577943 h 3387725"/>
              <a:gd name="connsiteX11" fmla="*/ 0 w 12191999"/>
              <a:gd name="connsiteY11" fmla="*/ 577943 h 338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3387725">
                <a:moveTo>
                  <a:pt x="0" y="0"/>
                </a:moveTo>
                <a:lnTo>
                  <a:pt x="10769601" y="0"/>
                </a:lnTo>
                <a:lnTo>
                  <a:pt x="10769601" y="793096"/>
                </a:lnTo>
                <a:lnTo>
                  <a:pt x="12191999" y="793096"/>
                </a:lnTo>
                <a:lnTo>
                  <a:pt x="12191999" y="1128782"/>
                </a:lnTo>
                <a:lnTo>
                  <a:pt x="10769601" y="1128782"/>
                </a:lnTo>
                <a:lnTo>
                  <a:pt x="10769601" y="2541306"/>
                </a:lnTo>
                <a:lnTo>
                  <a:pt x="12191999" y="2541306"/>
                </a:lnTo>
                <a:lnTo>
                  <a:pt x="12191999" y="3387725"/>
                </a:lnTo>
                <a:lnTo>
                  <a:pt x="1422400" y="3387725"/>
                </a:lnTo>
                <a:lnTo>
                  <a:pt x="1422400" y="577943"/>
                </a:lnTo>
                <a:lnTo>
                  <a:pt x="0" y="5779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3E9098D4-8E4F-924D-B5AD-1DE014CE0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746" r="9500"/>
          <a:stretch/>
        </p:blipFill>
        <p:spPr>
          <a:xfrm>
            <a:off x="10333703" y="6381135"/>
            <a:ext cx="1779639" cy="431333"/>
          </a:xfrm>
          <a:prstGeom prst="rect">
            <a:avLst/>
          </a:prstGeom>
        </p:spPr>
      </p:pic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6C4974ED-581C-0040-84AA-E1AD4A9EF8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485497"/>
            <a:ext cx="12192000" cy="775681"/>
          </a:xfrm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POWERPOINT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="" xmlns:a16="http://schemas.microsoft.com/office/drawing/2014/main" id="{65B91323-87B1-C540-B4E2-E06289C6A7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191990"/>
            <a:ext cx="12192000" cy="775681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Design2</a:t>
            </a: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="" xmlns:a16="http://schemas.microsoft.com/office/drawing/2014/main" id="{5EBB9E3C-4176-B642-BC27-E33000776B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7914" y="1229033"/>
            <a:ext cx="3298137" cy="65449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739C024E-54AF-A645-849B-FBEF03A409E8}"/>
              </a:ext>
            </a:extLst>
          </p:cNvPr>
          <p:cNvSpPr/>
          <p:nvPr userDrawn="1"/>
        </p:nvSpPr>
        <p:spPr>
          <a:xfrm>
            <a:off x="0" y="2716306"/>
            <a:ext cx="1422400" cy="4141694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0545B11-B0EB-1B4D-A4A1-FEBDC4829721}"/>
              </a:ext>
            </a:extLst>
          </p:cNvPr>
          <p:cNvSpPr/>
          <p:nvPr userDrawn="1"/>
        </p:nvSpPr>
        <p:spPr>
          <a:xfrm>
            <a:off x="10769602" y="0"/>
            <a:ext cx="1422400" cy="2931459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56D22EDD-8B51-874F-8ADB-8487714C64A2}"/>
              </a:ext>
            </a:extLst>
          </p:cNvPr>
          <p:cNvSpPr/>
          <p:nvPr userDrawn="1"/>
        </p:nvSpPr>
        <p:spPr>
          <a:xfrm>
            <a:off x="10769602" y="3267145"/>
            <a:ext cx="1422400" cy="1412524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3518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5307EF-A9F6-C245-9FFC-6B90094787FE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3">
            <a:extLst>
              <a:ext uri="{FF2B5EF4-FFF2-40B4-BE49-F238E27FC236}">
                <a16:creationId xmlns="" xmlns:a16="http://schemas.microsoft.com/office/drawing/2014/main" id="{81CC2CF4-3D74-1342-B102-040122CED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="" xmlns:a16="http://schemas.microsoft.com/office/drawing/2014/main" id="{2F429012-D47B-B64E-8AF8-BA57CA772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82ED7C5-FFAE-834F-8F3A-BCF13F87526A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C2D9E6FA-4BF8-7846-B1D4-0E7D141B5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C42B48-7BA4-D244-BEDC-1A195F5794A4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E665F5D-41F2-AB4E-9E9D-89A3F85D709E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49800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/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C52FF19B-F26A-EC40-9F99-C10D1E505E59}"/>
              </a:ext>
            </a:extLst>
          </p:cNvPr>
          <p:cNvSpPr/>
          <p:nvPr userDrawn="1"/>
        </p:nvSpPr>
        <p:spPr>
          <a:xfrm>
            <a:off x="6361479" y="123226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 Placeholder 25">
            <a:extLst>
              <a:ext uri="{FF2B5EF4-FFF2-40B4-BE49-F238E27FC236}">
                <a16:creationId xmlns="" xmlns:a16="http://schemas.microsoft.com/office/drawing/2014/main" id="{CAF61B17-26D4-B14D-97CA-EAAECA6A7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9807" y="128946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D8522547-A08F-EE44-A9AD-5FABBDCD549F}"/>
              </a:ext>
            </a:extLst>
          </p:cNvPr>
          <p:cNvCxnSpPr>
            <a:cxnSpLocks/>
          </p:cNvCxnSpPr>
          <p:nvPr userDrawn="1"/>
        </p:nvCxnSpPr>
        <p:spPr>
          <a:xfrm>
            <a:off x="5769762" y="162223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8DF3840-EDCD-4B47-B492-D9F24116159A}"/>
              </a:ext>
            </a:extLst>
          </p:cNvPr>
          <p:cNvSpPr/>
          <p:nvPr userDrawn="1"/>
        </p:nvSpPr>
        <p:spPr>
          <a:xfrm flipV="1">
            <a:off x="511072" y="-2"/>
            <a:ext cx="5240006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9E207A2-7B0E-2F46-8515-2531113C9151}"/>
              </a:ext>
            </a:extLst>
          </p:cNvPr>
          <p:cNvSpPr/>
          <p:nvPr userDrawn="1"/>
        </p:nvSpPr>
        <p:spPr>
          <a:xfrm>
            <a:off x="918629" y="1527801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8EC99E19-5C6F-0E42-9D44-703CC975D6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478" y="1899687"/>
            <a:ext cx="4306395" cy="3280643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type…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5BC66613-CDA2-A74A-9395-2463EF11F2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8629" y="628636"/>
            <a:ext cx="4378451" cy="60363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Overview Slide</a:t>
            </a:r>
          </a:p>
        </p:txBody>
      </p:sp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D783A9DB-2D88-B44A-A367-1AE86EBEE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718" t="9301" r="27615" b="19469"/>
          <a:stretch/>
        </p:blipFill>
        <p:spPr>
          <a:xfrm flipH="1">
            <a:off x="511072" y="5180330"/>
            <a:ext cx="1726075" cy="1615575"/>
          </a:xfrm>
          <a:prstGeom prst="rect">
            <a:avLst/>
          </a:prstGeom>
        </p:spPr>
      </p:pic>
      <p:sp>
        <p:nvSpPr>
          <p:cNvPr id="21" name="Text Placeholder 25">
            <a:extLst>
              <a:ext uri="{FF2B5EF4-FFF2-40B4-BE49-F238E27FC236}">
                <a16:creationId xmlns="" xmlns:a16="http://schemas.microsoft.com/office/drawing/2014/main" id="{5A1E8056-B0BB-444E-9F56-12D2DD4B85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9716" y="123226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60359091-EF1E-5347-86A8-664FF906AFA2}"/>
              </a:ext>
            </a:extLst>
          </p:cNvPr>
          <p:cNvSpPr/>
          <p:nvPr userDrawn="1"/>
        </p:nvSpPr>
        <p:spPr>
          <a:xfrm>
            <a:off x="6361479" y="230689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 Placeholder 25">
            <a:extLst>
              <a:ext uri="{FF2B5EF4-FFF2-40B4-BE49-F238E27FC236}">
                <a16:creationId xmlns="" xmlns:a16="http://schemas.microsoft.com/office/drawing/2014/main" id="{29FF15AB-A467-5248-AA8B-EA7E9FC37B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9807" y="236408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63453B8E-02A0-D945-99F3-A46F3D8AA698}"/>
              </a:ext>
            </a:extLst>
          </p:cNvPr>
          <p:cNvCxnSpPr>
            <a:cxnSpLocks/>
          </p:cNvCxnSpPr>
          <p:nvPr userDrawn="1"/>
        </p:nvCxnSpPr>
        <p:spPr>
          <a:xfrm>
            <a:off x="5769762" y="269686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5">
            <a:extLst>
              <a:ext uri="{FF2B5EF4-FFF2-40B4-BE49-F238E27FC236}">
                <a16:creationId xmlns="" xmlns:a16="http://schemas.microsoft.com/office/drawing/2014/main" id="{F2455212-2D5D-E648-802A-B9EB35459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29716" y="230689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8DF1992D-B7D5-8E4B-BDA5-761CB37D3675}"/>
              </a:ext>
            </a:extLst>
          </p:cNvPr>
          <p:cNvSpPr/>
          <p:nvPr userDrawn="1"/>
        </p:nvSpPr>
        <p:spPr>
          <a:xfrm>
            <a:off x="6361479" y="336665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Text Placeholder 25">
            <a:extLst>
              <a:ext uri="{FF2B5EF4-FFF2-40B4-BE49-F238E27FC236}">
                <a16:creationId xmlns="" xmlns:a16="http://schemas.microsoft.com/office/drawing/2014/main" id="{D5D057F3-7821-E04C-AEF9-9BAF88BFC8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9807" y="342385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201686CB-AFC3-2E42-8385-6797A30142D9}"/>
              </a:ext>
            </a:extLst>
          </p:cNvPr>
          <p:cNvCxnSpPr>
            <a:cxnSpLocks/>
          </p:cNvCxnSpPr>
          <p:nvPr userDrawn="1"/>
        </p:nvCxnSpPr>
        <p:spPr>
          <a:xfrm>
            <a:off x="5769762" y="375662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5">
            <a:extLst>
              <a:ext uri="{FF2B5EF4-FFF2-40B4-BE49-F238E27FC236}">
                <a16:creationId xmlns="" xmlns:a16="http://schemas.microsoft.com/office/drawing/2014/main" id="{3EBAF954-82F2-CC42-82E9-A190647556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29716" y="336665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7212A528-3E55-3E4C-A29B-933FD36CD4AA}"/>
              </a:ext>
            </a:extLst>
          </p:cNvPr>
          <p:cNvSpPr/>
          <p:nvPr userDrawn="1"/>
        </p:nvSpPr>
        <p:spPr>
          <a:xfrm>
            <a:off x="6347624" y="442484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Text Placeholder 25">
            <a:extLst>
              <a:ext uri="{FF2B5EF4-FFF2-40B4-BE49-F238E27FC236}">
                <a16:creationId xmlns="" xmlns:a16="http://schemas.microsoft.com/office/drawing/2014/main" id="{5C41E408-2BE8-184D-BAE4-AEB73C241B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5952" y="448203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EB1EA6CF-9EE0-6148-AA67-CE0598A3805A}"/>
              </a:ext>
            </a:extLst>
          </p:cNvPr>
          <p:cNvCxnSpPr>
            <a:cxnSpLocks/>
          </p:cNvCxnSpPr>
          <p:nvPr userDrawn="1"/>
        </p:nvCxnSpPr>
        <p:spPr>
          <a:xfrm>
            <a:off x="5755907" y="481481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5">
            <a:extLst>
              <a:ext uri="{FF2B5EF4-FFF2-40B4-BE49-F238E27FC236}">
                <a16:creationId xmlns="" xmlns:a16="http://schemas.microsoft.com/office/drawing/2014/main" id="{5A47AF7F-E736-2640-98D0-99CBD669AF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15861" y="442484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3CA01ECA-9BBA-EE4B-8E28-5EE6A1A3E11D}"/>
              </a:ext>
            </a:extLst>
          </p:cNvPr>
          <p:cNvSpPr/>
          <p:nvPr userDrawn="1"/>
        </p:nvSpPr>
        <p:spPr>
          <a:xfrm>
            <a:off x="6361479" y="5502145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Text Placeholder 25">
            <a:extLst>
              <a:ext uri="{FF2B5EF4-FFF2-40B4-BE49-F238E27FC236}">
                <a16:creationId xmlns="" xmlns:a16="http://schemas.microsoft.com/office/drawing/2014/main" id="{981C64DC-4A52-6744-8327-31289AFCBA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99807" y="5559340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32514181-21FC-3442-AF04-713C37001620}"/>
              </a:ext>
            </a:extLst>
          </p:cNvPr>
          <p:cNvCxnSpPr>
            <a:cxnSpLocks/>
          </p:cNvCxnSpPr>
          <p:nvPr userDrawn="1"/>
        </p:nvCxnSpPr>
        <p:spPr>
          <a:xfrm>
            <a:off x="5769762" y="5892116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25">
            <a:extLst>
              <a:ext uri="{FF2B5EF4-FFF2-40B4-BE49-F238E27FC236}">
                <a16:creationId xmlns="" xmlns:a16="http://schemas.microsoft.com/office/drawing/2014/main" id="{41215D43-08A5-AA4E-8D46-F8BEBABD63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9716" y="5502145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92219653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7D6B0E9-3995-4243-A4DE-8287096F2210}"/>
              </a:ext>
            </a:extLst>
          </p:cNvPr>
          <p:cNvSpPr/>
          <p:nvPr/>
        </p:nvSpPr>
        <p:spPr>
          <a:xfrm flipV="1">
            <a:off x="1356632" y="-2"/>
            <a:ext cx="5495430" cy="6892757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A59638F-34C3-0548-9D75-7451924D31F1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Picture Placeholder 17">
            <a:extLst>
              <a:ext uri="{FF2B5EF4-FFF2-40B4-BE49-F238E27FC236}">
                <a16:creationId xmlns="" xmlns:a16="http://schemas.microsoft.com/office/drawing/2014/main" id="{51437F97-A714-BA4E-86C2-B5AFBA0061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4CA7736D-49F3-1646-98AF-4946FF8930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2710" y="1773241"/>
            <a:ext cx="4621841" cy="452595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F13410A-2185-7C40-9186-1A1897ED3B11}"/>
              </a:ext>
            </a:extLst>
          </p:cNvPr>
          <p:cNvSpPr/>
          <p:nvPr userDrawn="1"/>
        </p:nvSpPr>
        <p:spPr>
          <a:xfrm>
            <a:off x="1802710" y="129286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="" xmlns:a16="http://schemas.microsoft.com/office/drawing/2014/main" id="{B30B2EA7-6F50-764D-9D0C-326E1B7C84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8561" y="595510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C376DF-08BD-8147-8B6C-C5A2D8D4A48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118425679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118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29447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9C3F487-F604-4546-B7CE-1F7FE26D0DFD}"/>
              </a:ext>
            </a:extLst>
          </p:cNvPr>
          <p:cNvSpPr/>
          <p:nvPr userDrawn="1"/>
        </p:nvSpPr>
        <p:spPr>
          <a:xfrm flipV="1">
            <a:off x="738425" y="3186"/>
            <a:ext cx="6113637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DEFE2F3-1083-6042-8E1A-CF09DF7F7B14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="" xmlns:a16="http://schemas.microsoft.com/office/drawing/2014/main" id="{8105646A-9E0C-4145-97C2-3734A31A2B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327CD189-A588-D340-AEE6-ABA0AF7E6B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7487" y="1419861"/>
            <a:ext cx="5622464" cy="5334722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A06ABD-A133-8D42-8B38-636B873ACE6A}"/>
              </a:ext>
            </a:extLst>
          </p:cNvPr>
          <p:cNvSpPr/>
          <p:nvPr userDrawn="1"/>
        </p:nvSpPr>
        <p:spPr>
          <a:xfrm>
            <a:off x="1010710" y="11657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1C4A4EBF-8A47-914B-A531-A68FE8F2B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7487" y="405005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471A97C-0468-6444-8032-86D1D6051187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224035629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2A7EC3A-FA50-904B-839F-2B92D5166DD5}"/>
              </a:ext>
            </a:extLst>
          </p:cNvPr>
          <p:cNvSpPr/>
          <p:nvPr userDrawn="1"/>
        </p:nvSpPr>
        <p:spPr>
          <a:xfrm>
            <a:off x="0" y="482371"/>
            <a:ext cx="6113604" cy="285559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46976CB-0B76-DD49-AA4D-4F230C256467}"/>
              </a:ext>
            </a:extLst>
          </p:cNvPr>
          <p:cNvSpPr/>
          <p:nvPr userDrawn="1"/>
        </p:nvSpPr>
        <p:spPr>
          <a:xfrm>
            <a:off x="6113604" y="482371"/>
            <a:ext cx="6113604" cy="285559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A80F2D74-8F18-9F49-A166-16ACDC1D1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715" y="3843119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8C1B99A3-E2FF-264E-947B-7183A27F95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715" y="2505507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02E7D4CC-063A-6D45-92B2-EC8AC4E32A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20771" y="3880875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Text Placeholder 23">
            <a:extLst>
              <a:ext uri="{FF2B5EF4-FFF2-40B4-BE49-F238E27FC236}">
                <a16:creationId xmlns="" xmlns:a16="http://schemas.microsoft.com/office/drawing/2014/main" id="{A04C066A-035C-0341-9527-E538DEB47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771" y="2543263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862BC62-5A59-434C-94C9-A0321E45ADA9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0CE46C9-7CF5-AC49-81D3-87EA00B1EF7D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31341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18D471C-0C8F-0146-83F3-CAF71642C847}"/>
              </a:ext>
            </a:extLst>
          </p:cNvPr>
          <p:cNvSpPr/>
          <p:nvPr userDrawn="1"/>
        </p:nvSpPr>
        <p:spPr>
          <a:xfrm flipV="1">
            <a:off x="1896863" y="0"/>
            <a:ext cx="4739368" cy="6932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38C72918-A963-5543-BE47-6799D21FAF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3781" y="5852156"/>
            <a:ext cx="3704362" cy="361924"/>
          </a:xfrm>
        </p:spPr>
        <p:txBody>
          <a:bodyPr anchor="t"/>
          <a:lstStyle>
            <a:lvl1pPr algn="l">
              <a:buNone/>
              <a:defRPr sz="1400" b="0" i="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AE09A10-520B-2742-962C-FBBAFB7F73D3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4DAC745-3799-644F-B869-63BC8858711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="" xmlns:a16="http://schemas.microsoft.com/office/drawing/2014/main" id="{83C30E9D-06D7-7B41-848A-77274E4130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6153" y="529155"/>
            <a:ext cx="4351633" cy="863553"/>
          </a:xfrm>
          <a:prstGeom prst="rect">
            <a:avLst/>
          </a:prstGeom>
        </p:spPr>
      </p:pic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E1B388D9-79A8-4F4E-A699-E4B798FB46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8163" y="1331352"/>
            <a:ext cx="3195486" cy="731140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="" xmlns:a16="http://schemas.microsoft.com/office/drawing/2014/main" id="{A262A524-87DB-9447-BD5C-C79347DB3C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98163" y="521776"/>
            <a:ext cx="3195485" cy="83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5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FCAF4E6-72DB-E649-B092-C010328005F1}"/>
              </a:ext>
            </a:extLst>
          </p:cNvPr>
          <p:cNvGrpSpPr/>
          <p:nvPr userDrawn="1"/>
        </p:nvGrpSpPr>
        <p:grpSpPr>
          <a:xfrm>
            <a:off x="9203809" y="5757022"/>
            <a:ext cx="2735993" cy="679345"/>
            <a:chOff x="0" y="0"/>
            <a:chExt cx="2301694" cy="571500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D1740294-4308-8F46-B6E3-2486ADA5C51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37A8314D-532F-284C-8D90-022E08B7A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416699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number graph with ic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Placeholder 17">
            <a:extLst>
              <a:ext uri="{FF2B5EF4-FFF2-40B4-BE49-F238E27FC236}">
                <a16:creationId xmlns="" xmlns:a16="http://schemas.microsoft.com/office/drawing/2014/main" id="{34F0C302-0D8D-5843-989D-B63B49CEDB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246" y="1263516"/>
            <a:ext cx="4312551" cy="748242"/>
          </a:xfrm>
        </p:spPr>
        <p:txBody>
          <a:bodyPr/>
          <a:lstStyle>
            <a:lvl1pPr>
              <a:buNone/>
              <a:defRPr sz="22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76" name="Freeform 169">
            <a:extLst>
              <a:ext uri="{FF2B5EF4-FFF2-40B4-BE49-F238E27FC236}">
                <a16:creationId xmlns="" xmlns:a16="http://schemas.microsoft.com/office/drawing/2014/main" id="{38720E63-EB1C-BB42-A9BC-BBD00E84B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303" y="2144026"/>
            <a:ext cx="2066436" cy="2071148"/>
          </a:xfrm>
          <a:custGeom>
            <a:avLst/>
            <a:gdLst>
              <a:gd name="T0" fmla="*/ 3867 w 3868"/>
              <a:gd name="T1" fmla="*/ 1932 h 3876"/>
              <a:gd name="T2" fmla="*/ 3867 w 3868"/>
              <a:gd name="T3" fmla="*/ 1932 h 3876"/>
              <a:gd name="T4" fmla="*/ 1933 w 3868"/>
              <a:gd name="T5" fmla="*/ 3875 h 3876"/>
              <a:gd name="T6" fmla="*/ 0 w 3868"/>
              <a:gd name="T7" fmla="*/ 1932 h 3876"/>
              <a:gd name="T8" fmla="*/ 1933 w 3868"/>
              <a:gd name="T9" fmla="*/ 0 h 3876"/>
              <a:gd name="T10" fmla="*/ 3867 w 3868"/>
              <a:gd name="T11" fmla="*/ 1932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68" h="3876">
                <a:moveTo>
                  <a:pt x="3867" y="1932"/>
                </a:moveTo>
                <a:lnTo>
                  <a:pt x="3867" y="1932"/>
                </a:lnTo>
                <a:cubicBezTo>
                  <a:pt x="3867" y="3007"/>
                  <a:pt x="3000" y="3875"/>
                  <a:pt x="1933" y="3875"/>
                </a:cubicBezTo>
                <a:cubicBezTo>
                  <a:pt x="867" y="3875"/>
                  <a:pt x="0" y="3007"/>
                  <a:pt x="0" y="1932"/>
                </a:cubicBezTo>
                <a:cubicBezTo>
                  <a:pt x="0" y="866"/>
                  <a:pt x="867" y="0"/>
                  <a:pt x="1933" y="0"/>
                </a:cubicBezTo>
                <a:cubicBezTo>
                  <a:pt x="3000" y="0"/>
                  <a:pt x="3867" y="866"/>
                  <a:pt x="3867" y="193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7" name="Freeform 170">
            <a:extLst>
              <a:ext uri="{FF2B5EF4-FFF2-40B4-BE49-F238E27FC236}">
                <a16:creationId xmlns="" xmlns:a16="http://schemas.microsoft.com/office/drawing/2014/main" id="{C82BD997-3E2D-3F4D-A216-D21A343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324" y="2733089"/>
            <a:ext cx="2365680" cy="2365680"/>
          </a:xfrm>
          <a:custGeom>
            <a:avLst/>
            <a:gdLst>
              <a:gd name="T0" fmla="*/ 4427 w 4428"/>
              <a:gd name="T1" fmla="*/ 2213 h 4428"/>
              <a:gd name="T2" fmla="*/ 4427 w 4428"/>
              <a:gd name="T3" fmla="*/ 2213 h 4428"/>
              <a:gd name="T4" fmla="*/ 2213 w 4428"/>
              <a:gd name="T5" fmla="*/ 4427 h 4428"/>
              <a:gd name="T6" fmla="*/ 0 w 4428"/>
              <a:gd name="T7" fmla="*/ 2213 h 4428"/>
              <a:gd name="T8" fmla="*/ 2213 w 4428"/>
              <a:gd name="T9" fmla="*/ 0 h 4428"/>
              <a:gd name="T10" fmla="*/ 4427 w 4428"/>
              <a:gd name="T11" fmla="*/ 2213 h 4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28" h="4428">
                <a:moveTo>
                  <a:pt x="4427" y="2213"/>
                </a:moveTo>
                <a:lnTo>
                  <a:pt x="4427" y="2213"/>
                </a:lnTo>
                <a:cubicBezTo>
                  <a:pt x="4427" y="3433"/>
                  <a:pt x="3433" y="4427"/>
                  <a:pt x="2213" y="4427"/>
                </a:cubicBezTo>
                <a:cubicBezTo>
                  <a:pt x="984" y="4427"/>
                  <a:pt x="0" y="3433"/>
                  <a:pt x="0" y="2213"/>
                </a:cubicBezTo>
                <a:cubicBezTo>
                  <a:pt x="0" y="985"/>
                  <a:pt x="984" y="0"/>
                  <a:pt x="2213" y="0"/>
                </a:cubicBezTo>
                <a:cubicBezTo>
                  <a:pt x="3433" y="0"/>
                  <a:pt x="4427" y="985"/>
                  <a:pt x="4427" y="2213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8" name="Freeform 171">
            <a:extLst>
              <a:ext uri="{FF2B5EF4-FFF2-40B4-BE49-F238E27FC236}">
                <a16:creationId xmlns="" xmlns:a16="http://schemas.microsoft.com/office/drawing/2014/main" id="{C68FEA06-8C7F-9F49-990B-23D42094A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38" y="3013484"/>
            <a:ext cx="2313842" cy="2313842"/>
          </a:xfrm>
          <a:custGeom>
            <a:avLst/>
            <a:gdLst>
              <a:gd name="T0" fmla="*/ 4329 w 4330"/>
              <a:gd name="T1" fmla="*/ 2168 h 4329"/>
              <a:gd name="T2" fmla="*/ 4329 w 4330"/>
              <a:gd name="T3" fmla="*/ 2168 h 4329"/>
              <a:gd name="T4" fmla="*/ 2169 w 4330"/>
              <a:gd name="T5" fmla="*/ 4328 h 4329"/>
              <a:gd name="T6" fmla="*/ 0 w 4330"/>
              <a:gd name="T7" fmla="*/ 2168 h 4329"/>
              <a:gd name="T8" fmla="*/ 2169 w 4330"/>
              <a:gd name="T9" fmla="*/ 0 h 4329"/>
              <a:gd name="T10" fmla="*/ 4329 w 4330"/>
              <a:gd name="T11" fmla="*/ 2168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30" h="4329">
                <a:moveTo>
                  <a:pt x="4329" y="2168"/>
                </a:moveTo>
                <a:lnTo>
                  <a:pt x="4329" y="2168"/>
                </a:lnTo>
                <a:cubicBezTo>
                  <a:pt x="4329" y="3361"/>
                  <a:pt x="3362" y="4328"/>
                  <a:pt x="2169" y="4328"/>
                </a:cubicBezTo>
                <a:cubicBezTo>
                  <a:pt x="967" y="4328"/>
                  <a:pt x="0" y="3361"/>
                  <a:pt x="0" y="2168"/>
                </a:cubicBezTo>
                <a:cubicBezTo>
                  <a:pt x="0" y="976"/>
                  <a:pt x="967" y="0"/>
                  <a:pt x="2169" y="0"/>
                </a:cubicBezTo>
                <a:cubicBezTo>
                  <a:pt x="3362" y="0"/>
                  <a:pt x="4329" y="976"/>
                  <a:pt x="4329" y="2168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9" name="Freeform 172">
            <a:extLst>
              <a:ext uri="{FF2B5EF4-FFF2-40B4-BE49-F238E27FC236}">
                <a16:creationId xmlns="" xmlns:a16="http://schemas.microsoft.com/office/drawing/2014/main" id="{4AC9A4FA-A4A1-1F44-874C-8BE1E0CAE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127" y="1536112"/>
            <a:ext cx="2690842" cy="2688487"/>
          </a:xfrm>
          <a:custGeom>
            <a:avLst/>
            <a:gdLst>
              <a:gd name="T0" fmla="*/ 5033 w 5034"/>
              <a:gd name="T1" fmla="*/ 2511 h 5033"/>
              <a:gd name="T2" fmla="*/ 5033 w 5034"/>
              <a:gd name="T3" fmla="*/ 2511 h 5033"/>
              <a:gd name="T4" fmla="*/ 2521 w 5034"/>
              <a:gd name="T5" fmla="*/ 5032 h 5033"/>
              <a:gd name="T6" fmla="*/ 0 w 5034"/>
              <a:gd name="T7" fmla="*/ 2511 h 5033"/>
              <a:gd name="T8" fmla="*/ 2521 w 5034"/>
              <a:gd name="T9" fmla="*/ 0 h 5033"/>
              <a:gd name="T10" fmla="*/ 5033 w 5034"/>
              <a:gd name="T11" fmla="*/ 2511 h 5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34" h="5033">
                <a:moveTo>
                  <a:pt x="5033" y="2511"/>
                </a:moveTo>
                <a:lnTo>
                  <a:pt x="5033" y="2511"/>
                </a:lnTo>
                <a:cubicBezTo>
                  <a:pt x="5033" y="3902"/>
                  <a:pt x="3904" y="5032"/>
                  <a:pt x="2521" y="5032"/>
                </a:cubicBezTo>
                <a:cubicBezTo>
                  <a:pt x="1130" y="5032"/>
                  <a:pt x="0" y="3902"/>
                  <a:pt x="0" y="2511"/>
                </a:cubicBezTo>
                <a:cubicBezTo>
                  <a:pt x="0" y="1120"/>
                  <a:pt x="1130" y="0"/>
                  <a:pt x="2521" y="0"/>
                </a:cubicBezTo>
                <a:cubicBezTo>
                  <a:pt x="3904" y="0"/>
                  <a:pt x="5033" y="1120"/>
                  <a:pt x="5033" y="2511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0" name="Freeform 173">
            <a:extLst>
              <a:ext uri="{FF2B5EF4-FFF2-40B4-BE49-F238E27FC236}">
                <a16:creationId xmlns="" xmlns:a16="http://schemas.microsoft.com/office/drawing/2014/main" id="{27FCD08C-F550-D545-95E5-ACCEF5163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4671" y="1498412"/>
            <a:ext cx="1983966" cy="1979254"/>
          </a:xfrm>
          <a:custGeom>
            <a:avLst/>
            <a:gdLst>
              <a:gd name="T0" fmla="*/ 3713 w 3714"/>
              <a:gd name="T1" fmla="*/ 1851 h 3704"/>
              <a:gd name="T2" fmla="*/ 3713 w 3714"/>
              <a:gd name="T3" fmla="*/ 1851 h 3704"/>
              <a:gd name="T4" fmla="*/ 1862 w 3714"/>
              <a:gd name="T5" fmla="*/ 3703 h 3704"/>
              <a:gd name="T6" fmla="*/ 0 w 3714"/>
              <a:gd name="T7" fmla="*/ 1851 h 3704"/>
              <a:gd name="T8" fmla="*/ 1862 w 3714"/>
              <a:gd name="T9" fmla="*/ 0 h 3704"/>
              <a:gd name="T10" fmla="*/ 3713 w 3714"/>
              <a:gd name="T11" fmla="*/ 1851 h 3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14" h="3704">
                <a:moveTo>
                  <a:pt x="3713" y="1851"/>
                </a:moveTo>
                <a:lnTo>
                  <a:pt x="3713" y="1851"/>
                </a:lnTo>
                <a:cubicBezTo>
                  <a:pt x="3713" y="2872"/>
                  <a:pt x="2883" y="3703"/>
                  <a:pt x="1862" y="3703"/>
                </a:cubicBezTo>
                <a:cubicBezTo>
                  <a:pt x="832" y="3703"/>
                  <a:pt x="0" y="2872"/>
                  <a:pt x="0" y="1851"/>
                </a:cubicBezTo>
                <a:cubicBezTo>
                  <a:pt x="0" y="831"/>
                  <a:pt x="832" y="0"/>
                  <a:pt x="1862" y="0"/>
                </a:cubicBezTo>
                <a:cubicBezTo>
                  <a:pt x="2883" y="0"/>
                  <a:pt x="3713" y="831"/>
                  <a:pt x="3713" y="185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" name="Freeform 174">
            <a:extLst>
              <a:ext uri="{FF2B5EF4-FFF2-40B4-BE49-F238E27FC236}">
                <a16:creationId xmlns="" xmlns:a16="http://schemas.microsoft.com/office/drawing/2014/main" id="{4A9CE79B-4F97-2642-817C-4F0E7F93E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622" y="3272672"/>
            <a:ext cx="791702" cy="791702"/>
          </a:xfrm>
          <a:custGeom>
            <a:avLst/>
            <a:gdLst>
              <a:gd name="T0" fmla="*/ 1482 w 1483"/>
              <a:gd name="T1" fmla="*/ 740 h 1482"/>
              <a:gd name="T2" fmla="*/ 1482 w 1483"/>
              <a:gd name="T3" fmla="*/ 740 h 1482"/>
              <a:gd name="T4" fmla="*/ 741 w 1483"/>
              <a:gd name="T5" fmla="*/ 1481 h 1482"/>
              <a:gd name="T6" fmla="*/ 0 w 1483"/>
              <a:gd name="T7" fmla="*/ 740 h 1482"/>
              <a:gd name="T8" fmla="*/ 741 w 1483"/>
              <a:gd name="T9" fmla="*/ 0 h 1482"/>
              <a:gd name="T10" fmla="*/ 1482 w 1483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0"/>
                </a:moveTo>
                <a:lnTo>
                  <a:pt x="1482" y="740"/>
                </a:lnTo>
                <a:cubicBezTo>
                  <a:pt x="1482" y="1147"/>
                  <a:pt x="1147" y="1481"/>
                  <a:pt x="741" y="1481"/>
                </a:cubicBezTo>
                <a:cubicBezTo>
                  <a:pt x="334" y="1481"/>
                  <a:pt x="0" y="1147"/>
                  <a:pt x="0" y="740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7" y="0"/>
                  <a:pt x="1482" y="334"/>
                  <a:pt x="1482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" name="Freeform 175">
            <a:extLst>
              <a:ext uri="{FF2B5EF4-FFF2-40B4-BE49-F238E27FC236}">
                <a16:creationId xmlns="" xmlns:a16="http://schemas.microsoft.com/office/drawing/2014/main" id="{06142319-C95F-814A-BCD5-AFEE8A772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23397" y="4495568"/>
            <a:ext cx="791702" cy="791702"/>
          </a:xfrm>
          <a:custGeom>
            <a:avLst/>
            <a:gdLst>
              <a:gd name="T0" fmla="*/ 1482 w 1483"/>
              <a:gd name="T1" fmla="*/ 741 h 1482"/>
              <a:gd name="T2" fmla="*/ 1482 w 1483"/>
              <a:gd name="T3" fmla="*/ 741 h 1482"/>
              <a:gd name="T4" fmla="*/ 741 w 1483"/>
              <a:gd name="T5" fmla="*/ 1481 h 1482"/>
              <a:gd name="T6" fmla="*/ 0 w 1483"/>
              <a:gd name="T7" fmla="*/ 741 h 1482"/>
              <a:gd name="T8" fmla="*/ 741 w 1483"/>
              <a:gd name="T9" fmla="*/ 0 h 1482"/>
              <a:gd name="T10" fmla="*/ 1482 w 1483"/>
              <a:gd name="T11" fmla="*/ 741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1"/>
                </a:moveTo>
                <a:lnTo>
                  <a:pt x="1482" y="741"/>
                </a:lnTo>
                <a:cubicBezTo>
                  <a:pt x="1482" y="1147"/>
                  <a:pt x="1148" y="1481"/>
                  <a:pt x="741" y="1481"/>
                </a:cubicBezTo>
                <a:cubicBezTo>
                  <a:pt x="334" y="1481"/>
                  <a:pt x="0" y="1147"/>
                  <a:pt x="0" y="741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8" y="0"/>
                  <a:pt x="1482" y="334"/>
                  <a:pt x="1482" y="741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3" name="Freeform 176">
            <a:extLst>
              <a:ext uri="{FF2B5EF4-FFF2-40B4-BE49-F238E27FC236}">
                <a16:creationId xmlns="" xmlns:a16="http://schemas.microsoft.com/office/drawing/2014/main" id="{91B82CE6-EFD3-C44A-97DF-D00B51610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546" y="1342899"/>
            <a:ext cx="791702" cy="786989"/>
          </a:xfrm>
          <a:custGeom>
            <a:avLst/>
            <a:gdLst>
              <a:gd name="T0" fmla="*/ 1482 w 1483"/>
              <a:gd name="T1" fmla="*/ 731 h 1473"/>
              <a:gd name="T2" fmla="*/ 1482 w 1483"/>
              <a:gd name="T3" fmla="*/ 731 h 1473"/>
              <a:gd name="T4" fmla="*/ 741 w 1483"/>
              <a:gd name="T5" fmla="*/ 1472 h 1473"/>
              <a:gd name="T6" fmla="*/ 0 w 1483"/>
              <a:gd name="T7" fmla="*/ 731 h 1473"/>
              <a:gd name="T8" fmla="*/ 741 w 1483"/>
              <a:gd name="T9" fmla="*/ 0 h 1473"/>
              <a:gd name="T10" fmla="*/ 1482 w 1483"/>
              <a:gd name="T11" fmla="*/ 731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73">
                <a:moveTo>
                  <a:pt x="1482" y="731"/>
                </a:moveTo>
                <a:lnTo>
                  <a:pt x="1482" y="731"/>
                </a:lnTo>
                <a:cubicBezTo>
                  <a:pt x="1482" y="1147"/>
                  <a:pt x="1148" y="1472"/>
                  <a:pt x="741" y="1472"/>
                </a:cubicBezTo>
                <a:cubicBezTo>
                  <a:pt x="334" y="1472"/>
                  <a:pt x="0" y="1147"/>
                  <a:pt x="0" y="731"/>
                </a:cubicBezTo>
                <a:cubicBezTo>
                  <a:pt x="0" y="325"/>
                  <a:pt x="334" y="0"/>
                  <a:pt x="741" y="0"/>
                </a:cubicBezTo>
                <a:cubicBezTo>
                  <a:pt x="1148" y="0"/>
                  <a:pt x="1482" y="325"/>
                  <a:pt x="1482" y="73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4" name="Freeform 177">
            <a:extLst>
              <a:ext uri="{FF2B5EF4-FFF2-40B4-BE49-F238E27FC236}">
                <a16:creationId xmlns="" xmlns:a16="http://schemas.microsoft.com/office/drawing/2014/main" id="{93A80B2C-5FD5-C347-BBB3-F9F251C50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8164" y="2400858"/>
            <a:ext cx="786989" cy="786989"/>
          </a:xfrm>
          <a:custGeom>
            <a:avLst/>
            <a:gdLst>
              <a:gd name="T0" fmla="*/ 1473 w 1474"/>
              <a:gd name="T1" fmla="*/ 740 h 1473"/>
              <a:gd name="T2" fmla="*/ 1473 w 1474"/>
              <a:gd name="T3" fmla="*/ 740 h 1473"/>
              <a:gd name="T4" fmla="*/ 741 w 1474"/>
              <a:gd name="T5" fmla="*/ 1472 h 1473"/>
              <a:gd name="T6" fmla="*/ 0 w 1474"/>
              <a:gd name="T7" fmla="*/ 740 h 1473"/>
              <a:gd name="T8" fmla="*/ 741 w 1474"/>
              <a:gd name="T9" fmla="*/ 0 h 1473"/>
              <a:gd name="T10" fmla="*/ 1473 w 1474"/>
              <a:gd name="T11" fmla="*/ 740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73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7" y="1472"/>
                  <a:pt x="741" y="1472"/>
                </a:cubicBezTo>
                <a:cubicBezTo>
                  <a:pt x="325" y="1472"/>
                  <a:pt x="0" y="1147"/>
                  <a:pt x="0" y="740"/>
                </a:cubicBezTo>
                <a:cubicBezTo>
                  <a:pt x="0" y="325"/>
                  <a:pt x="325" y="0"/>
                  <a:pt x="741" y="0"/>
                </a:cubicBezTo>
                <a:cubicBezTo>
                  <a:pt x="1147" y="0"/>
                  <a:pt x="1473" y="325"/>
                  <a:pt x="1473" y="740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" name="Freeform 178">
            <a:extLst>
              <a:ext uri="{FF2B5EF4-FFF2-40B4-BE49-F238E27FC236}">
                <a16:creationId xmlns="" xmlns:a16="http://schemas.microsoft.com/office/drawing/2014/main" id="{57E238EC-5E3B-724B-824A-991294CD7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2680" y="1609156"/>
            <a:ext cx="786989" cy="791702"/>
          </a:xfrm>
          <a:custGeom>
            <a:avLst/>
            <a:gdLst>
              <a:gd name="T0" fmla="*/ 1473 w 1474"/>
              <a:gd name="T1" fmla="*/ 740 h 1482"/>
              <a:gd name="T2" fmla="*/ 1473 w 1474"/>
              <a:gd name="T3" fmla="*/ 740 h 1482"/>
              <a:gd name="T4" fmla="*/ 733 w 1474"/>
              <a:gd name="T5" fmla="*/ 1481 h 1482"/>
              <a:gd name="T6" fmla="*/ 0 w 1474"/>
              <a:gd name="T7" fmla="*/ 740 h 1482"/>
              <a:gd name="T8" fmla="*/ 733 w 1474"/>
              <a:gd name="T9" fmla="*/ 0 h 1482"/>
              <a:gd name="T10" fmla="*/ 1473 w 1474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82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8" y="1481"/>
                  <a:pt x="733" y="1481"/>
                </a:cubicBezTo>
                <a:cubicBezTo>
                  <a:pt x="326" y="1481"/>
                  <a:pt x="0" y="1147"/>
                  <a:pt x="0" y="740"/>
                </a:cubicBezTo>
                <a:cubicBezTo>
                  <a:pt x="0" y="334"/>
                  <a:pt x="326" y="0"/>
                  <a:pt x="733" y="0"/>
                </a:cubicBezTo>
                <a:cubicBezTo>
                  <a:pt x="1148" y="0"/>
                  <a:pt x="1473" y="334"/>
                  <a:pt x="1473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4" name="Text Placeholder 17">
            <a:extLst>
              <a:ext uri="{FF2B5EF4-FFF2-40B4-BE49-F238E27FC236}">
                <a16:creationId xmlns="" xmlns:a16="http://schemas.microsoft.com/office/drawing/2014/main" id="{43A9646D-E0E8-9B4E-9F77-3E844CAD8BD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505115" y="2803265"/>
            <a:ext cx="1740791" cy="69763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5" name="Text Placeholder 17">
            <a:extLst>
              <a:ext uri="{FF2B5EF4-FFF2-40B4-BE49-F238E27FC236}">
                <a16:creationId xmlns="" xmlns:a16="http://schemas.microsoft.com/office/drawing/2014/main" id="{DAE6D4C0-6899-EF4D-9FAF-4D8C3B217C65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2519373" y="2476787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6" name="Text Placeholder 17">
            <a:extLst>
              <a:ext uri="{FF2B5EF4-FFF2-40B4-BE49-F238E27FC236}">
                <a16:creationId xmlns="" xmlns:a16="http://schemas.microsoft.com/office/drawing/2014/main" id="{4967DA91-F81D-4447-97B2-6C673397EF5C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4451914" y="3788978"/>
            <a:ext cx="1853076" cy="839438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7" name="Text Placeholder 17">
            <a:extLst>
              <a:ext uri="{FF2B5EF4-FFF2-40B4-BE49-F238E27FC236}">
                <a16:creationId xmlns="" xmlns:a16="http://schemas.microsoft.com/office/drawing/2014/main" id="{4A7B02EF-9D32-9E4D-A155-FD8D2BEEF1E8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466172" y="3462500"/>
            <a:ext cx="1853076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8" name="Text Placeholder 17">
            <a:extLst>
              <a:ext uri="{FF2B5EF4-FFF2-40B4-BE49-F238E27FC236}">
                <a16:creationId xmlns="" xmlns:a16="http://schemas.microsoft.com/office/drawing/2014/main" id="{B53006D1-ED98-8C47-8186-B2BFCF6FB790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950565" y="3500899"/>
            <a:ext cx="213096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9" name="Text Placeholder 17">
            <a:extLst>
              <a:ext uri="{FF2B5EF4-FFF2-40B4-BE49-F238E27FC236}">
                <a16:creationId xmlns="" xmlns:a16="http://schemas.microsoft.com/office/drawing/2014/main" id="{01D6DD52-2A8D-8647-9F45-DD38BF8C4284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6964823" y="3174422"/>
            <a:ext cx="213096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0" name="Text Placeholder 17">
            <a:extLst>
              <a:ext uri="{FF2B5EF4-FFF2-40B4-BE49-F238E27FC236}">
                <a16:creationId xmlns="" xmlns:a16="http://schemas.microsoft.com/office/drawing/2014/main" id="{FD8DCD0D-631E-D748-A38B-01AB4591DC09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067268" y="2446428"/>
            <a:ext cx="2333958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1" name="Text Placeholder 17">
            <a:extLst>
              <a:ext uri="{FF2B5EF4-FFF2-40B4-BE49-F238E27FC236}">
                <a16:creationId xmlns="" xmlns:a16="http://schemas.microsoft.com/office/drawing/2014/main" id="{42BCEFC7-1896-1542-AF5C-B298DDD04ECF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9081526" y="2119951"/>
            <a:ext cx="2333958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2" name="Text Placeholder 17">
            <a:extLst>
              <a:ext uri="{FF2B5EF4-FFF2-40B4-BE49-F238E27FC236}">
                <a16:creationId xmlns="" xmlns:a16="http://schemas.microsoft.com/office/drawing/2014/main" id="{504933AA-9772-824C-B12A-884D2266FA72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5645112" y="2214208"/>
            <a:ext cx="174079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3" name="Text Placeholder 17">
            <a:extLst>
              <a:ext uri="{FF2B5EF4-FFF2-40B4-BE49-F238E27FC236}">
                <a16:creationId xmlns="" xmlns:a16="http://schemas.microsoft.com/office/drawing/2014/main" id="{6F3EB50C-D614-9148-BADE-CDDF657537E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5659370" y="1887731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4" name="Text Placeholder 17">
            <a:extLst>
              <a:ext uri="{FF2B5EF4-FFF2-40B4-BE49-F238E27FC236}">
                <a16:creationId xmlns="" xmlns:a16="http://schemas.microsoft.com/office/drawing/2014/main" id="{43222CA0-2E78-6A40-979E-1DAE10272C7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38039" y="3421579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155" name="Text Placeholder 17">
            <a:extLst>
              <a:ext uri="{FF2B5EF4-FFF2-40B4-BE49-F238E27FC236}">
                <a16:creationId xmlns="" xmlns:a16="http://schemas.microsoft.com/office/drawing/2014/main" id="{9F1B58C5-849B-6040-9634-77D323405C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03355" y="4641816"/>
            <a:ext cx="695250" cy="734798"/>
          </a:xfrm>
          <a:noFill/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156" name="Text Placeholder 17">
            <a:extLst>
              <a:ext uri="{FF2B5EF4-FFF2-40B4-BE49-F238E27FC236}">
                <a16:creationId xmlns="" xmlns:a16="http://schemas.microsoft.com/office/drawing/2014/main" id="{97D30FF1-9364-2D4A-9E8B-2DB1EABB0B8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75772" y="1390066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157" name="Text Placeholder 17">
            <a:extLst>
              <a:ext uri="{FF2B5EF4-FFF2-40B4-BE49-F238E27FC236}">
                <a16:creationId xmlns="" xmlns:a16="http://schemas.microsoft.com/office/drawing/2014/main" id="{CEF744C9-F425-C845-A44E-5A41E9F96B5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19887" y="2463875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158" name="Text Placeholder 17">
            <a:extLst>
              <a:ext uri="{FF2B5EF4-FFF2-40B4-BE49-F238E27FC236}">
                <a16:creationId xmlns="" xmlns:a16="http://schemas.microsoft.com/office/drawing/2014/main" id="{6FF4D0EF-3A8F-D64E-A030-17FA93DC4E1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2078" y="1707788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5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DAA5A98-DDDC-A343-8E05-1576FA0BC2E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8BFF227-8CDE-7245-99E7-DA040891FAC2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87069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618C35C-D4A5-DB4C-8758-82503619524A}"/>
              </a:ext>
            </a:extLst>
          </p:cNvPr>
          <p:cNvSpPr/>
          <p:nvPr userDrawn="1"/>
        </p:nvSpPr>
        <p:spPr>
          <a:xfrm>
            <a:off x="0" y="-60823"/>
            <a:ext cx="12192000" cy="511971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FEE206B0-D9B7-0D4E-8581-4F2B31738F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8562" y="2329610"/>
            <a:ext cx="5278651" cy="697353"/>
          </a:xfrm>
        </p:spPr>
        <p:txBody>
          <a:bodyPr>
            <a:noAutofit/>
          </a:bodyPr>
          <a:lstStyle>
            <a:lvl1pPr marL="0" indent="0" algn="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POWERPIONT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="" xmlns:a16="http://schemas.microsoft.com/office/drawing/2014/main" id="{59FC3FD8-D2E4-9344-BB18-A0E8935AA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8562" y="1711087"/>
            <a:ext cx="5278651" cy="697353"/>
          </a:xfrm>
        </p:spPr>
        <p:txBody>
          <a:bodyPr>
            <a:normAutofit/>
          </a:bodyPr>
          <a:lstStyle>
            <a:lvl1pPr marL="0" indent="0" algn="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 1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="" xmlns:a16="http://schemas.microsoft.com/office/drawing/2014/main" id="{E201ABE5-6E0B-8E42-8271-7CD9DA96C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445" y="5413664"/>
            <a:ext cx="4975768" cy="987409"/>
          </a:xfrm>
          <a:prstGeom prst="rect">
            <a:avLst/>
          </a:prstGeom>
        </p:spPr>
      </p:pic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BCC1C071-0DAE-0844-AE69-3FD6FB58C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700"/>
          <a:stretch/>
        </p:blipFill>
        <p:spPr>
          <a:xfrm>
            <a:off x="0" y="-60823"/>
            <a:ext cx="7089569" cy="54744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AEC8C81-1228-634A-A794-E7C603C00625}"/>
              </a:ext>
            </a:extLst>
          </p:cNvPr>
          <p:cNvGrpSpPr/>
          <p:nvPr userDrawn="1"/>
        </p:nvGrpSpPr>
        <p:grpSpPr>
          <a:xfrm>
            <a:off x="213315" y="5750281"/>
            <a:ext cx="2735993" cy="679345"/>
            <a:chOff x="0" y="0"/>
            <a:chExt cx="2301694" cy="571500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7869F886-5497-4144-A9AE-E6C2F639A7D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1F16DD5D-1738-B545-90A2-60DAA7083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146827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="" xmlns:a16="http://schemas.microsoft.com/office/drawing/2014/main" id="{9C90B270-106D-4F46-915D-DD932CDE6DA2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2" y="2138363"/>
            <a:ext cx="12191999" cy="3387725"/>
          </a:xfrm>
          <a:custGeom>
            <a:avLst/>
            <a:gdLst>
              <a:gd name="connsiteX0" fmla="*/ 0 w 12191999"/>
              <a:gd name="connsiteY0" fmla="*/ 0 h 3387725"/>
              <a:gd name="connsiteX1" fmla="*/ 10769601 w 12191999"/>
              <a:gd name="connsiteY1" fmla="*/ 0 h 3387725"/>
              <a:gd name="connsiteX2" fmla="*/ 10769601 w 12191999"/>
              <a:gd name="connsiteY2" fmla="*/ 793096 h 3387725"/>
              <a:gd name="connsiteX3" fmla="*/ 12191999 w 12191999"/>
              <a:gd name="connsiteY3" fmla="*/ 793096 h 3387725"/>
              <a:gd name="connsiteX4" fmla="*/ 12191999 w 12191999"/>
              <a:gd name="connsiteY4" fmla="*/ 1128782 h 3387725"/>
              <a:gd name="connsiteX5" fmla="*/ 10769601 w 12191999"/>
              <a:gd name="connsiteY5" fmla="*/ 1128782 h 3387725"/>
              <a:gd name="connsiteX6" fmla="*/ 10769601 w 12191999"/>
              <a:gd name="connsiteY6" fmla="*/ 2541306 h 3387725"/>
              <a:gd name="connsiteX7" fmla="*/ 12191999 w 12191999"/>
              <a:gd name="connsiteY7" fmla="*/ 2541306 h 3387725"/>
              <a:gd name="connsiteX8" fmla="*/ 12191999 w 12191999"/>
              <a:gd name="connsiteY8" fmla="*/ 3387725 h 3387725"/>
              <a:gd name="connsiteX9" fmla="*/ 1422400 w 12191999"/>
              <a:gd name="connsiteY9" fmla="*/ 3387725 h 3387725"/>
              <a:gd name="connsiteX10" fmla="*/ 1422400 w 12191999"/>
              <a:gd name="connsiteY10" fmla="*/ 577943 h 3387725"/>
              <a:gd name="connsiteX11" fmla="*/ 0 w 12191999"/>
              <a:gd name="connsiteY11" fmla="*/ 577943 h 338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3387725">
                <a:moveTo>
                  <a:pt x="0" y="0"/>
                </a:moveTo>
                <a:lnTo>
                  <a:pt x="10769601" y="0"/>
                </a:lnTo>
                <a:lnTo>
                  <a:pt x="10769601" y="793096"/>
                </a:lnTo>
                <a:lnTo>
                  <a:pt x="12191999" y="793096"/>
                </a:lnTo>
                <a:lnTo>
                  <a:pt x="12191999" y="1128782"/>
                </a:lnTo>
                <a:lnTo>
                  <a:pt x="10769601" y="1128782"/>
                </a:lnTo>
                <a:lnTo>
                  <a:pt x="10769601" y="2541306"/>
                </a:lnTo>
                <a:lnTo>
                  <a:pt x="12191999" y="2541306"/>
                </a:lnTo>
                <a:lnTo>
                  <a:pt x="12191999" y="3387725"/>
                </a:lnTo>
                <a:lnTo>
                  <a:pt x="1422400" y="3387725"/>
                </a:lnTo>
                <a:lnTo>
                  <a:pt x="1422400" y="577943"/>
                </a:lnTo>
                <a:lnTo>
                  <a:pt x="0" y="5779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3E9098D4-8E4F-924D-B5AD-1DE014CE0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746" r="9500"/>
          <a:stretch/>
        </p:blipFill>
        <p:spPr>
          <a:xfrm>
            <a:off x="10333703" y="6381135"/>
            <a:ext cx="1779639" cy="431333"/>
          </a:xfrm>
          <a:prstGeom prst="rect">
            <a:avLst/>
          </a:prstGeom>
        </p:spPr>
      </p:pic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6C4974ED-581C-0040-84AA-E1AD4A9EF8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485497"/>
            <a:ext cx="12192000" cy="775681"/>
          </a:xfrm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POWERPOINT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="" xmlns:a16="http://schemas.microsoft.com/office/drawing/2014/main" id="{65B91323-87B1-C540-B4E2-E06289C6A7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191990"/>
            <a:ext cx="12192000" cy="775681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Design2</a:t>
            </a: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="" xmlns:a16="http://schemas.microsoft.com/office/drawing/2014/main" id="{5EBB9E3C-4176-B642-BC27-E33000776B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7914" y="1229033"/>
            <a:ext cx="3298137" cy="65449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739C024E-54AF-A645-849B-FBEF03A409E8}"/>
              </a:ext>
            </a:extLst>
          </p:cNvPr>
          <p:cNvSpPr/>
          <p:nvPr userDrawn="1"/>
        </p:nvSpPr>
        <p:spPr>
          <a:xfrm>
            <a:off x="0" y="2716306"/>
            <a:ext cx="1422400" cy="4141694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0545B11-B0EB-1B4D-A4A1-FEBDC4829721}"/>
              </a:ext>
            </a:extLst>
          </p:cNvPr>
          <p:cNvSpPr/>
          <p:nvPr userDrawn="1"/>
        </p:nvSpPr>
        <p:spPr>
          <a:xfrm>
            <a:off x="10769602" y="0"/>
            <a:ext cx="1422400" cy="2931459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56D22EDD-8B51-874F-8ADB-8487714C64A2}"/>
              </a:ext>
            </a:extLst>
          </p:cNvPr>
          <p:cNvSpPr/>
          <p:nvPr userDrawn="1"/>
        </p:nvSpPr>
        <p:spPr>
          <a:xfrm>
            <a:off x="10769602" y="3267145"/>
            <a:ext cx="1422400" cy="1412524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490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99EA92-8C6E-B84F-B459-728079F0C1CC}"/>
              </a:ext>
            </a:extLst>
          </p:cNvPr>
          <p:cNvGrpSpPr/>
          <p:nvPr userDrawn="1"/>
        </p:nvGrpSpPr>
        <p:grpSpPr>
          <a:xfrm flipH="1">
            <a:off x="-3148719" y="2653341"/>
            <a:ext cx="10183945" cy="1475800"/>
            <a:chOff x="4009760" y="5382199"/>
            <a:chExt cx="20367890" cy="2951599"/>
          </a:xfrm>
        </p:grpSpPr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E7ED26DD-7AEB-9E44-8FF6-C477D8C00C2B}"/>
                </a:ext>
              </a:extLst>
            </p:cNvPr>
            <p:cNvCxnSpPr>
              <a:cxnSpLocks/>
            </p:cNvCxnSpPr>
            <p:nvPr/>
          </p:nvCxnSpPr>
          <p:spPr>
            <a:xfrm>
              <a:off x="5434644" y="6897551"/>
              <a:ext cx="1894300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40BA1181-B947-D246-AEDB-8D5690586889}"/>
                </a:ext>
              </a:extLst>
            </p:cNvPr>
            <p:cNvSpPr/>
            <p:nvPr/>
          </p:nvSpPr>
          <p:spPr>
            <a:xfrm>
              <a:off x="4009760" y="5382199"/>
              <a:ext cx="2887204" cy="2951599"/>
            </a:xfrm>
            <a:prstGeom prst="ellipse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93279403-2DD6-294E-8653-2A42ED9EBD96}"/>
                </a:ext>
              </a:extLst>
            </p:cNvPr>
            <p:cNvSpPr/>
            <p:nvPr/>
          </p:nvSpPr>
          <p:spPr>
            <a:xfrm>
              <a:off x="11936354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0" name="Text Placeholder 17">
            <a:extLst>
              <a:ext uri="{FF2B5EF4-FFF2-40B4-BE49-F238E27FC236}">
                <a16:creationId xmlns="" xmlns:a16="http://schemas.microsoft.com/office/drawing/2014/main" id="{EE27F43F-5131-7247-81C7-14B1147E8D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4900" y="161754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FA701368-7F3A-D942-9086-74C5BC9A1A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8201" y="4232863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19E93A3E-D93B-6746-924C-B809E688CD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67864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END</a:t>
            </a:r>
            <a:endParaRPr lang="en-US" dirty="0"/>
          </a:p>
        </p:txBody>
      </p:sp>
      <p:sp>
        <p:nvSpPr>
          <p:cNvPr id="26" name="Text Placeholder 17">
            <a:extLst>
              <a:ext uri="{FF2B5EF4-FFF2-40B4-BE49-F238E27FC236}">
                <a16:creationId xmlns="" xmlns:a16="http://schemas.microsoft.com/office/drawing/2014/main" id="{14EC00ED-B9B5-564F-A2BD-E9361B35ED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66515" y="384269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2021</a:t>
            </a:r>
            <a:endParaRPr lang="en-US" dirty="0"/>
          </a:p>
        </p:txBody>
      </p:sp>
      <p:sp>
        <p:nvSpPr>
          <p:cNvPr id="27" name="Text Placeholder 17">
            <a:extLst>
              <a:ext uri="{FF2B5EF4-FFF2-40B4-BE49-F238E27FC236}">
                <a16:creationId xmlns="" xmlns:a16="http://schemas.microsoft.com/office/drawing/2014/main" id="{3BB708B1-BD9F-3D4B-A3F2-DAAACD7B96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8201" y="2797420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2022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736D8C8-35B9-E44E-AAE8-C6E80ED2B0AD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baseline="0" dirty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81152B3-A02C-0A41-A45E-03342C78C7A9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13372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CB7DE2D-DD70-CA4C-AD07-0DA13212ED1E}"/>
              </a:ext>
            </a:extLst>
          </p:cNvPr>
          <p:cNvSpPr/>
          <p:nvPr userDrawn="1"/>
        </p:nvSpPr>
        <p:spPr>
          <a:xfrm>
            <a:off x="405433" y="370011"/>
            <a:ext cx="11381134" cy="611797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492B6076-9B06-4342-B533-50A8FA0B09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654" y="4674908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73098FBA-6D76-1C47-A298-10C863AB6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590" y="997503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="" xmlns:a16="http://schemas.microsoft.com/office/drawing/2014/main" id="{B8BF25BD-F8E7-544B-9A2B-A29DFA1B60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174" y="80018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="" xmlns:a16="http://schemas.microsoft.com/office/drawing/2014/main" id="{ECFFB737-7ACC-5B4B-AAE0-4E19B6647AE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4225" y="-1"/>
            <a:ext cx="5689601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picture or </a:t>
            </a:r>
          </a:p>
          <a:p>
            <a:r>
              <a:rPr lang="en-US" dirty="0"/>
              <a:t>texture fill to add photo</a:t>
            </a:r>
          </a:p>
        </p:txBody>
      </p:sp>
    </p:spTree>
    <p:extLst>
      <p:ext uri="{BB962C8B-B14F-4D97-AF65-F5344CB8AC3E}">
        <p14:creationId xmlns:p14="http://schemas.microsoft.com/office/powerpoint/2010/main" val="381259356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oint number graph with ic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7EB02BD7-70AD-D749-AB02-A773D9584280}"/>
              </a:ext>
            </a:extLst>
          </p:cNvPr>
          <p:cNvSpPr/>
          <p:nvPr/>
        </p:nvSpPr>
        <p:spPr>
          <a:xfrm>
            <a:off x="117242" y="1527963"/>
            <a:ext cx="4045290" cy="389036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9D30D462-B88D-4645-A255-F2108DEBADF2}"/>
              </a:ext>
            </a:extLst>
          </p:cNvPr>
          <p:cNvSpPr/>
          <p:nvPr/>
        </p:nvSpPr>
        <p:spPr>
          <a:xfrm>
            <a:off x="2591581" y="1527963"/>
            <a:ext cx="4045290" cy="389036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9030B4BB-AEAA-B74F-9C0C-375C2CEE4D88}"/>
              </a:ext>
            </a:extLst>
          </p:cNvPr>
          <p:cNvSpPr/>
          <p:nvPr/>
        </p:nvSpPr>
        <p:spPr>
          <a:xfrm>
            <a:off x="5235599" y="1527963"/>
            <a:ext cx="4045290" cy="389036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9A6A2A1-61AE-EA42-82A0-137FB4195E3E}"/>
              </a:ext>
            </a:extLst>
          </p:cNvPr>
          <p:cNvSpPr/>
          <p:nvPr/>
        </p:nvSpPr>
        <p:spPr>
          <a:xfrm>
            <a:off x="7907904" y="1527963"/>
            <a:ext cx="4045290" cy="389036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A9116FB9-51EC-4D4B-AECA-B8C5CE39EA90}"/>
              </a:ext>
            </a:extLst>
          </p:cNvPr>
          <p:cNvSpPr/>
          <p:nvPr/>
        </p:nvSpPr>
        <p:spPr>
          <a:xfrm>
            <a:off x="847975" y="1406823"/>
            <a:ext cx="1925642" cy="185189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4DAB1F1D-D494-B64C-B788-EA224F69D000}"/>
              </a:ext>
            </a:extLst>
          </p:cNvPr>
          <p:cNvSpPr/>
          <p:nvPr/>
        </p:nvSpPr>
        <p:spPr>
          <a:xfrm>
            <a:off x="3322314" y="1406823"/>
            <a:ext cx="1925642" cy="185189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EACA38CC-B881-B64C-986A-7396F7157B4A}"/>
              </a:ext>
            </a:extLst>
          </p:cNvPr>
          <p:cNvSpPr/>
          <p:nvPr userDrawn="1"/>
        </p:nvSpPr>
        <p:spPr>
          <a:xfrm>
            <a:off x="5966332" y="1406823"/>
            <a:ext cx="1925642" cy="185189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1602613E-7EEE-C347-90CD-3FD01C4F925E}"/>
              </a:ext>
            </a:extLst>
          </p:cNvPr>
          <p:cNvSpPr/>
          <p:nvPr/>
        </p:nvSpPr>
        <p:spPr>
          <a:xfrm>
            <a:off x="8638637" y="1406823"/>
            <a:ext cx="1925642" cy="185189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AE668048-3D1A-0944-9382-E43B157DF0C1}"/>
              </a:ext>
            </a:extLst>
          </p:cNvPr>
          <p:cNvSpPr/>
          <p:nvPr/>
        </p:nvSpPr>
        <p:spPr>
          <a:xfrm>
            <a:off x="1006570" y="1544251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3D1DD726-B492-8E44-9918-192EF5BA2D3D}"/>
              </a:ext>
            </a:extLst>
          </p:cNvPr>
          <p:cNvSpPr/>
          <p:nvPr/>
        </p:nvSpPr>
        <p:spPr>
          <a:xfrm>
            <a:off x="3469277" y="1609147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4626D483-2F4C-9149-AE75-A1DB204AF180}"/>
              </a:ext>
            </a:extLst>
          </p:cNvPr>
          <p:cNvSpPr/>
          <p:nvPr/>
        </p:nvSpPr>
        <p:spPr>
          <a:xfrm>
            <a:off x="6128432" y="1562714"/>
            <a:ext cx="1601442" cy="1540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5CC52548-81E9-E848-ACC2-147DFAA24991}"/>
              </a:ext>
            </a:extLst>
          </p:cNvPr>
          <p:cNvSpPr/>
          <p:nvPr/>
        </p:nvSpPr>
        <p:spPr>
          <a:xfrm>
            <a:off x="8800737" y="1562714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615F96DE-6B77-E34D-972D-58623A9BC87D}"/>
              </a:ext>
            </a:extLst>
          </p:cNvPr>
          <p:cNvSpPr/>
          <p:nvPr/>
        </p:nvSpPr>
        <p:spPr>
          <a:xfrm>
            <a:off x="2217510" y="4860564"/>
            <a:ext cx="1335828" cy="1284670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94673B41-433E-E44D-900C-5050C967F29E}"/>
              </a:ext>
            </a:extLst>
          </p:cNvPr>
          <p:cNvSpPr/>
          <p:nvPr/>
        </p:nvSpPr>
        <p:spPr>
          <a:xfrm>
            <a:off x="4760117" y="4868963"/>
            <a:ext cx="1335828" cy="1284670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64773E4C-32A9-DB4E-BCDC-F968258A12B8}"/>
              </a:ext>
            </a:extLst>
          </p:cNvPr>
          <p:cNvSpPr/>
          <p:nvPr/>
        </p:nvSpPr>
        <p:spPr>
          <a:xfrm>
            <a:off x="7405867" y="4868963"/>
            <a:ext cx="1335828" cy="1284670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FF264980-2C35-3447-8873-1AA9114E2FDB}"/>
              </a:ext>
            </a:extLst>
          </p:cNvPr>
          <p:cNvSpPr/>
          <p:nvPr/>
        </p:nvSpPr>
        <p:spPr>
          <a:xfrm>
            <a:off x="10213355" y="4868963"/>
            <a:ext cx="1335828" cy="1284670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Text Placeholder 17">
            <a:extLst>
              <a:ext uri="{FF2B5EF4-FFF2-40B4-BE49-F238E27FC236}">
                <a16:creationId xmlns="" xmlns:a16="http://schemas.microsoft.com/office/drawing/2014/main" id="{6ADBD416-235E-8042-9F21-FF4E75B4608C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285664" y="1938055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63" name="Text Placeholder 17">
            <a:extLst>
              <a:ext uri="{FF2B5EF4-FFF2-40B4-BE49-F238E27FC236}">
                <a16:creationId xmlns="" xmlns:a16="http://schemas.microsoft.com/office/drawing/2014/main" id="{2BBAC9AE-474F-0D44-9EBA-0537E6983137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3781384" y="1940651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64" name="Text Placeholder 17">
            <a:extLst>
              <a:ext uri="{FF2B5EF4-FFF2-40B4-BE49-F238E27FC236}">
                <a16:creationId xmlns="" xmlns:a16="http://schemas.microsoft.com/office/drawing/2014/main" id="{BF9CAB18-1D38-D644-A81F-70E5466D0389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04021" y="1954009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65" name="Text Placeholder 17">
            <a:extLst>
              <a:ext uri="{FF2B5EF4-FFF2-40B4-BE49-F238E27FC236}">
                <a16:creationId xmlns="" xmlns:a16="http://schemas.microsoft.com/office/drawing/2014/main" id="{A8A502A8-834D-C94A-9859-BACB55444207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9073609" y="2002703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70" name="Text Placeholder 17">
            <a:extLst>
              <a:ext uri="{FF2B5EF4-FFF2-40B4-BE49-F238E27FC236}">
                <a16:creationId xmlns="" xmlns:a16="http://schemas.microsoft.com/office/drawing/2014/main" id="{084B4BE7-DD1C-1743-85E4-D3ED17FE67F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02413" y="28157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1" name="Text Placeholder 17">
            <a:extLst>
              <a:ext uri="{FF2B5EF4-FFF2-40B4-BE49-F238E27FC236}">
                <a16:creationId xmlns="" xmlns:a16="http://schemas.microsoft.com/office/drawing/2014/main" id="{5E862C59-ABDF-FB45-866F-C33FB45F9EE7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3326353" y="284041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2" name="Text Placeholder 17">
            <a:extLst>
              <a:ext uri="{FF2B5EF4-FFF2-40B4-BE49-F238E27FC236}">
                <a16:creationId xmlns="" xmlns:a16="http://schemas.microsoft.com/office/drawing/2014/main" id="{16252092-110B-DF41-BAA1-24D8CA1DA645}"/>
              </a:ext>
            </a:extLst>
          </p:cNvPr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5581611" y="2844885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3" name="Text Placeholder 17">
            <a:extLst>
              <a:ext uri="{FF2B5EF4-FFF2-40B4-BE49-F238E27FC236}">
                <a16:creationId xmlns="" xmlns:a16="http://schemas.microsoft.com/office/drawing/2014/main" id="{6BE3560E-17BA-CF47-9892-C7DA0E586994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8289917" y="28260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9D474F6-150F-834A-BB32-3AF67DA1998E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C6A7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D060F3F6-4C3F-3C4B-932F-B7BD7FBD92A7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0500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75">
            <a:extLst>
              <a:ext uri="{FF2B5EF4-FFF2-40B4-BE49-F238E27FC236}">
                <a16:creationId xmlns="" xmlns:a16="http://schemas.microsoft.com/office/drawing/2014/main" id="{8C0B3D42-2317-6946-847C-DF2D8C7082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2077" y="1534831"/>
            <a:ext cx="1921262" cy="2081780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reeform 176">
            <a:extLst>
              <a:ext uri="{FF2B5EF4-FFF2-40B4-BE49-F238E27FC236}">
                <a16:creationId xmlns="" xmlns:a16="http://schemas.microsoft.com/office/drawing/2014/main" id="{40053DCA-CDEC-8B4D-B8F3-C1EF890EF0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70654" y="1534831"/>
            <a:ext cx="1916323" cy="2081780"/>
          </a:xfrm>
          <a:custGeom>
            <a:avLst/>
            <a:gdLst>
              <a:gd name="T0" fmla="*/ 3122 w 3421"/>
              <a:gd name="T1" fmla="*/ 642 h 3719"/>
              <a:gd name="T2" fmla="*/ 3122 w 3421"/>
              <a:gd name="T3" fmla="*/ 642 h 3719"/>
              <a:gd name="T4" fmla="*/ 2089 w 3421"/>
              <a:gd name="T5" fmla="*/ 642 h 3719"/>
              <a:gd name="T6" fmla="*/ 1722 w 3421"/>
              <a:gd name="T7" fmla="*/ 0 h 3719"/>
              <a:gd name="T8" fmla="*/ 1347 w 3421"/>
              <a:gd name="T9" fmla="*/ 642 h 3719"/>
              <a:gd name="T10" fmla="*/ 306 w 3421"/>
              <a:gd name="T11" fmla="*/ 642 h 3719"/>
              <a:gd name="T12" fmla="*/ 0 w 3421"/>
              <a:gd name="T13" fmla="*/ 948 h 3719"/>
              <a:gd name="T14" fmla="*/ 0 w 3421"/>
              <a:gd name="T15" fmla="*/ 3420 h 3719"/>
              <a:gd name="T16" fmla="*/ 306 w 3421"/>
              <a:gd name="T17" fmla="*/ 3718 h 3719"/>
              <a:gd name="T18" fmla="*/ 3122 w 3421"/>
              <a:gd name="T19" fmla="*/ 3718 h 3719"/>
              <a:gd name="T20" fmla="*/ 3420 w 3421"/>
              <a:gd name="T21" fmla="*/ 3420 h 3719"/>
              <a:gd name="T22" fmla="*/ 3420 w 3421"/>
              <a:gd name="T23" fmla="*/ 948 h 3719"/>
              <a:gd name="T24" fmla="*/ 3122 w 3421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1" h="3719">
                <a:moveTo>
                  <a:pt x="3122" y="642"/>
                </a:moveTo>
                <a:lnTo>
                  <a:pt x="3122" y="642"/>
                </a:lnTo>
                <a:cubicBezTo>
                  <a:pt x="2089" y="642"/>
                  <a:pt x="2089" y="642"/>
                  <a:pt x="2089" y="642"/>
                </a:cubicBezTo>
                <a:cubicBezTo>
                  <a:pt x="1722" y="0"/>
                  <a:pt x="1722" y="0"/>
                  <a:pt x="1722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0" y="3718"/>
                  <a:pt x="3420" y="3588"/>
                  <a:pt x="3420" y="3420"/>
                </a:cubicBezTo>
                <a:cubicBezTo>
                  <a:pt x="3420" y="948"/>
                  <a:pt x="3420" y="948"/>
                  <a:pt x="3420" y="948"/>
                </a:cubicBezTo>
                <a:cubicBezTo>
                  <a:pt x="3420" y="780"/>
                  <a:pt x="3290" y="642"/>
                  <a:pt x="3122" y="642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reeform 177">
            <a:extLst>
              <a:ext uri="{FF2B5EF4-FFF2-40B4-BE49-F238E27FC236}">
                <a16:creationId xmlns="" xmlns:a16="http://schemas.microsoft.com/office/drawing/2014/main" id="{10B1012D-1247-0E4A-BFFD-D8F52FAEDE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04293" y="1534831"/>
            <a:ext cx="1918793" cy="2081780"/>
          </a:xfrm>
          <a:custGeom>
            <a:avLst/>
            <a:gdLst>
              <a:gd name="T0" fmla="*/ 3121 w 3428"/>
              <a:gd name="T1" fmla="*/ 642 h 3719"/>
              <a:gd name="T2" fmla="*/ 3121 w 3428"/>
              <a:gd name="T3" fmla="*/ 642 h 3719"/>
              <a:gd name="T4" fmla="*/ 2103 w 3428"/>
              <a:gd name="T5" fmla="*/ 642 h 3719"/>
              <a:gd name="T6" fmla="*/ 1729 w 3428"/>
              <a:gd name="T7" fmla="*/ 0 h 3719"/>
              <a:gd name="T8" fmla="*/ 1362 w 3428"/>
              <a:gd name="T9" fmla="*/ 642 h 3719"/>
              <a:gd name="T10" fmla="*/ 306 w 3428"/>
              <a:gd name="T11" fmla="*/ 642 h 3719"/>
              <a:gd name="T12" fmla="*/ 0 w 3428"/>
              <a:gd name="T13" fmla="*/ 948 h 3719"/>
              <a:gd name="T14" fmla="*/ 0 w 3428"/>
              <a:gd name="T15" fmla="*/ 3420 h 3719"/>
              <a:gd name="T16" fmla="*/ 306 w 3428"/>
              <a:gd name="T17" fmla="*/ 3718 h 3719"/>
              <a:gd name="T18" fmla="*/ 3121 w 3428"/>
              <a:gd name="T19" fmla="*/ 3718 h 3719"/>
              <a:gd name="T20" fmla="*/ 3427 w 3428"/>
              <a:gd name="T21" fmla="*/ 3420 h 3719"/>
              <a:gd name="T22" fmla="*/ 3427 w 3428"/>
              <a:gd name="T23" fmla="*/ 948 h 3719"/>
              <a:gd name="T24" fmla="*/ 3121 w 3428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8" h="3719">
                <a:moveTo>
                  <a:pt x="3121" y="642"/>
                </a:moveTo>
                <a:lnTo>
                  <a:pt x="3121" y="642"/>
                </a:lnTo>
                <a:cubicBezTo>
                  <a:pt x="2103" y="642"/>
                  <a:pt x="2103" y="642"/>
                  <a:pt x="2103" y="642"/>
                </a:cubicBezTo>
                <a:cubicBezTo>
                  <a:pt x="1729" y="0"/>
                  <a:pt x="1729" y="0"/>
                  <a:pt x="1729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1" y="3718"/>
                  <a:pt x="3121" y="3718"/>
                  <a:pt x="3121" y="3718"/>
                </a:cubicBezTo>
                <a:cubicBezTo>
                  <a:pt x="3289" y="3718"/>
                  <a:pt x="3427" y="3588"/>
                  <a:pt x="3427" y="3420"/>
                </a:cubicBezTo>
                <a:cubicBezTo>
                  <a:pt x="3427" y="948"/>
                  <a:pt x="3427" y="948"/>
                  <a:pt x="3427" y="948"/>
                </a:cubicBezTo>
                <a:cubicBezTo>
                  <a:pt x="3427" y="780"/>
                  <a:pt x="3289" y="642"/>
                  <a:pt x="3121" y="642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reeform 178">
            <a:extLst>
              <a:ext uri="{FF2B5EF4-FFF2-40B4-BE49-F238E27FC236}">
                <a16:creationId xmlns="" xmlns:a16="http://schemas.microsoft.com/office/drawing/2014/main" id="{65CDE706-10CF-2F43-88C1-BCEBF0BED0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42870" y="1534831"/>
            <a:ext cx="1916323" cy="2081780"/>
          </a:xfrm>
          <a:custGeom>
            <a:avLst/>
            <a:gdLst>
              <a:gd name="T0" fmla="*/ 3115 w 3422"/>
              <a:gd name="T1" fmla="*/ 642 h 3719"/>
              <a:gd name="T2" fmla="*/ 3115 w 3422"/>
              <a:gd name="T3" fmla="*/ 642 h 3719"/>
              <a:gd name="T4" fmla="*/ 2105 w 3422"/>
              <a:gd name="T5" fmla="*/ 642 h 3719"/>
              <a:gd name="T6" fmla="*/ 1737 w 3422"/>
              <a:gd name="T7" fmla="*/ 0 h 3719"/>
              <a:gd name="T8" fmla="*/ 1362 w 3422"/>
              <a:gd name="T9" fmla="*/ 642 h 3719"/>
              <a:gd name="T10" fmla="*/ 299 w 3422"/>
              <a:gd name="T11" fmla="*/ 642 h 3719"/>
              <a:gd name="T12" fmla="*/ 0 w 3422"/>
              <a:gd name="T13" fmla="*/ 948 h 3719"/>
              <a:gd name="T14" fmla="*/ 0 w 3422"/>
              <a:gd name="T15" fmla="*/ 3420 h 3719"/>
              <a:gd name="T16" fmla="*/ 299 w 3422"/>
              <a:gd name="T17" fmla="*/ 3718 h 3719"/>
              <a:gd name="T18" fmla="*/ 3115 w 3422"/>
              <a:gd name="T19" fmla="*/ 3718 h 3719"/>
              <a:gd name="T20" fmla="*/ 3421 w 3422"/>
              <a:gd name="T21" fmla="*/ 3420 h 3719"/>
              <a:gd name="T22" fmla="*/ 3421 w 3422"/>
              <a:gd name="T23" fmla="*/ 948 h 3719"/>
              <a:gd name="T24" fmla="*/ 3115 w 3422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2" h="3719">
                <a:moveTo>
                  <a:pt x="3115" y="642"/>
                </a:moveTo>
                <a:lnTo>
                  <a:pt x="3115" y="642"/>
                </a:lnTo>
                <a:cubicBezTo>
                  <a:pt x="2105" y="642"/>
                  <a:pt x="2105" y="642"/>
                  <a:pt x="2105" y="642"/>
                </a:cubicBezTo>
                <a:cubicBezTo>
                  <a:pt x="1737" y="0"/>
                  <a:pt x="1737" y="0"/>
                  <a:pt x="1737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130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0" y="3718"/>
                  <a:pt x="299" y="3718"/>
                </a:cubicBezTo>
                <a:cubicBezTo>
                  <a:pt x="3115" y="3718"/>
                  <a:pt x="3115" y="3718"/>
                  <a:pt x="3115" y="3718"/>
                </a:cubicBezTo>
                <a:cubicBezTo>
                  <a:pt x="3283" y="3718"/>
                  <a:pt x="3421" y="3588"/>
                  <a:pt x="3421" y="3420"/>
                </a:cubicBezTo>
                <a:cubicBezTo>
                  <a:pt x="3421" y="948"/>
                  <a:pt x="3421" y="948"/>
                  <a:pt x="3421" y="948"/>
                </a:cubicBezTo>
                <a:cubicBezTo>
                  <a:pt x="3421" y="780"/>
                  <a:pt x="3283" y="642"/>
                  <a:pt x="3115" y="642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Freeform 179">
            <a:extLst>
              <a:ext uri="{FF2B5EF4-FFF2-40B4-BE49-F238E27FC236}">
                <a16:creationId xmlns="" xmlns:a16="http://schemas.microsoft.com/office/drawing/2014/main" id="{832BCD4D-201E-8748-B1F7-9CE73C83B4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76508" y="1534831"/>
            <a:ext cx="1921262" cy="2081780"/>
          </a:xfrm>
          <a:custGeom>
            <a:avLst/>
            <a:gdLst>
              <a:gd name="T0" fmla="*/ 3122 w 3429"/>
              <a:gd name="T1" fmla="*/ 642 h 3719"/>
              <a:gd name="T2" fmla="*/ 3122 w 3429"/>
              <a:gd name="T3" fmla="*/ 642 h 3719"/>
              <a:gd name="T4" fmla="*/ 2120 w 3429"/>
              <a:gd name="T5" fmla="*/ 642 h 3719"/>
              <a:gd name="T6" fmla="*/ 1745 w 3429"/>
              <a:gd name="T7" fmla="*/ 0 h 3719"/>
              <a:gd name="T8" fmla="*/ 1377 w 3429"/>
              <a:gd name="T9" fmla="*/ 642 h 3719"/>
              <a:gd name="T10" fmla="*/ 306 w 3429"/>
              <a:gd name="T11" fmla="*/ 642 h 3719"/>
              <a:gd name="T12" fmla="*/ 0 w 3429"/>
              <a:gd name="T13" fmla="*/ 948 h 3719"/>
              <a:gd name="T14" fmla="*/ 0 w 3429"/>
              <a:gd name="T15" fmla="*/ 3420 h 3719"/>
              <a:gd name="T16" fmla="*/ 306 w 3429"/>
              <a:gd name="T17" fmla="*/ 3718 h 3719"/>
              <a:gd name="T18" fmla="*/ 3122 w 3429"/>
              <a:gd name="T19" fmla="*/ 3718 h 3719"/>
              <a:gd name="T20" fmla="*/ 3428 w 3429"/>
              <a:gd name="T21" fmla="*/ 3420 h 3719"/>
              <a:gd name="T22" fmla="*/ 3428 w 3429"/>
              <a:gd name="T23" fmla="*/ 948 h 3719"/>
              <a:gd name="T24" fmla="*/ 3122 w 3429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9" h="3719">
                <a:moveTo>
                  <a:pt x="3122" y="642"/>
                </a:moveTo>
                <a:lnTo>
                  <a:pt x="3122" y="642"/>
                </a:lnTo>
                <a:cubicBezTo>
                  <a:pt x="2120" y="642"/>
                  <a:pt x="2120" y="642"/>
                  <a:pt x="2120" y="642"/>
                </a:cubicBezTo>
                <a:cubicBezTo>
                  <a:pt x="1745" y="0"/>
                  <a:pt x="1745" y="0"/>
                  <a:pt x="1745" y="0"/>
                </a:cubicBezTo>
                <a:cubicBezTo>
                  <a:pt x="1377" y="642"/>
                  <a:pt x="1377" y="642"/>
                  <a:pt x="137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1" y="3718"/>
                  <a:pt x="3428" y="3588"/>
                  <a:pt x="3428" y="3420"/>
                </a:cubicBezTo>
                <a:cubicBezTo>
                  <a:pt x="3428" y="948"/>
                  <a:pt x="3428" y="948"/>
                  <a:pt x="3428" y="948"/>
                </a:cubicBezTo>
                <a:cubicBezTo>
                  <a:pt x="3428" y="780"/>
                  <a:pt x="3291" y="642"/>
                  <a:pt x="3122" y="642"/>
                </a:cubicBezTo>
              </a:path>
            </a:pathLst>
          </a:custGeom>
          <a:solidFill>
            <a:srgbClr val="AED07E">
              <a:alpha val="80000"/>
            </a:srgbClr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32DC3FE-D517-4045-A81C-97480C4BB5BC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929DE76E-73B1-9148-AD97-229EAA47B0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7141" y="2777667"/>
            <a:ext cx="1903851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019" y="2282993"/>
            <a:ext cx="1903851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97293" y="2771417"/>
            <a:ext cx="1921263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73021" y="2276743"/>
            <a:ext cx="1921263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29645" y="2762963"/>
            <a:ext cx="1908506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16948" y="2268289"/>
            <a:ext cx="190850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72508" y="2756713"/>
            <a:ext cx="1890175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386" y="2262039"/>
            <a:ext cx="1890175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03936" y="2745138"/>
            <a:ext cx="1921262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1239" y="2250464"/>
            <a:ext cx="1921262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E0AA75E-BDA5-164B-BCEE-416AB7EB207E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8F78608-E00E-EC4C-A889-2DB48630BF2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219652113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F7012A-4801-B846-8CEA-D1AA67A7E19E}"/>
              </a:ext>
            </a:extLst>
          </p:cNvPr>
          <p:cNvSpPr/>
          <p:nvPr userDrawn="1"/>
        </p:nvSpPr>
        <p:spPr>
          <a:xfrm>
            <a:off x="0" y="0"/>
            <a:ext cx="3526971" cy="25537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="" xmlns:a16="http://schemas.microsoft.com/office/drawing/2014/main" id="{000CD309-E9B0-7C4A-9A4F-489EB83506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313" y="875545"/>
            <a:ext cx="10978262" cy="108309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A6377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="" xmlns:a16="http://schemas.microsoft.com/office/drawing/2014/main" id="{C6A8FD36-65E2-304C-B342-C3166DD3BB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313" y="2067342"/>
            <a:ext cx="10978262" cy="4038015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40404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92901924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with solid hea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5EE0BA7-5177-7C41-9701-67552BFD319E}"/>
              </a:ext>
            </a:extLst>
          </p:cNvPr>
          <p:cNvSpPr/>
          <p:nvPr userDrawn="1"/>
        </p:nvSpPr>
        <p:spPr>
          <a:xfrm>
            <a:off x="332509" y="301337"/>
            <a:ext cx="11513127" cy="1859972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ED39E585-4CC7-244E-BB6D-EF564C816B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177" y="943935"/>
            <a:ext cx="10563696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A171193F-8D07-6841-AD4F-81B3E69E1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651" y="2668824"/>
            <a:ext cx="10638222" cy="324524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157501558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C620474-398A-C642-97C5-6FFB0DF43052}"/>
              </a:ext>
            </a:extLst>
          </p:cNvPr>
          <p:cNvCxnSpPr>
            <a:cxnSpLocks/>
          </p:cNvCxnSpPr>
          <p:nvPr/>
        </p:nvCxnSpPr>
        <p:spPr>
          <a:xfrm>
            <a:off x="2718910" y="3448776"/>
            <a:ext cx="94715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6E4A766-FED1-894B-A889-823A4FF75411}"/>
              </a:ext>
            </a:extLst>
          </p:cNvPr>
          <p:cNvSpPr/>
          <p:nvPr/>
        </p:nvSpPr>
        <p:spPr>
          <a:xfrm>
            <a:off x="2102383" y="2832249"/>
            <a:ext cx="1233055" cy="1233055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08C6878-4402-894E-8E64-73E151411DC6}"/>
              </a:ext>
            </a:extLst>
          </p:cNvPr>
          <p:cNvSpPr/>
          <p:nvPr/>
        </p:nvSpPr>
        <p:spPr>
          <a:xfrm>
            <a:off x="5969765" y="3362570"/>
            <a:ext cx="172412" cy="172412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BB83E75-E0C9-714E-9E45-509D3F33090F}"/>
              </a:ext>
            </a:extLst>
          </p:cNvPr>
          <p:cNvSpPr/>
          <p:nvPr/>
        </p:nvSpPr>
        <p:spPr>
          <a:xfrm>
            <a:off x="9383674" y="3362570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26AA091-4676-F84E-93FF-824FF1A4B10B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8" name="Text Placeholder 23">
            <a:extLst>
              <a:ext uri="{FF2B5EF4-FFF2-40B4-BE49-F238E27FC236}">
                <a16:creationId xmlns="" xmlns:a16="http://schemas.microsoft.com/office/drawing/2014/main" id="{E74BB04E-437D-4E46-9A57-B72EEF075E6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Our Journey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="" xmlns:a16="http://schemas.microsoft.com/office/drawing/2014/main" id="{CCD767BA-B79C-2543-AA9A-86E634722F0F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785825" y="422073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3BC6FB8B-D15D-3340-8F2D-D5BC2FD4D66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216766" y="1608539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19348E07-20A7-F740-8715-43EB023172A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102383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START</a:t>
            </a:r>
            <a:endParaRPr lang="en-US" dirty="0"/>
          </a:p>
        </p:txBody>
      </p:sp>
      <p:sp>
        <p:nvSpPr>
          <p:cNvPr id="36" name="Text Placeholder 17">
            <a:extLst>
              <a:ext uri="{FF2B5EF4-FFF2-40B4-BE49-F238E27FC236}">
                <a16:creationId xmlns="" xmlns:a16="http://schemas.microsoft.com/office/drawing/2014/main" id="{BD72605F-29B1-4242-93F3-3F37AA42DC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5825" y="2823339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2016</a:t>
            </a:r>
            <a:endParaRPr lang="en-US" dirty="0"/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A04A4060-643D-BB44-93F7-B288E25220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6766" y="3843245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2017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D08B2CC-4979-4848-AA8C-0A1B4B69F8C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53A056D-7DA8-CA43-BD26-DAFD3209780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90376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159BEB2-8918-8740-99A7-553D0D414983}"/>
              </a:ext>
            </a:extLst>
          </p:cNvPr>
          <p:cNvCxnSpPr>
            <a:cxnSpLocks/>
          </p:cNvCxnSpPr>
          <p:nvPr userDrawn="1"/>
        </p:nvCxnSpPr>
        <p:spPr>
          <a:xfrm>
            <a:off x="1588" y="3448776"/>
            <a:ext cx="121888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7D4A19C4-1947-4349-9457-0ACFFBA4FC07}"/>
              </a:ext>
            </a:extLst>
          </p:cNvPr>
          <p:cNvSpPr/>
          <p:nvPr/>
        </p:nvSpPr>
        <p:spPr>
          <a:xfrm>
            <a:off x="6040275" y="3362570"/>
            <a:ext cx="172412" cy="172412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87DE787-8DE7-3C4E-8EB8-423F070D8AFF}"/>
              </a:ext>
            </a:extLst>
          </p:cNvPr>
          <p:cNvSpPr/>
          <p:nvPr/>
        </p:nvSpPr>
        <p:spPr>
          <a:xfrm>
            <a:off x="2626366" y="3362571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C249088C-C99A-C54C-8067-8456BF21657E}"/>
              </a:ext>
            </a:extLst>
          </p:cNvPr>
          <p:cNvSpPr/>
          <p:nvPr/>
        </p:nvSpPr>
        <p:spPr>
          <a:xfrm>
            <a:off x="9393224" y="3362571"/>
            <a:ext cx="172412" cy="172412"/>
          </a:xfrm>
          <a:prstGeom prst="ellipse">
            <a:avLst/>
          </a:prstGeom>
          <a:solidFill>
            <a:srgbClr val="8CBF4B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FF92472D-9633-1B41-8BB1-3CE8FDF598FC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459184" y="4206951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4FA104B9-3949-7046-BD33-D672B145979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890125" y="1594752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4" name="Text Placeholder 17">
            <a:extLst>
              <a:ext uri="{FF2B5EF4-FFF2-40B4-BE49-F238E27FC236}">
                <a16:creationId xmlns="" xmlns:a16="http://schemas.microsoft.com/office/drawing/2014/main" id="{4170B2DE-1D76-D746-B4E0-1DF37E4C7538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223426" y="4210067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9" name="Text Placeholder 17">
            <a:extLst>
              <a:ext uri="{FF2B5EF4-FFF2-40B4-BE49-F238E27FC236}">
                <a16:creationId xmlns="" xmlns:a16="http://schemas.microsoft.com/office/drawing/2014/main" id="{00BAA056-DFBD-584F-9273-7D94010335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59184" y="283714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2018</a:t>
            </a:r>
            <a:endParaRPr lang="en-US" dirty="0"/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6BF9179A-0AB3-E042-BD2E-A24FBC624C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90125" y="385705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2019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5D05B818-03D6-0C48-A4A4-879D1B8573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3426" y="282565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2020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C26421F-3E17-FF47-92D5-AE8B9BF847B2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7918C0E-ED0A-D748-88E5-BE3A2DEDEB9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268247039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99EA92-8C6E-B84F-B459-728079F0C1CC}"/>
              </a:ext>
            </a:extLst>
          </p:cNvPr>
          <p:cNvGrpSpPr/>
          <p:nvPr userDrawn="1"/>
        </p:nvGrpSpPr>
        <p:grpSpPr>
          <a:xfrm flipH="1">
            <a:off x="-87112" y="2691100"/>
            <a:ext cx="10183945" cy="1475800"/>
            <a:chOff x="4009760" y="5382199"/>
            <a:chExt cx="20367890" cy="2951599"/>
          </a:xfrm>
        </p:grpSpPr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E7ED26DD-7AEB-9E44-8FF6-C477D8C00C2B}"/>
                </a:ext>
              </a:extLst>
            </p:cNvPr>
            <p:cNvCxnSpPr>
              <a:cxnSpLocks/>
            </p:cNvCxnSpPr>
            <p:nvPr/>
          </p:nvCxnSpPr>
          <p:spPr>
            <a:xfrm>
              <a:off x="5434644" y="6897551"/>
              <a:ext cx="1894300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40BA1181-B947-D246-AEDB-8D5690586889}"/>
                </a:ext>
              </a:extLst>
            </p:cNvPr>
            <p:cNvSpPr/>
            <p:nvPr/>
          </p:nvSpPr>
          <p:spPr>
            <a:xfrm>
              <a:off x="4009760" y="5382199"/>
              <a:ext cx="2887204" cy="2951599"/>
            </a:xfrm>
            <a:prstGeom prst="ellipse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prstClr val="white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93279403-2DD6-294E-8653-2A42ED9EBD96}"/>
                </a:ext>
              </a:extLst>
            </p:cNvPr>
            <p:cNvSpPr/>
            <p:nvPr/>
          </p:nvSpPr>
          <p:spPr>
            <a:xfrm>
              <a:off x="11936354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B1A0B9AD-E1B8-4A47-B627-580D076FD190}"/>
                </a:ext>
              </a:extLst>
            </p:cNvPr>
            <p:cNvSpPr/>
            <p:nvPr/>
          </p:nvSpPr>
          <p:spPr>
            <a:xfrm>
              <a:off x="18764171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 Placeholder 17">
            <a:extLst>
              <a:ext uri="{FF2B5EF4-FFF2-40B4-BE49-F238E27FC236}">
                <a16:creationId xmlns="" xmlns:a16="http://schemas.microsoft.com/office/drawing/2014/main" id="{EE27F43F-5131-7247-81C7-14B1147E8D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4900" y="161754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FA701368-7F3A-D942-9086-74C5BC9A1A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8201" y="4232863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19E93A3E-D93B-6746-924C-B809E688CD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67864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END</a:t>
            </a:r>
            <a:endParaRPr lang="en-US" dirty="0"/>
          </a:p>
        </p:txBody>
      </p:sp>
      <p:sp>
        <p:nvSpPr>
          <p:cNvPr id="26" name="Text Placeholder 17">
            <a:extLst>
              <a:ext uri="{FF2B5EF4-FFF2-40B4-BE49-F238E27FC236}">
                <a16:creationId xmlns="" xmlns:a16="http://schemas.microsoft.com/office/drawing/2014/main" id="{14EC00ED-B9B5-564F-A2BD-E9361B35ED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66515" y="384269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2021</a:t>
            </a:r>
            <a:endParaRPr lang="en-US" dirty="0"/>
          </a:p>
        </p:txBody>
      </p:sp>
      <p:sp>
        <p:nvSpPr>
          <p:cNvPr id="27" name="Text Placeholder 17">
            <a:extLst>
              <a:ext uri="{FF2B5EF4-FFF2-40B4-BE49-F238E27FC236}">
                <a16:creationId xmlns="" xmlns:a16="http://schemas.microsoft.com/office/drawing/2014/main" id="{3BB708B1-BD9F-3D4B-A3F2-DAAACD7B96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8201" y="2797420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2022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736D8C8-35B9-E44E-AAE8-C6E80ED2B0AD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81152B3-A02C-0A41-A45E-03342C78C7A9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47231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184089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227188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019776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06689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Freeform: Shape 4235">
            <a:extLst>
              <a:ext uri="{FF2B5EF4-FFF2-40B4-BE49-F238E27FC236}">
                <a16:creationId xmlns="" xmlns:a16="http://schemas.microsoft.com/office/drawing/2014/main" id="{2F2F1A50-32F6-E84E-B2A8-E09466C954B2}"/>
              </a:ext>
            </a:extLst>
          </p:cNvPr>
          <p:cNvSpPr/>
          <p:nvPr userDrawn="1"/>
        </p:nvSpPr>
        <p:spPr>
          <a:xfrm>
            <a:off x="9675359" y="1773769"/>
            <a:ext cx="1518092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2" h="1330">
                <a:moveTo>
                  <a:pt x="455" y="219"/>
                </a:moveTo>
                <a:cubicBezTo>
                  <a:pt x="326" y="219"/>
                  <a:pt x="219" y="325"/>
                  <a:pt x="219" y="455"/>
                </a:cubicBezTo>
                <a:cubicBezTo>
                  <a:pt x="219" y="587"/>
                  <a:pt x="326" y="692"/>
                  <a:pt x="455" y="692"/>
                </a:cubicBezTo>
                <a:cubicBezTo>
                  <a:pt x="586" y="692"/>
                  <a:pt x="692" y="587"/>
                  <a:pt x="692" y="455"/>
                </a:cubicBezTo>
                <a:cubicBezTo>
                  <a:pt x="692" y="325"/>
                  <a:pt x="586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2" y="203"/>
                  <a:pt x="912" y="455"/>
                </a:cubicBezTo>
                <a:cubicBezTo>
                  <a:pt x="912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3" y="1289"/>
                  <a:pt x="483" y="1303"/>
                </a:cubicBezTo>
                <a:cubicBezTo>
                  <a:pt x="483" y="1316"/>
                  <a:pt x="471" y="1330"/>
                  <a:pt x="455" y="1330"/>
                </a:cubicBezTo>
                <a:cubicBezTo>
                  <a:pt x="441" y="1330"/>
                  <a:pt x="428" y="1316"/>
                  <a:pt x="428" y="1303"/>
                </a:cubicBezTo>
                <a:cubicBezTo>
                  <a:pt x="428" y="1289"/>
                  <a:pt x="436" y="1280"/>
                  <a:pt x="447" y="1276"/>
                </a:cubicBezTo>
                <a:lnTo>
                  <a:pt x="447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7511047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755816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670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8973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27683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14986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57443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44746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12021" y="4848034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9324" y="4353360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B5D68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0" name="Freeform: Shape 4239">
            <a:extLst>
              <a:ext uri="{FF2B5EF4-FFF2-40B4-BE49-F238E27FC236}">
                <a16:creationId xmlns="" xmlns:a16="http://schemas.microsoft.com/office/drawing/2014/main" id="{E253BA23-B768-C040-9224-2910F7AB1B7E}"/>
              </a:ext>
            </a:extLst>
          </p:cNvPr>
          <p:cNvSpPr/>
          <p:nvPr userDrawn="1"/>
        </p:nvSpPr>
        <p:spPr>
          <a:xfrm>
            <a:off x="971458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19221599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928805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97190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6630446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6671879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18945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236577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939640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944352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52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655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72399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9702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73475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60778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42804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30107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27250" y="6366961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510032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7027ED-08EB-4AA2-8039-4471467B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B1B5F5-1779-474A-9F41-063CB554D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B29AA8-AD84-4CD3-9D29-0CF65B38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95838D-7270-4750-8B53-8E3FA1AA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2CDA35-2515-4BB3-884E-B71D22FE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00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555827B-445F-124C-B488-0368396C6165}"/>
              </a:ext>
            </a:extLst>
          </p:cNvPr>
          <p:cNvSpPr txBox="1"/>
          <p:nvPr userDrawn="1"/>
        </p:nvSpPr>
        <p:spPr>
          <a:xfrm>
            <a:off x="476395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baseline="0" dirty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2D0DC2C-A428-934B-B2CD-33EA01036C84}"/>
              </a:ext>
            </a:extLst>
          </p:cNvPr>
          <p:cNvSpPr/>
          <p:nvPr userDrawn="1"/>
        </p:nvSpPr>
        <p:spPr>
          <a:xfrm>
            <a:off x="241300" y="367062"/>
            <a:ext cx="11696700" cy="5695316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 Placeholder 23">
            <a:extLst>
              <a:ext uri="{FF2B5EF4-FFF2-40B4-BE49-F238E27FC236}">
                <a16:creationId xmlns="" xmlns:a16="http://schemas.microsoft.com/office/drawing/2014/main" id="{4D734847-73F0-D74C-9196-0C62282DD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91462" y="4473027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="" xmlns:a16="http://schemas.microsoft.com/office/drawing/2014/main" id="{50529F2B-6A15-7F4F-A86A-73B054F9CD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7398" y="795622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Slide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370A3C62-9C33-6442-AA56-3D5560A5CE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8982" y="598304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="" xmlns:a16="http://schemas.microsoft.com/office/drawing/2014/main" id="{8CC6C34D-3A90-F048-B53A-BC616573EE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5779" y="0"/>
            <a:ext cx="5248975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 to add photo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03222646-8EC8-EF43-AB87-0FAB8C3CF236}"/>
              </a:ext>
            </a:extLst>
          </p:cNvPr>
          <p:cNvSpPr/>
          <p:nvPr userDrawn="1"/>
        </p:nvSpPr>
        <p:spPr>
          <a:xfrm rot="16200000" flipV="1">
            <a:off x="11704000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33915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DCE44-91B1-49DC-BFD2-BAD631101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71E603A-A31C-4763-88CC-1A561D59F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26F09E-E749-4E79-806D-15B9147D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4C3C68-B0DC-4B52-9588-B4C5F572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CA00D0-F532-4005-B7FB-30AE0AAF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97869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7027ED-08EB-4AA2-8039-4471467B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B1B5F5-1779-474A-9F41-063CB554D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B29AA8-AD84-4CD3-9D29-0CF65B38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95838D-7270-4750-8B53-8E3FA1AA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2CDA35-2515-4BB3-884E-B71D22FE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12454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812B66-7A91-46C6-92C8-7180C0C5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B0D325-D854-4FF1-AFE5-4D92597C8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53E661-CC91-416A-A745-8E2A8D17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D61AF3-3BAD-4599-B779-64E3DB59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5B0AFF-07E0-4DAD-A29C-EDB2E6E3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3620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552351-547A-41F8-AA93-DAC4C4EA5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42C471-5C3E-4D19-9753-6E14BC73A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F7C295-3405-4590-9F2C-4AF0CB1A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39FC32-A399-44D5-91ED-8DDE0D59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1A561D-13AD-4BC3-9E28-CF15C358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558545-7F2F-45DA-9E04-D35F5EED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3547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FA14ED-05A5-4B12-A66F-DE7EFB37B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B6B6F6-BBEE-4168-AFC7-05823309C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91DC0B-A84E-4A8C-9F89-C46C0AAA0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B0200E8-3F05-4E98-A485-EBCD34E82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B6B2F77-C6C1-44EA-8820-9C87BBE12A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376CD5F-1A39-4D83-B8DE-3FEF9070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31767F8-3142-46BC-AB5D-C9FA3599B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326B1A6-6294-4F21-877E-2E49DC766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16869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4A50F0-14E6-4C87-969C-9B7082F7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829AA1-8D1C-4588-8CAC-6E8C8443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0E7EC14-1376-4AB1-93F4-FD83729F8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3D5DB3-6D69-41AE-AC66-6975102F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6176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6614A76-CC39-4D8F-8A8F-AEA07A95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B0D7F0-03CD-4F5B-B7C1-567AB8E7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50DE8C2-11F7-4D40-9854-DA6C0F85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41532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3AAEB3-63FB-4ABC-BE19-8EAFC94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E21FDC-E12E-43B6-A61B-812C63BD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61D72E-0CC1-4BD7-AEDF-28D69C52A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AEBE91-C3F4-40BB-BA4C-58C2C108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4752D7-D906-436C-BD79-7F675DD8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413694-5040-45A3-9219-E1FB03DE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19512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FBEC97-D821-4335-9FF7-3C67C95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EFF2508-BBFF-480A-AFA0-2B7A0E068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449EFEA-74AC-4426-AF85-D98D8DA29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2629FC-AE3F-4FF9-B1F7-96A55C72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C11E56-6FDB-4B2B-B5BB-47A07203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22C49F-480A-4D98-896E-9C820771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9219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44363-A929-4E9A-921F-6EF78E632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89B3EC-B0FF-48E5-9F07-519B97688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922552-0453-43F2-9329-45EC61DF2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743A40-4C46-4349-8464-EC121267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802667-83E8-4DE9-AEC8-97C50D0D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052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end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295640-5B5F-6E47-808F-2F2FB8B377B6}"/>
              </a:ext>
            </a:extLst>
          </p:cNvPr>
          <p:cNvGrpSpPr/>
          <p:nvPr userDrawn="1"/>
        </p:nvGrpSpPr>
        <p:grpSpPr>
          <a:xfrm>
            <a:off x="13492" y="1875084"/>
            <a:ext cx="12165015" cy="3041254"/>
            <a:chOff x="0" y="4738255"/>
            <a:chExt cx="21169744" cy="5292436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2C287D99-39F7-274E-881D-B1205E86882D}"/>
                </a:ext>
              </a:extLst>
            </p:cNvPr>
            <p:cNvSpPr/>
            <p:nvPr/>
          </p:nvSpPr>
          <p:spPr>
            <a:xfrm>
              <a:off x="0" y="4738255"/>
              <a:ext cx="5292436" cy="5292436"/>
            </a:xfrm>
            <a:prstGeom prst="rect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7255414-C2BD-294E-A843-C1E85CBB702D}"/>
                </a:ext>
              </a:extLst>
            </p:cNvPr>
            <p:cNvSpPr/>
            <p:nvPr/>
          </p:nvSpPr>
          <p:spPr>
            <a:xfrm>
              <a:off x="5292436" y="4738255"/>
              <a:ext cx="5292436" cy="5292436"/>
            </a:xfrm>
            <a:prstGeom prst="rect">
              <a:avLst/>
            </a:prstGeom>
            <a:solidFill>
              <a:srgbClr val="28A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C2AF4D0D-CD86-1943-BD02-89B10E71AB04}"/>
                </a:ext>
              </a:extLst>
            </p:cNvPr>
            <p:cNvSpPr/>
            <p:nvPr/>
          </p:nvSpPr>
          <p:spPr>
            <a:xfrm>
              <a:off x="10584872" y="4738255"/>
              <a:ext cx="5292436" cy="5292436"/>
            </a:xfrm>
            <a:prstGeom prst="rect">
              <a:avLst/>
            </a:prstGeom>
            <a:solidFill>
              <a:srgbClr val="1BA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B3D836D-4100-D44A-83B0-51B97203CAA2}"/>
                </a:ext>
              </a:extLst>
            </p:cNvPr>
            <p:cNvSpPr/>
            <p:nvPr/>
          </p:nvSpPr>
          <p:spPr>
            <a:xfrm>
              <a:off x="15877308" y="4738255"/>
              <a:ext cx="5292436" cy="5292436"/>
            </a:xfrm>
            <a:prstGeom prst="rect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4D2F298-F143-9740-AAB0-DC67FBF5DC8C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40B2C6C4-135F-5946-B876-EA9B72EF09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4743" y="2963737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February</a:t>
            </a:r>
            <a:endParaRPr lang="en-US"/>
          </a:p>
        </p:txBody>
      </p:sp>
      <p:sp>
        <p:nvSpPr>
          <p:cNvPr id="36" name="Text Placeholder 23">
            <a:extLst>
              <a:ext uri="{FF2B5EF4-FFF2-40B4-BE49-F238E27FC236}">
                <a16:creationId xmlns="" xmlns:a16="http://schemas.microsoft.com/office/drawing/2014/main" id="{BDA90A0E-F434-DE4E-802E-4F8D967084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59026" y="2332384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E4E3947D-3C0D-864E-A378-E86B96AB3A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69574" y="3694013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38" name="Text Placeholder 17">
            <a:extLst>
              <a:ext uri="{FF2B5EF4-FFF2-40B4-BE49-F238E27FC236}">
                <a16:creationId xmlns="" xmlns:a16="http://schemas.microsoft.com/office/drawing/2014/main" id="{7A61D601-8E58-BD42-BBBF-581E5B4321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979" y="2966833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January</a:t>
            </a:r>
            <a:endParaRPr lang="en-US"/>
          </a:p>
        </p:txBody>
      </p:sp>
      <p:sp>
        <p:nvSpPr>
          <p:cNvPr id="39" name="Text Placeholder 23">
            <a:extLst>
              <a:ext uri="{FF2B5EF4-FFF2-40B4-BE49-F238E27FC236}">
                <a16:creationId xmlns="" xmlns:a16="http://schemas.microsoft.com/office/drawing/2014/main" id="{FBF15F1B-8908-F446-91BA-B6025A5D96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04" y="2335480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20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8DA24536-E652-E647-BC3C-200CC55782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52" y="3697109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87F5E8E1-032A-ED43-93E9-DB20B4563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24512" y="2950422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April</a:t>
            </a:r>
            <a:endParaRPr lang="en-US"/>
          </a:p>
        </p:txBody>
      </p:sp>
      <p:sp>
        <p:nvSpPr>
          <p:cNvPr id="42" name="Text Placeholder 23">
            <a:extLst>
              <a:ext uri="{FF2B5EF4-FFF2-40B4-BE49-F238E27FC236}">
                <a16:creationId xmlns="" xmlns:a16="http://schemas.microsoft.com/office/drawing/2014/main" id="{76204B1D-FD93-534C-86DB-6D09C95456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28795" y="2319069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="" xmlns:a16="http://schemas.microsoft.com/office/drawing/2014/main" id="{F4D63AE9-5CEC-9F4B-96A5-3F0DB00BF3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39343" y="3680698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44" name="Text Placeholder 17">
            <a:extLst>
              <a:ext uri="{FF2B5EF4-FFF2-40B4-BE49-F238E27FC236}">
                <a16:creationId xmlns="" xmlns:a16="http://schemas.microsoft.com/office/drawing/2014/main" id="{18449C84-980B-324B-B217-BB2EDFA5B2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68790" y="2953518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March</a:t>
            </a:r>
            <a:endParaRPr lang="en-US"/>
          </a:p>
        </p:txBody>
      </p:sp>
      <p:sp>
        <p:nvSpPr>
          <p:cNvPr id="45" name="Text Placeholder 23">
            <a:extLst>
              <a:ext uri="{FF2B5EF4-FFF2-40B4-BE49-F238E27FC236}">
                <a16:creationId xmlns="" xmlns:a16="http://schemas.microsoft.com/office/drawing/2014/main" id="{DB432D93-6FEA-AC42-83B9-779DFF3A77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73073" y="2322165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17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="" xmlns:a16="http://schemas.microsoft.com/office/drawing/2014/main" id="{23980425-5596-AE4F-A5E0-1E8D36188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3621" y="3683794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/>
              <a:t>Click to type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F30AE37-8612-1542-9EF8-54C24BD4C33D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baseline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2B53804-765C-C642-92ED-7E167F7FC3E2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931F17A9-1990-CB4F-B6F6-4BB13F4AD5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51584854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5244B6E-D371-4F79-B559-B2C8D1933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FE2AEE-1FA6-4AD6-BFBC-F5C8821EC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8CF1F1-149A-4D2A-B710-20B65FB3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EBEF44-F339-4145-B138-958BB18D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DFE507-41E3-4050-AA6E-8B9C4072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64481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1BA1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5415355" y="223839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3760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D5A2AA6-883F-854A-8546-F99F3B503C78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3864A3C8-D9B2-6D4F-8AF6-446AA2B021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85D7608D-36AC-F749-962E-A70668D2E0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A50FDCB-F35B-6E4C-894D-A4695AE5E749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="" xmlns:a16="http://schemas.microsoft.com/office/drawing/2014/main" id="{10DC2F06-5F2E-8245-82B0-075B40465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83E37E1-6A96-684C-BA8A-A42C3A7B7C50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B401573-3136-B04E-AB48-47CA1061F3EB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50786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C5B56A7-C850-004E-A218-494C6390142F}"/>
              </a:ext>
            </a:extLst>
          </p:cNvPr>
          <p:cNvSpPr/>
          <p:nvPr userDrawn="1"/>
        </p:nvSpPr>
        <p:spPr>
          <a:xfrm>
            <a:off x="241300" y="228600"/>
            <a:ext cx="11696700" cy="3035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3C33563-74D4-9C45-B16E-EE9771603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867"/>
          <a:stretch/>
        </p:blipFill>
        <p:spPr>
          <a:xfrm>
            <a:off x="3752900" y="1030385"/>
            <a:ext cx="8439100" cy="5375657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9B270587-869E-A549-98E4-0E2F24D7CB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1200" y="1203325"/>
            <a:ext cx="5130800" cy="3913188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B1FBF693-83D1-B940-B0C1-1DEE220BC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350" y="3594101"/>
            <a:ext cx="5029134" cy="223351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E4C5354-097E-9047-BF0C-BF358C2BBAC7}"/>
              </a:ext>
            </a:extLst>
          </p:cNvPr>
          <p:cNvSpPr/>
          <p:nvPr userDrawn="1"/>
        </p:nvSpPr>
        <p:spPr>
          <a:xfrm>
            <a:off x="831350" y="150280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3F1B5D6A-BD23-A34A-8A53-F5A2A2FE1C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7201" y="805450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29748EA-C0A8-F14F-B190-91F53E5FFAB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844C1E4-5685-3A4E-A559-324CB47798BE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47188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5">
            <a:extLst>
              <a:ext uri="{FF2B5EF4-FFF2-40B4-BE49-F238E27FC236}">
                <a16:creationId xmlns="" xmlns:a16="http://schemas.microsoft.com/office/drawing/2014/main" id="{325A458D-4CD1-F749-A7CA-2DB4DA3E26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3299" y="2066544"/>
            <a:ext cx="5132263" cy="3722513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D89B6699-41C2-A647-B805-477AD8D41E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6940" y="708094"/>
            <a:ext cx="5158622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1188A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46E7E2D0-5766-184D-B066-151C0BDA9313}"/>
              </a:ext>
            </a:extLst>
          </p:cNvPr>
          <p:cNvCxnSpPr>
            <a:cxnSpLocks/>
            <a:stCxn id="24" idx="2"/>
          </p:cNvCxnSpPr>
          <p:nvPr userDrawn="1"/>
        </p:nvCxnSpPr>
        <p:spPr>
          <a:xfrm flipH="1">
            <a:off x="5346936" y="1569629"/>
            <a:ext cx="13670" cy="5258207"/>
          </a:xfrm>
          <a:prstGeom prst="line">
            <a:avLst/>
          </a:prstGeom>
          <a:ln w="12700">
            <a:solidFill>
              <a:srgbClr val="28AF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2EEC70AB-BD27-9D40-B51B-A5A6EB572E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03474" y="708094"/>
            <a:ext cx="3452394" cy="343396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 SLIDE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80E57C5-9F44-1743-A089-B6D51064BBCD}"/>
              </a:ext>
            </a:extLst>
          </p:cNvPr>
          <p:cNvSpPr/>
          <p:nvPr userDrawn="1"/>
        </p:nvSpPr>
        <p:spPr>
          <a:xfrm>
            <a:off x="5168746" y="1141689"/>
            <a:ext cx="383720" cy="423563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D774BE65-A9FD-8447-B8DC-01E0E3F156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3395" y="712471"/>
            <a:ext cx="1154422" cy="857158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360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D61EA96D-CBBA-164C-B6A9-08FC40BAD1F5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9B8F009-F456-474D-8AEB-A89D432DE398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400670769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594346" cy="386770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3" y="642972"/>
            <a:ext cx="1059434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43C4327-63B8-524C-A365-730E163C0C3B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7DCDAB-9B29-724B-9E94-12531E00608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58822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555827B-445F-124C-B488-0368396C6165}"/>
              </a:ext>
            </a:extLst>
          </p:cNvPr>
          <p:cNvSpPr txBox="1"/>
          <p:nvPr userDrawn="1"/>
        </p:nvSpPr>
        <p:spPr>
          <a:xfrm>
            <a:off x="476395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2D0DC2C-A428-934B-B2CD-33EA01036C84}"/>
              </a:ext>
            </a:extLst>
          </p:cNvPr>
          <p:cNvSpPr/>
          <p:nvPr userDrawn="1"/>
        </p:nvSpPr>
        <p:spPr>
          <a:xfrm>
            <a:off x="241300" y="367062"/>
            <a:ext cx="11696700" cy="1452908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Text Placeholder 23">
            <a:extLst>
              <a:ext uri="{FF2B5EF4-FFF2-40B4-BE49-F238E27FC236}">
                <a16:creationId xmlns="" xmlns:a16="http://schemas.microsoft.com/office/drawing/2014/main" id="{4D734847-73F0-D74C-9196-0C62282DD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91462" y="4473027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="" xmlns:a16="http://schemas.microsoft.com/office/drawing/2014/main" id="{50529F2B-6A15-7F4F-A86A-73B054F9CD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7398" y="795622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Slide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370A3C62-9C33-6442-AA56-3D5560A5CE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8982" y="598304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="" xmlns:a16="http://schemas.microsoft.com/office/drawing/2014/main" id="{8CC6C34D-3A90-F048-B53A-BC616573EE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5779" y="0"/>
            <a:ext cx="5248975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 to add photo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03222646-8EC8-EF43-AB87-0FAB8C3CF236}"/>
              </a:ext>
            </a:extLst>
          </p:cNvPr>
          <p:cNvSpPr/>
          <p:nvPr userDrawn="1"/>
        </p:nvSpPr>
        <p:spPr>
          <a:xfrm rot="16200000" flipV="1">
            <a:off x="11704000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53035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Photo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B740006-F160-C44D-89FA-19A0B2F5D62F}"/>
              </a:ext>
            </a:extLst>
          </p:cNvPr>
          <p:cNvSpPr/>
          <p:nvPr userDrawn="1"/>
        </p:nvSpPr>
        <p:spPr>
          <a:xfrm>
            <a:off x="241300" y="0"/>
            <a:ext cx="6151000" cy="5923917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BAB2E43A-01A9-034A-94FD-65F98C980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5" y="1757011"/>
            <a:ext cx="4983180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70CC3DF-08FC-104A-96EE-39401CA6BF0E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950BB21B-863E-E545-BC10-366FC83CCA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5085159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="" xmlns:a16="http://schemas.microsoft.com/office/drawing/2014/main" id="{67F66838-2DC1-A242-BFEE-D223249239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2300" y="228600"/>
            <a:ext cx="5564883" cy="5447571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289134-02EC-A240-9EEE-8EFCD9FB6E42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41BD9DB-1AE0-F046-B1C4-9F1995D778AF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37594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oint icon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2225374" y="17274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2268473" y="17689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8745392" y="178001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8792510" y="182145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68968" y="48280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56271" y="4333339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188A3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BA19A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91788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9091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8CBF4B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FDA3578-22C0-F242-8A92-BC35DC710088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239D4DF-F916-8E4B-8BDF-169B917E8A14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65B885F-F1D5-CF48-A406-1D7B1455708D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23">
            <a:extLst>
              <a:ext uri="{FF2B5EF4-FFF2-40B4-BE49-F238E27FC236}">
                <a16:creationId xmlns="" xmlns:a16="http://schemas.microsoft.com/office/drawing/2014/main" id="{C979FF8E-2FF0-A342-B688-0AFAC42113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31691236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="" xmlns:a16="http://schemas.microsoft.com/office/drawing/2014/main" id="{E062918E-84FF-9547-A16A-383E59F88B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300" y="228600"/>
            <a:ext cx="11696700" cy="5946816"/>
          </a:xfrm>
          <a:custGeom>
            <a:avLst/>
            <a:gdLst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26308 w 11696700"/>
              <a:gd name="connsiteY8" fmla="*/ 5837400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221569 w 11696700"/>
              <a:gd name="connsiteY9" fmla="*/ 5935093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6816"/>
              <a:gd name="connsiteX1" fmla="*/ 11696700 w 11696700"/>
              <a:gd name="connsiteY1" fmla="*/ 0 h 5946816"/>
              <a:gd name="connsiteX2" fmla="*/ 11696700 w 11696700"/>
              <a:gd name="connsiteY2" fmla="*/ 757264 h 5946816"/>
              <a:gd name="connsiteX3" fmla="*/ 5956300 w 11696700"/>
              <a:gd name="connsiteY3" fmla="*/ 757264 h 5946816"/>
              <a:gd name="connsiteX4" fmla="*/ 5956300 w 11696700"/>
              <a:gd name="connsiteY4" fmla="*/ 3182964 h 5946816"/>
              <a:gd name="connsiteX5" fmla="*/ 11696700 w 11696700"/>
              <a:gd name="connsiteY5" fmla="*/ 3182964 h 5946816"/>
              <a:gd name="connsiteX6" fmla="*/ 11696700 w 11696700"/>
              <a:gd name="connsiteY6" fmla="*/ 5943600 h 5946816"/>
              <a:gd name="connsiteX7" fmla="*/ 226308 w 11696700"/>
              <a:gd name="connsiteY7" fmla="*/ 5943600 h 5946816"/>
              <a:gd name="connsiteX8" fmla="*/ 219585 w 11696700"/>
              <a:gd name="connsiteY8" fmla="*/ 5938253 h 5946816"/>
              <a:gd name="connsiteX9" fmla="*/ 350523 w 11696700"/>
              <a:gd name="connsiteY9" fmla="*/ 5946816 h 5946816"/>
              <a:gd name="connsiteX10" fmla="*/ 190308 w 11696700"/>
              <a:gd name="connsiteY10" fmla="*/ 5943600 h 5946816"/>
              <a:gd name="connsiteX11" fmla="*/ 0 w 11696700"/>
              <a:gd name="connsiteY11" fmla="*/ 5943600 h 5946816"/>
              <a:gd name="connsiteX12" fmla="*/ 0 w 11696700"/>
              <a:gd name="connsiteY12" fmla="*/ 0 h 594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96700" h="5946816">
                <a:moveTo>
                  <a:pt x="0" y="0"/>
                </a:moveTo>
                <a:lnTo>
                  <a:pt x="11696700" y="0"/>
                </a:lnTo>
                <a:lnTo>
                  <a:pt x="11696700" y="757264"/>
                </a:lnTo>
                <a:lnTo>
                  <a:pt x="5956300" y="757264"/>
                </a:lnTo>
                <a:lnTo>
                  <a:pt x="5956300" y="3182964"/>
                </a:lnTo>
                <a:lnTo>
                  <a:pt x="11696700" y="3182964"/>
                </a:lnTo>
                <a:lnTo>
                  <a:pt x="11696700" y="5943600"/>
                </a:lnTo>
                <a:lnTo>
                  <a:pt x="226308" y="5943600"/>
                </a:lnTo>
                <a:lnTo>
                  <a:pt x="219585" y="5938253"/>
                </a:lnTo>
                <a:lnTo>
                  <a:pt x="350523" y="5946816"/>
                </a:lnTo>
                <a:lnTo>
                  <a:pt x="190308" y="5943600"/>
                </a:lnTo>
                <a:lnTo>
                  <a:pt x="0" y="59436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 sz="1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</a:t>
            </a:r>
          </a:p>
          <a:p>
            <a:endParaRPr lang="en-US" dirty="0"/>
          </a:p>
          <a:p>
            <a:r>
              <a:rPr lang="en-US" dirty="0"/>
              <a:t>                             Click to add photo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AE72C2A-8F5D-5741-9D36-B642CB2931C5}"/>
              </a:ext>
            </a:extLst>
          </p:cNvPr>
          <p:cNvSpPr/>
          <p:nvPr userDrawn="1"/>
        </p:nvSpPr>
        <p:spPr>
          <a:xfrm>
            <a:off x="6197600" y="985864"/>
            <a:ext cx="5994400" cy="2425700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6686CA7-9F9D-8D44-B94F-5A2669C8F7B2}"/>
              </a:ext>
            </a:extLst>
          </p:cNvPr>
          <p:cNvSpPr txBox="1"/>
          <p:nvPr userDrawn="1"/>
        </p:nvSpPr>
        <p:spPr>
          <a:xfrm>
            <a:off x="6637283" y="-8040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D0117BF-7B8F-804D-9B62-BFDC2DE5B730}"/>
              </a:ext>
            </a:extLst>
          </p:cNvPr>
          <p:cNvSpPr/>
          <p:nvPr userDrawn="1"/>
        </p:nvSpPr>
        <p:spPr>
          <a:xfrm>
            <a:off x="6504644" y="20260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89FD262A-DB5E-AA46-B482-A1055545E6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0495" y="1328734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11F92C0B-314B-1D4F-96FF-2837F718CF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5" y="2346524"/>
            <a:ext cx="5029134" cy="851567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498D20-F272-6C4B-9750-0950D632CA51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BD57239-5828-B540-8237-86617E1D76B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945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CB7DE2D-DD70-CA4C-AD07-0DA13212ED1E}"/>
              </a:ext>
            </a:extLst>
          </p:cNvPr>
          <p:cNvSpPr/>
          <p:nvPr userDrawn="1"/>
        </p:nvSpPr>
        <p:spPr>
          <a:xfrm>
            <a:off x="405433" y="370011"/>
            <a:ext cx="11381134" cy="611797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492B6076-9B06-4342-B533-50A8FA0B09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654" y="4674908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73098FBA-6D76-1C47-A298-10C863AB6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590" y="997503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="" xmlns:a16="http://schemas.microsoft.com/office/drawing/2014/main" id="{B8BF25BD-F8E7-544B-9A2B-A29DFA1B60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174" y="80018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="" xmlns:a16="http://schemas.microsoft.com/office/drawing/2014/main" id="{ECFFB737-7ACC-5B4B-AAE0-4E19B6647AE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4225" y="-1"/>
            <a:ext cx="5689601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picture or </a:t>
            </a:r>
          </a:p>
          <a:p>
            <a:r>
              <a:rPr lang="en-US" dirty="0"/>
              <a:t>texture fill to add photo</a:t>
            </a:r>
          </a:p>
        </p:txBody>
      </p:sp>
    </p:spTree>
    <p:extLst>
      <p:ext uri="{BB962C8B-B14F-4D97-AF65-F5344CB8AC3E}">
        <p14:creationId xmlns:p14="http://schemas.microsoft.com/office/powerpoint/2010/main" val="9307372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AAA5544-825C-D843-82F7-011BA29F10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650" y="1587500"/>
            <a:ext cx="11696699" cy="4699000"/>
          </a:xfrm>
          <a:custGeom>
            <a:avLst/>
            <a:gdLst>
              <a:gd name="connsiteX0" fmla="*/ 0 w 11696699"/>
              <a:gd name="connsiteY0" fmla="*/ 0 h 4699000"/>
              <a:gd name="connsiteX1" fmla="*/ 11696699 w 11696699"/>
              <a:gd name="connsiteY1" fmla="*/ 0 h 4699000"/>
              <a:gd name="connsiteX2" fmla="*/ 11696699 w 11696699"/>
              <a:gd name="connsiteY2" fmla="*/ 1498601 h 4699000"/>
              <a:gd name="connsiteX3" fmla="*/ 7029451 w 11696699"/>
              <a:gd name="connsiteY3" fmla="*/ 1498601 h 4699000"/>
              <a:gd name="connsiteX4" fmla="*/ 7029451 w 11696699"/>
              <a:gd name="connsiteY4" fmla="*/ 2971529 h 4699000"/>
              <a:gd name="connsiteX5" fmla="*/ 11696699 w 11696699"/>
              <a:gd name="connsiteY5" fmla="*/ 2971529 h 4699000"/>
              <a:gd name="connsiteX6" fmla="*/ 11696699 w 11696699"/>
              <a:gd name="connsiteY6" fmla="*/ 4699000 h 4699000"/>
              <a:gd name="connsiteX7" fmla="*/ 536121 w 11696699"/>
              <a:gd name="connsiteY7" fmla="*/ 4699000 h 4699000"/>
              <a:gd name="connsiteX8" fmla="*/ 216546 w 11696699"/>
              <a:gd name="connsiteY8" fmla="*/ 4699000 h 4699000"/>
              <a:gd name="connsiteX9" fmla="*/ 180546 w 11696699"/>
              <a:gd name="connsiteY9" fmla="*/ 4699000 h 4699000"/>
              <a:gd name="connsiteX10" fmla="*/ 0 w 11696699"/>
              <a:gd name="connsiteY10" fmla="*/ 4699000 h 4699000"/>
              <a:gd name="connsiteX11" fmla="*/ 0 w 11696699"/>
              <a:gd name="connsiteY11" fmla="*/ 4278910 h 469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96699" h="4699000">
                <a:moveTo>
                  <a:pt x="0" y="0"/>
                </a:moveTo>
                <a:lnTo>
                  <a:pt x="11696699" y="0"/>
                </a:lnTo>
                <a:lnTo>
                  <a:pt x="11696699" y="1498601"/>
                </a:lnTo>
                <a:lnTo>
                  <a:pt x="7029451" y="1498601"/>
                </a:lnTo>
                <a:lnTo>
                  <a:pt x="7029451" y="2971529"/>
                </a:lnTo>
                <a:lnTo>
                  <a:pt x="11696699" y="2971529"/>
                </a:lnTo>
                <a:lnTo>
                  <a:pt x="11696699" y="4699000"/>
                </a:lnTo>
                <a:lnTo>
                  <a:pt x="536121" y="4699000"/>
                </a:lnTo>
                <a:lnTo>
                  <a:pt x="216546" y="4699000"/>
                </a:lnTo>
                <a:lnTo>
                  <a:pt x="180546" y="4699000"/>
                </a:lnTo>
                <a:lnTo>
                  <a:pt x="0" y="4699000"/>
                </a:lnTo>
                <a:lnTo>
                  <a:pt x="0" y="427891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33A59673-F743-3548-A224-DA318708FD70}"/>
              </a:ext>
            </a:extLst>
          </p:cNvPr>
          <p:cNvSpPr txBox="1">
            <a:spLocks/>
          </p:cNvSpPr>
          <p:nvPr userDrawn="1"/>
        </p:nvSpPr>
        <p:spPr>
          <a:xfrm>
            <a:off x="7619999" y="3435786"/>
            <a:ext cx="4019670" cy="773557"/>
          </a:xfrm>
          <a:prstGeom prst="rect">
            <a:avLst/>
          </a:prstGeom>
        </p:spPr>
        <p:txBody>
          <a:bodyPr vert="horz" wrap="square" lIns="217433" tIns="108718" rIns="217433" bIns="10871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prstClr val="white"/>
                </a:solidFill>
                <a:latin typeface="Montserrat Light" charset="0"/>
                <a:ea typeface="Montserrat Light" charset="0"/>
                <a:cs typeface="Montserrat Light" charset="0"/>
              </a:rPr>
              <a:t>Refers to a good or service being offered by a company.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9BB73D2-4537-B849-87DD-438424FEBE62}"/>
              </a:ext>
            </a:extLst>
          </p:cNvPr>
          <p:cNvSpPr/>
          <p:nvPr userDrawn="1"/>
        </p:nvSpPr>
        <p:spPr>
          <a:xfrm rot="10800000" flipV="1">
            <a:off x="7277100" y="3086101"/>
            <a:ext cx="4914900" cy="147292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76282472-56C2-8A48-86C5-1BC4F9E9B0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77100" y="3092586"/>
            <a:ext cx="4667249" cy="1466443"/>
          </a:xfrm>
        </p:spPr>
        <p:txBody>
          <a:bodyPr anchor="ctr"/>
          <a:lstStyle>
            <a:lvl1pPr algn="ctr"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379D8CF-5187-5A40-90C4-720D4B6776D8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507B26C4-2A6B-404D-B6DF-133DAE8902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81B267-E1F8-1B41-B67E-37FFFE57738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B91A324-8B30-A940-95B5-F8962EEFE5F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13755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5307EF-A9F6-C245-9FFC-6B90094787FE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3">
            <a:extLst>
              <a:ext uri="{FF2B5EF4-FFF2-40B4-BE49-F238E27FC236}">
                <a16:creationId xmlns="" xmlns:a16="http://schemas.microsoft.com/office/drawing/2014/main" id="{81CC2CF4-3D74-1342-B102-040122CED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="" xmlns:a16="http://schemas.microsoft.com/office/drawing/2014/main" id="{2F429012-D47B-B64E-8AF8-BA57CA772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82ED7C5-FFAE-834F-8F3A-BCF13F87526A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C2D9E6FA-4BF8-7846-B1D4-0E7D141B5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C42B48-7BA4-D244-BEDC-1A195F5794A4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E665F5D-41F2-AB4E-9E9D-89A3F85D709E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80723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/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C52FF19B-F26A-EC40-9F99-C10D1E505E59}"/>
              </a:ext>
            </a:extLst>
          </p:cNvPr>
          <p:cNvSpPr/>
          <p:nvPr userDrawn="1"/>
        </p:nvSpPr>
        <p:spPr>
          <a:xfrm>
            <a:off x="6361479" y="123226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 Placeholder 25">
            <a:extLst>
              <a:ext uri="{FF2B5EF4-FFF2-40B4-BE49-F238E27FC236}">
                <a16:creationId xmlns="" xmlns:a16="http://schemas.microsoft.com/office/drawing/2014/main" id="{CAF61B17-26D4-B14D-97CA-EAAECA6A7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9807" y="128946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D8522547-A08F-EE44-A9AD-5FABBDCD549F}"/>
              </a:ext>
            </a:extLst>
          </p:cNvPr>
          <p:cNvCxnSpPr>
            <a:cxnSpLocks/>
          </p:cNvCxnSpPr>
          <p:nvPr userDrawn="1"/>
        </p:nvCxnSpPr>
        <p:spPr>
          <a:xfrm>
            <a:off x="5769762" y="162223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8DF3840-EDCD-4B47-B492-D9F24116159A}"/>
              </a:ext>
            </a:extLst>
          </p:cNvPr>
          <p:cNvSpPr/>
          <p:nvPr userDrawn="1"/>
        </p:nvSpPr>
        <p:spPr>
          <a:xfrm flipV="1">
            <a:off x="511072" y="-2"/>
            <a:ext cx="5240006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9E207A2-7B0E-2F46-8515-2531113C9151}"/>
              </a:ext>
            </a:extLst>
          </p:cNvPr>
          <p:cNvSpPr/>
          <p:nvPr userDrawn="1"/>
        </p:nvSpPr>
        <p:spPr>
          <a:xfrm>
            <a:off x="918629" y="1527801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8EC99E19-5C6F-0E42-9D44-703CC975D6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478" y="1899687"/>
            <a:ext cx="4306395" cy="3280643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type…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5BC66613-CDA2-A74A-9395-2463EF11F2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8629" y="628636"/>
            <a:ext cx="4378451" cy="60363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Overview Slide</a:t>
            </a:r>
          </a:p>
        </p:txBody>
      </p:sp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D783A9DB-2D88-B44A-A367-1AE86EBEE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718" t="9301" r="27615" b="19469"/>
          <a:stretch/>
        </p:blipFill>
        <p:spPr>
          <a:xfrm flipH="1">
            <a:off x="511072" y="5180330"/>
            <a:ext cx="1726075" cy="1615575"/>
          </a:xfrm>
          <a:prstGeom prst="rect">
            <a:avLst/>
          </a:prstGeom>
        </p:spPr>
      </p:pic>
      <p:sp>
        <p:nvSpPr>
          <p:cNvPr id="21" name="Text Placeholder 25">
            <a:extLst>
              <a:ext uri="{FF2B5EF4-FFF2-40B4-BE49-F238E27FC236}">
                <a16:creationId xmlns="" xmlns:a16="http://schemas.microsoft.com/office/drawing/2014/main" id="{5A1E8056-B0BB-444E-9F56-12D2DD4B85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9716" y="123226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60359091-EF1E-5347-86A8-664FF906AFA2}"/>
              </a:ext>
            </a:extLst>
          </p:cNvPr>
          <p:cNvSpPr/>
          <p:nvPr userDrawn="1"/>
        </p:nvSpPr>
        <p:spPr>
          <a:xfrm>
            <a:off x="6361479" y="230689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 Placeholder 25">
            <a:extLst>
              <a:ext uri="{FF2B5EF4-FFF2-40B4-BE49-F238E27FC236}">
                <a16:creationId xmlns="" xmlns:a16="http://schemas.microsoft.com/office/drawing/2014/main" id="{29FF15AB-A467-5248-AA8B-EA7E9FC37B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9807" y="236408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63453B8E-02A0-D945-99F3-A46F3D8AA698}"/>
              </a:ext>
            </a:extLst>
          </p:cNvPr>
          <p:cNvCxnSpPr>
            <a:cxnSpLocks/>
          </p:cNvCxnSpPr>
          <p:nvPr userDrawn="1"/>
        </p:nvCxnSpPr>
        <p:spPr>
          <a:xfrm>
            <a:off x="5769762" y="269686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5">
            <a:extLst>
              <a:ext uri="{FF2B5EF4-FFF2-40B4-BE49-F238E27FC236}">
                <a16:creationId xmlns="" xmlns:a16="http://schemas.microsoft.com/office/drawing/2014/main" id="{F2455212-2D5D-E648-802A-B9EB35459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29716" y="230689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8DF1992D-B7D5-8E4B-BDA5-761CB37D3675}"/>
              </a:ext>
            </a:extLst>
          </p:cNvPr>
          <p:cNvSpPr/>
          <p:nvPr userDrawn="1"/>
        </p:nvSpPr>
        <p:spPr>
          <a:xfrm>
            <a:off x="6361479" y="336665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Text Placeholder 25">
            <a:extLst>
              <a:ext uri="{FF2B5EF4-FFF2-40B4-BE49-F238E27FC236}">
                <a16:creationId xmlns="" xmlns:a16="http://schemas.microsoft.com/office/drawing/2014/main" id="{D5D057F3-7821-E04C-AEF9-9BAF88BFC8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9807" y="342385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201686CB-AFC3-2E42-8385-6797A30142D9}"/>
              </a:ext>
            </a:extLst>
          </p:cNvPr>
          <p:cNvCxnSpPr>
            <a:cxnSpLocks/>
          </p:cNvCxnSpPr>
          <p:nvPr userDrawn="1"/>
        </p:nvCxnSpPr>
        <p:spPr>
          <a:xfrm>
            <a:off x="5769762" y="375662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5">
            <a:extLst>
              <a:ext uri="{FF2B5EF4-FFF2-40B4-BE49-F238E27FC236}">
                <a16:creationId xmlns="" xmlns:a16="http://schemas.microsoft.com/office/drawing/2014/main" id="{3EBAF954-82F2-CC42-82E9-A190647556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29716" y="336665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7212A528-3E55-3E4C-A29B-933FD36CD4AA}"/>
              </a:ext>
            </a:extLst>
          </p:cNvPr>
          <p:cNvSpPr/>
          <p:nvPr userDrawn="1"/>
        </p:nvSpPr>
        <p:spPr>
          <a:xfrm>
            <a:off x="6347624" y="442484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Text Placeholder 25">
            <a:extLst>
              <a:ext uri="{FF2B5EF4-FFF2-40B4-BE49-F238E27FC236}">
                <a16:creationId xmlns="" xmlns:a16="http://schemas.microsoft.com/office/drawing/2014/main" id="{5C41E408-2BE8-184D-BAE4-AEB73C241B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5952" y="448203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EB1EA6CF-9EE0-6148-AA67-CE0598A3805A}"/>
              </a:ext>
            </a:extLst>
          </p:cNvPr>
          <p:cNvCxnSpPr>
            <a:cxnSpLocks/>
          </p:cNvCxnSpPr>
          <p:nvPr userDrawn="1"/>
        </p:nvCxnSpPr>
        <p:spPr>
          <a:xfrm>
            <a:off x="5755907" y="481481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5">
            <a:extLst>
              <a:ext uri="{FF2B5EF4-FFF2-40B4-BE49-F238E27FC236}">
                <a16:creationId xmlns="" xmlns:a16="http://schemas.microsoft.com/office/drawing/2014/main" id="{5A47AF7F-E736-2640-98D0-99CBD669AF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15861" y="442484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3CA01ECA-9BBA-EE4B-8E28-5EE6A1A3E11D}"/>
              </a:ext>
            </a:extLst>
          </p:cNvPr>
          <p:cNvSpPr/>
          <p:nvPr userDrawn="1"/>
        </p:nvSpPr>
        <p:spPr>
          <a:xfrm>
            <a:off x="6361479" y="5502145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Text Placeholder 25">
            <a:extLst>
              <a:ext uri="{FF2B5EF4-FFF2-40B4-BE49-F238E27FC236}">
                <a16:creationId xmlns="" xmlns:a16="http://schemas.microsoft.com/office/drawing/2014/main" id="{981C64DC-4A52-6744-8327-31289AFCBA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99807" y="5559340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32514181-21FC-3442-AF04-713C37001620}"/>
              </a:ext>
            </a:extLst>
          </p:cNvPr>
          <p:cNvCxnSpPr>
            <a:cxnSpLocks/>
          </p:cNvCxnSpPr>
          <p:nvPr userDrawn="1"/>
        </p:nvCxnSpPr>
        <p:spPr>
          <a:xfrm>
            <a:off x="5769762" y="5892116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25">
            <a:extLst>
              <a:ext uri="{FF2B5EF4-FFF2-40B4-BE49-F238E27FC236}">
                <a16:creationId xmlns="" xmlns:a16="http://schemas.microsoft.com/office/drawing/2014/main" id="{41215D43-08A5-AA4E-8D46-F8BEBABD63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9716" y="5502145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0053522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7D6B0E9-3995-4243-A4DE-8287096F2210}"/>
              </a:ext>
            </a:extLst>
          </p:cNvPr>
          <p:cNvSpPr/>
          <p:nvPr/>
        </p:nvSpPr>
        <p:spPr>
          <a:xfrm flipV="1">
            <a:off x="1356632" y="-2"/>
            <a:ext cx="5495430" cy="6892757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A59638F-34C3-0548-9D75-7451924D31F1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Picture Placeholder 17">
            <a:extLst>
              <a:ext uri="{FF2B5EF4-FFF2-40B4-BE49-F238E27FC236}">
                <a16:creationId xmlns="" xmlns:a16="http://schemas.microsoft.com/office/drawing/2014/main" id="{51437F97-A714-BA4E-86C2-B5AFBA0061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4CA7736D-49F3-1646-98AF-4946FF8930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2710" y="1773241"/>
            <a:ext cx="4621841" cy="452595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F13410A-2185-7C40-9186-1A1897ED3B11}"/>
              </a:ext>
            </a:extLst>
          </p:cNvPr>
          <p:cNvSpPr/>
          <p:nvPr userDrawn="1"/>
        </p:nvSpPr>
        <p:spPr>
          <a:xfrm>
            <a:off x="1802710" y="129286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="" xmlns:a16="http://schemas.microsoft.com/office/drawing/2014/main" id="{B30B2EA7-6F50-764D-9D0C-326E1B7C84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8561" y="595510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C376DF-08BD-8147-8B6C-C5A2D8D4A48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221905643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118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64540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9C3F487-F604-4546-B7CE-1F7FE26D0DFD}"/>
              </a:ext>
            </a:extLst>
          </p:cNvPr>
          <p:cNvSpPr/>
          <p:nvPr userDrawn="1"/>
        </p:nvSpPr>
        <p:spPr>
          <a:xfrm flipV="1">
            <a:off x="738425" y="3186"/>
            <a:ext cx="6113637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DEFE2F3-1083-6042-8E1A-CF09DF7F7B14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="" xmlns:a16="http://schemas.microsoft.com/office/drawing/2014/main" id="{8105646A-9E0C-4145-97C2-3734A31A2B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327CD189-A588-D340-AEE6-ABA0AF7E6B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7487" y="1419861"/>
            <a:ext cx="5622464" cy="5334722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A06ABD-A133-8D42-8B38-636B873ACE6A}"/>
              </a:ext>
            </a:extLst>
          </p:cNvPr>
          <p:cNvSpPr/>
          <p:nvPr userDrawn="1"/>
        </p:nvSpPr>
        <p:spPr>
          <a:xfrm>
            <a:off x="1010710" y="11657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1C4A4EBF-8A47-914B-A531-A68FE8F2B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7487" y="405005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471A97C-0468-6444-8032-86D1D6051187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109011357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2A7EC3A-FA50-904B-839F-2B92D5166DD5}"/>
              </a:ext>
            </a:extLst>
          </p:cNvPr>
          <p:cNvSpPr/>
          <p:nvPr userDrawn="1"/>
        </p:nvSpPr>
        <p:spPr>
          <a:xfrm>
            <a:off x="0" y="482371"/>
            <a:ext cx="6113604" cy="285559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46976CB-0B76-DD49-AA4D-4F230C256467}"/>
              </a:ext>
            </a:extLst>
          </p:cNvPr>
          <p:cNvSpPr/>
          <p:nvPr userDrawn="1"/>
        </p:nvSpPr>
        <p:spPr>
          <a:xfrm>
            <a:off x="6113604" y="482371"/>
            <a:ext cx="6113604" cy="285559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A80F2D74-8F18-9F49-A166-16ACDC1D1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715" y="3843119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8C1B99A3-E2FF-264E-947B-7183A27F95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715" y="2505507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02E7D4CC-063A-6D45-92B2-EC8AC4E32A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20771" y="3880875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Text Placeholder 23">
            <a:extLst>
              <a:ext uri="{FF2B5EF4-FFF2-40B4-BE49-F238E27FC236}">
                <a16:creationId xmlns="" xmlns:a16="http://schemas.microsoft.com/office/drawing/2014/main" id="{A04C066A-035C-0341-9527-E538DEB47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771" y="2543263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862BC62-5A59-434C-94C9-A0321E45ADA9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0CE46C9-7CF5-AC49-81D3-87EA00B1EF7D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5054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18D471C-0C8F-0146-83F3-CAF71642C847}"/>
              </a:ext>
            </a:extLst>
          </p:cNvPr>
          <p:cNvSpPr/>
          <p:nvPr userDrawn="1"/>
        </p:nvSpPr>
        <p:spPr>
          <a:xfrm flipV="1">
            <a:off x="1896863" y="0"/>
            <a:ext cx="4739368" cy="6932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38C72918-A963-5543-BE47-6799D21FAF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3781" y="5852156"/>
            <a:ext cx="3704362" cy="361924"/>
          </a:xfrm>
        </p:spPr>
        <p:txBody>
          <a:bodyPr anchor="t"/>
          <a:lstStyle>
            <a:lvl1pPr algn="l">
              <a:buNone/>
              <a:defRPr sz="1400" b="0" i="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AE09A10-520B-2742-962C-FBBAFB7F73D3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4DAC745-3799-644F-B869-63BC8858711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="" xmlns:a16="http://schemas.microsoft.com/office/drawing/2014/main" id="{83C30E9D-06D7-7B41-848A-77274E4130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6153" y="529155"/>
            <a:ext cx="4351633" cy="863553"/>
          </a:xfrm>
          <a:prstGeom prst="rect">
            <a:avLst/>
          </a:prstGeom>
        </p:spPr>
      </p:pic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E1B388D9-79A8-4F4E-A699-E4B798FB46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8163" y="1331352"/>
            <a:ext cx="3195486" cy="731140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="" xmlns:a16="http://schemas.microsoft.com/office/drawing/2014/main" id="{A262A524-87DB-9447-BD5C-C79347DB3C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98163" y="521776"/>
            <a:ext cx="3195485" cy="83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5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FCAF4E6-72DB-E649-B092-C010328005F1}"/>
              </a:ext>
            </a:extLst>
          </p:cNvPr>
          <p:cNvGrpSpPr/>
          <p:nvPr userDrawn="1"/>
        </p:nvGrpSpPr>
        <p:grpSpPr>
          <a:xfrm>
            <a:off x="9203809" y="5757022"/>
            <a:ext cx="2735993" cy="679345"/>
            <a:chOff x="0" y="0"/>
            <a:chExt cx="2301694" cy="571500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D1740294-4308-8F46-B6E3-2486ADA5C51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37A8314D-532F-284C-8D90-022E08B7A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940535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number graph with ic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Placeholder 17">
            <a:extLst>
              <a:ext uri="{FF2B5EF4-FFF2-40B4-BE49-F238E27FC236}">
                <a16:creationId xmlns="" xmlns:a16="http://schemas.microsoft.com/office/drawing/2014/main" id="{34F0C302-0D8D-5843-989D-B63B49CEDB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246" y="1263516"/>
            <a:ext cx="4312551" cy="748242"/>
          </a:xfrm>
        </p:spPr>
        <p:txBody>
          <a:bodyPr/>
          <a:lstStyle>
            <a:lvl1pPr>
              <a:buNone/>
              <a:defRPr sz="22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76" name="Freeform 169">
            <a:extLst>
              <a:ext uri="{FF2B5EF4-FFF2-40B4-BE49-F238E27FC236}">
                <a16:creationId xmlns="" xmlns:a16="http://schemas.microsoft.com/office/drawing/2014/main" id="{38720E63-EB1C-BB42-A9BC-BBD00E84B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303" y="2144026"/>
            <a:ext cx="2066436" cy="2071148"/>
          </a:xfrm>
          <a:custGeom>
            <a:avLst/>
            <a:gdLst>
              <a:gd name="T0" fmla="*/ 3867 w 3868"/>
              <a:gd name="T1" fmla="*/ 1932 h 3876"/>
              <a:gd name="T2" fmla="*/ 3867 w 3868"/>
              <a:gd name="T3" fmla="*/ 1932 h 3876"/>
              <a:gd name="T4" fmla="*/ 1933 w 3868"/>
              <a:gd name="T5" fmla="*/ 3875 h 3876"/>
              <a:gd name="T6" fmla="*/ 0 w 3868"/>
              <a:gd name="T7" fmla="*/ 1932 h 3876"/>
              <a:gd name="T8" fmla="*/ 1933 w 3868"/>
              <a:gd name="T9" fmla="*/ 0 h 3876"/>
              <a:gd name="T10" fmla="*/ 3867 w 3868"/>
              <a:gd name="T11" fmla="*/ 1932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68" h="3876">
                <a:moveTo>
                  <a:pt x="3867" y="1932"/>
                </a:moveTo>
                <a:lnTo>
                  <a:pt x="3867" y="1932"/>
                </a:lnTo>
                <a:cubicBezTo>
                  <a:pt x="3867" y="3007"/>
                  <a:pt x="3000" y="3875"/>
                  <a:pt x="1933" y="3875"/>
                </a:cubicBezTo>
                <a:cubicBezTo>
                  <a:pt x="867" y="3875"/>
                  <a:pt x="0" y="3007"/>
                  <a:pt x="0" y="1932"/>
                </a:cubicBezTo>
                <a:cubicBezTo>
                  <a:pt x="0" y="866"/>
                  <a:pt x="867" y="0"/>
                  <a:pt x="1933" y="0"/>
                </a:cubicBezTo>
                <a:cubicBezTo>
                  <a:pt x="3000" y="0"/>
                  <a:pt x="3867" y="866"/>
                  <a:pt x="3867" y="193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7" name="Freeform 170">
            <a:extLst>
              <a:ext uri="{FF2B5EF4-FFF2-40B4-BE49-F238E27FC236}">
                <a16:creationId xmlns="" xmlns:a16="http://schemas.microsoft.com/office/drawing/2014/main" id="{C82BD997-3E2D-3F4D-A216-D21A343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324" y="2733089"/>
            <a:ext cx="2365680" cy="2365680"/>
          </a:xfrm>
          <a:custGeom>
            <a:avLst/>
            <a:gdLst>
              <a:gd name="T0" fmla="*/ 4427 w 4428"/>
              <a:gd name="T1" fmla="*/ 2213 h 4428"/>
              <a:gd name="T2" fmla="*/ 4427 w 4428"/>
              <a:gd name="T3" fmla="*/ 2213 h 4428"/>
              <a:gd name="T4" fmla="*/ 2213 w 4428"/>
              <a:gd name="T5" fmla="*/ 4427 h 4428"/>
              <a:gd name="T6" fmla="*/ 0 w 4428"/>
              <a:gd name="T7" fmla="*/ 2213 h 4428"/>
              <a:gd name="T8" fmla="*/ 2213 w 4428"/>
              <a:gd name="T9" fmla="*/ 0 h 4428"/>
              <a:gd name="T10" fmla="*/ 4427 w 4428"/>
              <a:gd name="T11" fmla="*/ 2213 h 4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28" h="4428">
                <a:moveTo>
                  <a:pt x="4427" y="2213"/>
                </a:moveTo>
                <a:lnTo>
                  <a:pt x="4427" y="2213"/>
                </a:lnTo>
                <a:cubicBezTo>
                  <a:pt x="4427" y="3433"/>
                  <a:pt x="3433" y="4427"/>
                  <a:pt x="2213" y="4427"/>
                </a:cubicBezTo>
                <a:cubicBezTo>
                  <a:pt x="984" y="4427"/>
                  <a:pt x="0" y="3433"/>
                  <a:pt x="0" y="2213"/>
                </a:cubicBezTo>
                <a:cubicBezTo>
                  <a:pt x="0" y="985"/>
                  <a:pt x="984" y="0"/>
                  <a:pt x="2213" y="0"/>
                </a:cubicBezTo>
                <a:cubicBezTo>
                  <a:pt x="3433" y="0"/>
                  <a:pt x="4427" y="985"/>
                  <a:pt x="4427" y="2213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8" name="Freeform 171">
            <a:extLst>
              <a:ext uri="{FF2B5EF4-FFF2-40B4-BE49-F238E27FC236}">
                <a16:creationId xmlns="" xmlns:a16="http://schemas.microsoft.com/office/drawing/2014/main" id="{C68FEA06-8C7F-9F49-990B-23D42094A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38" y="3013484"/>
            <a:ext cx="2313842" cy="2313842"/>
          </a:xfrm>
          <a:custGeom>
            <a:avLst/>
            <a:gdLst>
              <a:gd name="T0" fmla="*/ 4329 w 4330"/>
              <a:gd name="T1" fmla="*/ 2168 h 4329"/>
              <a:gd name="T2" fmla="*/ 4329 w 4330"/>
              <a:gd name="T3" fmla="*/ 2168 h 4329"/>
              <a:gd name="T4" fmla="*/ 2169 w 4330"/>
              <a:gd name="T5" fmla="*/ 4328 h 4329"/>
              <a:gd name="T6" fmla="*/ 0 w 4330"/>
              <a:gd name="T7" fmla="*/ 2168 h 4329"/>
              <a:gd name="T8" fmla="*/ 2169 w 4330"/>
              <a:gd name="T9" fmla="*/ 0 h 4329"/>
              <a:gd name="T10" fmla="*/ 4329 w 4330"/>
              <a:gd name="T11" fmla="*/ 2168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30" h="4329">
                <a:moveTo>
                  <a:pt x="4329" y="2168"/>
                </a:moveTo>
                <a:lnTo>
                  <a:pt x="4329" y="2168"/>
                </a:lnTo>
                <a:cubicBezTo>
                  <a:pt x="4329" y="3361"/>
                  <a:pt x="3362" y="4328"/>
                  <a:pt x="2169" y="4328"/>
                </a:cubicBezTo>
                <a:cubicBezTo>
                  <a:pt x="967" y="4328"/>
                  <a:pt x="0" y="3361"/>
                  <a:pt x="0" y="2168"/>
                </a:cubicBezTo>
                <a:cubicBezTo>
                  <a:pt x="0" y="976"/>
                  <a:pt x="967" y="0"/>
                  <a:pt x="2169" y="0"/>
                </a:cubicBezTo>
                <a:cubicBezTo>
                  <a:pt x="3362" y="0"/>
                  <a:pt x="4329" y="976"/>
                  <a:pt x="4329" y="2168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9" name="Freeform 172">
            <a:extLst>
              <a:ext uri="{FF2B5EF4-FFF2-40B4-BE49-F238E27FC236}">
                <a16:creationId xmlns="" xmlns:a16="http://schemas.microsoft.com/office/drawing/2014/main" id="{4AC9A4FA-A4A1-1F44-874C-8BE1E0CAE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127" y="1536112"/>
            <a:ext cx="2690842" cy="2688487"/>
          </a:xfrm>
          <a:custGeom>
            <a:avLst/>
            <a:gdLst>
              <a:gd name="T0" fmla="*/ 5033 w 5034"/>
              <a:gd name="T1" fmla="*/ 2511 h 5033"/>
              <a:gd name="T2" fmla="*/ 5033 w 5034"/>
              <a:gd name="T3" fmla="*/ 2511 h 5033"/>
              <a:gd name="T4" fmla="*/ 2521 w 5034"/>
              <a:gd name="T5" fmla="*/ 5032 h 5033"/>
              <a:gd name="T6" fmla="*/ 0 w 5034"/>
              <a:gd name="T7" fmla="*/ 2511 h 5033"/>
              <a:gd name="T8" fmla="*/ 2521 w 5034"/>
              <a:gd name="T9" fmla="*/ 0 h 5033"/>
              <a:gd name="T10" fmla="*/ 5033 w 5034"/>
              <a:gd name="T11" fmla="*/ 2511 h 5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34" h="5033">
                <a:moveTo>
                  <a:pt x="5033" y="2511"/>
                </a:moveTo>
                <a:lnTo>
                  <a:pt x="5033" y="2511"/>
                </a:lnTo>
                <a:cubicBezTo>
                  <a:pt x="5033" y="3902"/>
                  <a:pt x="3904" y="5032"/>
                  <a:pt x="2521" y="5032"/>
                </a:cubicBezTo>
                <a:cubicBezTo>
                  <a:pt x="1130" y="5032"/>
                  <a:pt x="0" y="3902"/>
                  <a:pt x="0" y="2511"/>
                </a:cubicBezTo>
                <a:cubicBezTo>
                  <a:pt x="0" y="1120"/>
                  <a:pt x="1130" y="0"/>
                  <a:pt x="2521" y="0"/>
                </a:cubicBezTo>
                <a:cubicBezTo>
                  <a:pt x="3904" y="0"/>
                  <a:pt x="5033" y="1120"/>
                  <a:pt x="5033" y="2511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0" name="Freeform 173">
            <a:extLst>
              <a:ext uri="{FF2B5EF4-FFF2-40B4-BE49-F238E27FC236}">
                <a16:creationId xmlns="" xmlns:a16="http://schemas.microsoft.com/office/drawing/2014/main" id="{27FCD08C-F550-D545-95E5-ACCEF5163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4671" y="1498412"/>
            <a:ext cx="1983966" cy="1979254"/>
          </a:xfrm>
          <a:custGeom>
            <a:avLst/>
            <a:gdLst>
              <a:gd name="T0" fmla="*/ 3713 w 3714"/>
              <a:gd name="T1" fmla="*/ 1851 h 3704"/>
              <a:gd name="T2" fmla="*/ 3713 w 3714"/>
              <a:gd name="T3" fmla="*/ 1851 h 3704"/>
              <a:gd name="T4" fmla="*/ 1862 w 3714"/>
              <a:gd name="T5" fmla="*/ 3703 h 3704"/>
              <a:gd name="T6" fmla="*/ 0 w 3714"/>
              <a:gd name="T7" fmla="*/ 1851 h 3704"/>
              <a:gd name="T8" fmla="*/ 1862 w 3714"/>
              <a:gd name="T9" fmla="*/ 0 h 3704"/>
              <a:gd name="T10" fmla="*/ 3713 w 3714"/>
              <a:gd name="T11" fmla="*/ 1851 h 3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14" h="3704">
                <a:moveTo>
                  <a:pt x="3713" y="1851"/>
                </a:moveTo>
                <a:lnTo>
                  <a:pt x="3713" y="1851"/>
                </a:lnTo>
                <a:cubicBezTo>
                  <a:pt x="3713" y="2872"/>
                  <a:pt x="2883" y="3703"/>
                  <a:pt x="1862" y="3703"/>
                </a:cubicBezTo>
                <a:cubicBezTo>
                  <a:pt x="832" y="3703"/>
                  <a:pt x="0" y="2872"/>
                  <a:pt x="0" y="1851"/>
                </a:cubicBezTo>
                <a:cubicBezTo>
                  <a:pt x="0" y="831"/>
                  <a:pt x="832" y="0"/>
                  <a:pt x="1862" y="0"/>
                </a:cubicBezTo>
                <a:cubicBezTo>
                  <a:pt x="2883" y="0"/>
                  <a:pt x="3713" y="831"/>
                  <a:pt x="3713" y="185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" name="Freeform 174">
            <a:extLst>
              <a:ext uri="{FF2B5EF4-FFF2-40B4-BE49-F238E27FC236}">
                <a16:creationId xmlns="" xmlns:a16="http://schemas.microsoft.com/office/drawing/2014/main" id="{4A9CE79B-4F97-2642-817C-4F0E7F93E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622" y="3272672"/>
            <a:ext cx="791702" cy="791702"/>
          </a:xfrm>
          <a:custGeom>
            <a:avLst/>
            <a:gdLst>
              <a:gd name="T0" fmla="*/ 1482 w 1483"/>
              <a:gd name="T1" fmla="*/ 740 h 1482"/>
              <a:gd name="T2" fmla="*/ 1482 w 1483"/>
              <a:gd name="T3" fmla="*/ 740 h 1482"/>
              <a:gd name="T4" fmla="*/ 741 w 1483"/>
              <a:gd name="T5" fmla="*/ 1481 h 1482"/>
              <a:gd name="T6" fmla="*/ 0 w 1483"/>
              <a:gd name="T7" fmla="*/ 740 h 1482"/>
              <a:gd name="T8" fmla="*/ 741 w 1483"/>
              <a:gd name="T9" fmla="*/ 0 h 1482"/>
              <a:gd name="T10" fmla="*/ 1482 w 1483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0"/>
                </a:moveTo>
                <a:lnTo>
                  <a:pt x="1482" y="740"/>
                </a:lnTo>
                <a:cubicBezTo>
                  <a:pt x="1482" y="1147"/>
                  <a:pt x="1147" y="1481"/>
                  <a:pt x="741" y="1481"/>
                </a:cubicBezTo>
                <a:cubicBezTo>
                  <a:pt x="334" y="1481"/>
                  <a:pt x="0" y="1147"/>
                  <a:pt x="0" y="740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7" y="0"/>
                  <a:pt x="1482" y="334"/>
                  <a:pt x="1482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" name="Freeform 175">
            <a:extLst>
              <a:ext uri="{FF2B5EF4-FFF2-40B4-BE49-F238E27FC236}">
                <a16:creationId xmlns="" xmlns:a16="http://schemas.microsoft.com/office/drawing/2014/main" id="{06142319-C95F-814A-BCD5-AFEE8A772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23397" y="4495568"/>
            <a:ext cx="791702" cy="791702"/>
          </a:xfrm>
          <a:custGeom>
            <a:avLst/>
            <a:gdLst>
              <a:gd name="T0" fmla="*/ 1482 w 1483"/>
              <a:gd name="T1" fmla="*/ 741 h 1482"/>
              <a:gd name="T2" fmla="*/ 1482 w 1483"/>
              <a:gd name="T3" fmla="*/ 741 h 1482"/>
              <a:gd name="T4" fmla="*/ 741 w 1483"/>
              <a:gd name="T5" fmla="*/ 1481 h 1482"/>
              <a:gd name="T6" fmla="*/ 0 w 1483"/>
              <a:gd name="T7" fmla="*/ 741 h 1482"/>
              <a:gd name="T8" fmla="*/ 741 w 1483"/>
              <a:gd name="T9" fmla="*/ 0 h 1482"/>
              <a:gd name="T10" fmla="*/ 1482 w 1483"/>
              <a:gd name="T11" fmla="*/ 741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1"/>
                </a:moveTo>
                <a:lnTo>
                  <a:pt x="1482" y="741"/>
                </a:lnTo>
                <a:cubicBezTo>
                  <a:pt x="1482" y="1147"/>
                  <a:pt x="1148" y="1481"/>
                  <a:pt x="741" y="1481"/>
                </a:cubicBezTo>
                <a:cubicBezTo>
                  <a:pt x="334" y="1481"/>
                  <a:pt x="0" y="1147"/>
                  <a:pt x="0" y="741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8" y="0"/>
                  <a:pt x="1482" y="334"/>
                  <a:pt x="1482" y="741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3" name="Freeform 176">
            <a:extLst>
              <a:ext uri="{FF2B5EF4-FFF2-40B4-BE49-F238E27FC236}">
                <a16:creationId xmlns="" xmlns:a16="http://schemas.microsoft.com/office/drawing/2014/main" id="{91B82CE6-EFD3-C44A-97DF-D00B51610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546" y="1342899"/>
            <a:ext cx="791702" cy="786989"/>
          </a:xfrm>
          <a:custGeom>
            <a:avLst/>
            <a:gdLst>
              <a:gd name="T0" fmla="*/ 1482 w 1483"/>
              <a:gd name="T1" fmla="*/ 731 h 1473"/>
              <a:gd name="T2" fmla="*/ 1482 w 1483"/>
              <a:gd name="T3" fmla="*/ 731 h 1473"/>
              <a:gd name="T4" fmla="*/ 741 w 1483"/>
              <a:gd name="T5" fmla="*/ 1472 h 1473"/>
              <a:gd name="T6" fmla="*/ 0 w 1483"/>
              <a:gd name="T7" fmla="*/ 731 h 1473"/>
              <a:gd name="T8" fmla="*/ 741 w 1483"/>
              <a:gd name="T9" fmla="*/ 0 h 1473"/>
              <a:gd name="T10" fmla="*/ 1482 w 1483"/>
              <a:gd name="T11" fmla="*/ 731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73">
                <a:moveTo>
                  <a:pt x="1482" y="731"/>
                </a:moveTo>
                <a:lnTo>
                  <a:pt x="1482" y="731"/>
                </a:lnTo>
                <a:cubicBezTo>
                  <a:pt x="1482" y="1147"/>
                  <a:pt x="1148" y="1472"/>
                  <a:pt x="741" y="1472"/>
                </a:cubicBezTo>
                <a:cubicBezTo>
                  <a:pt x="334" y="1472"/>
                  <a:pt x="0" y="1147"/>
                  <a:pt x="0" y="731"/>
                </a:cubicBezTo>
                <a:cubicBezTo>
                  <a:pt x="0" y="325"/>
                  <a:pt x="334" y="0"/>
                  <a:pt x="741" y="0"/>
                </a:cubicBezTo>
                <a:cubicBezTo>
                  <a:pt x="1148" y="0"/>
                  <a:pt x="1482" y="325"/>
                  <a:pt x="1482" y="73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4" name="Freeform 177">
            <a:extLst>
              <a:ext uri="{FF2B5EF4-FFF2-40B4-BE49-F238E27FC236}">
                <a16:creationId xmlns="" xmlns:a16="http://schemas.microsoft.com/office/drawing/2014/main" id="{93A80B2C-5FD5-C347-BBB3-F9F251C50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8164" y="2400858"/>
            <a:ext cx="786989" cy="786989"/>
          </a:xfrm>
          <a:custGeom>
            <a:avLst/>
            <a:gdLst>
              <a:gd name="T0" fmla="*/ 1473 w 1474"/>
              <a:gd name="T1" fmla="*/ 740 h 1473"/>
              <a:gd name="T2" fmla="*/ 1473 w 1474"/>
              <a:gd name="T3" fmla="*/ 740 h 1473"/>
              <a:gd name="T4" fmla="*/ 741 w 1474"/>
              <a:gd name="T5" fmla="*/ 1472 h 1473"/>
              <a:gd name="T6" fmla="*/ 0 w 1474"/>
              <a:gd name="T7" fmla="*/ 740 h 1473"/>
              <a:gd name="T8" fmla="*/ 741 w 1474"/>
              <a:gd name="T9" fmla="*/ 0 h 1473"/>
              <a:gd name="T10" fmla="*/ 1473 w 1474"/>
              <a:gd name="T11" fmla="*/ 740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73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7" y="1472"/>
                  <a:pt x="741" y="1472"/>
                </a:cubicBezTo>
                <a:cubicBezTo>
                  <a:pt x="325" y="1472"/>
                  <a:pt x="0" y="1147"/>
                  <a:pt x="0" y="740"/>
                </a:cubicBezTo>
                <a:cubicBezTo>
                  <a:pt x="0" y="325"/>
                  <a:pt x="325" y="0"/>
                  <a:pt x="741" y="0"/>
                </a:cubicBezTo>
                <a:cubicBezTo>
                  <a:pt x="1147" y="0"/>
                  <a:pt x="1473" y="325"/>
                  <a:pt x="1473" y="740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" name="Freeform 178">
            <a:extLst>
              <a:ext uri="{FF2B5EF4-FFF2-40B4-BE49-F238E27FC236}">
                <a16:creationId xmlns="" xmlns:a16="http://schemas.microsoft.com/office/drawing/2014/main" id="{57E238EC-5E3B-724B-824A-991294CD7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2680" y="1609156"/>
            <a:ext cx="786989" cy="791702"/>
          </a:xfrm>
          <a:custGeom>
            <a:avLst/>
            <a:gdLst>
              <a:gd name="T0" fmla="*/ 1473 w 1474"/>
              <a:gd name="T1" fmla="*/ 740 h 1482"/>
              <a:gd name="T2" fmla="*/ 1473 w 1474"/>
              <a:gd name="T3" fmla="*/ 740 h 1482"/>
              <a:gd name="T4" fmla="*/ 733 w 1474"/>
              <a:gd name="T5" fmla="*/ 1481 h 1482"/>
              <a:gd name="T6" fmla="*/ 0 w 1474"/>
              <a:gd name="T7" fmla="*/ 740 h 1482"/>
              <a:gd name="T8" fmla="*/ 733 w 1474"/>
              <a:gd name="T9" fmla="*/ 0 h 1482"/>
              <a:gd name="T10" fmla="*/ 1473 w 1474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82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8" y="1481"/>
                  <a:pt x="733" y="1481"/>
                </a:cubicBezTo>
                <a:cubicBezTo>
                  <a:pt x="326" y="1481"/>
                  <a:pt x="0" y="1147"/>
                  <a:pt x="0" y="740"/>
                </a:cubicBezTo>
                <a:cubicBezTo>
                  <a:pt x="0" y="334"/>
                  <a:pt x="326" y="0"/>
                  <a:pt x="733" y="0"/>
                </a:cubicBezTo>
                <a:cubicBezTo>
                  <a:pt x="1148" y="0"/>
                  <a:pt x="1473" y="334"/>
                  <a:pt x="1473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4" name="Text Placeholder 17">
            <a:extLst>
              <a:ext uri="{FF2B5EF4-FFF2-40B4-BE49-F238E27FC236}">
                <a16:creationId xmlns="" xmlns:a16="http://schemas.microsoft.com/office/drawing/2014/main" id="{43A9646D-E0E8-9B4E-9F77-3E844CAD8BD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505115" y="2803265"/>
            <a:ext cx="1740791" cy="69763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5" name="Text Placeholder 17">
            <a:extLst>
              <a:ext uri="{FF2B5EF4-FFF2-40B4-BE49-F238E27FC236}">
                <a16:creationId xmlns="" xmlns:a16="http://schemas.microsoft.com/office/drawing/2014/main" id="{DAE6D4C0-6899-EF4D-9FAF-4D8C3B217C65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2519373" y="2476787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6" name="Text Placeholder 17">
            <a:extLst>
              <a:ext uri="{FF2B5EF4-FFF2-40B4-BE49-F238E27FC236}">
                <a16:creationId xmlns="" xmlns:a16="http://schemas.microsoft.com/office/drawing/2014/main" id="{4967DA91-F81D-4447-97B2-6C673397EF5C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4451914" y="3788978"/>
            <a:ext cx="1853076" cy="839438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7" name="Text Placeholder 17">
            <a:extLst>
              <a:ext uri="{FF2B5EF4-FFF2-40B4-BE49-F238E27FC236}">
                <a16:creationId xmlns="" xmlns:a16="http://schemas.microsoft.com/office/drawing/2014/main" id="{4A7B02EF-9D32-9E4D-A155-FD8D2BEEF1E8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466172" y="3462500"/>
            <a:ext cx="1853076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8" name="Text Placeholder 17">
            <a:extLst>
              <a:ext uri="{FF2B5EF4-FFF2-40B4-BE49-F238E27FC236}">
                <a16:creationId xmlns="" xmlns:a16="http://schemas.microsoft.com/office/drawing/2014/main" id="{B53006D1-ED98-8C47-8186-B2BFCF6FB790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950565" y="3500899"/>
            <a:ext cx="213096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9" name="Text Placeholder 17">
            <a:extLst>
              <a:ext uri="{FF2B5EF4-FFF2-40B4-BE49-F238E27FC236}">
                <a16:creationId xmlns="" xmlns:a16="http://schemas.microsoft.com/office/drawing/2014/main" id="{01D6DD52-2A8D-8647-9F45-DD38BF8C4284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6964823" y="3174422"/>
            <a:ext cx="213096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0" name="Text Placeholder 17">
            <a:extLst>
              <a:ext uri="{FF2B5EF4-FFF2-40B4-BE49-F238E27FC236}">
                <a16:creationId xmlns="" xmlns:a16="http://schemas.microsoft.com/office/drawing/2014/main" id="{FD8DCD0D-631E-D748-A38B-01AB4591DC09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067268" y="2446428"/>
            <a:ext cx="2333958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1" name="Text Placeholder 17">
            <a:extLst>
              <a:ext uri="{FF2B5EF4-FFF2-40B4-BE49-F238E27FC236}">
                <a16:creationId xmlns="" xmlns:a16="http://schemas.microsoft.com/office/drawing/2014/main" id="{42BCEFC7-1896-1542-AF5C-B298DDD04ECF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9081526" y="2119951"/>
            <a:ext cx="2333958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2" name="Text Placeholder 17">
            <a:extLst>
              <a:ext uri="{FF2B5EF4-FFF2-40B4-BE49-F238E27FC236}">
                <a16:creationId xmlns="" xmlns:a16="http://schemas.microsoft.com/office/drawing/2014/main" id="{504933AA-9772-824C-B12A-884D2266FA72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5645112" y="2214208"/>
            <a:ext cx="174079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3" name="Text Placeholder 17">
            <a:extLst>
              <a:ext uri="{FF2B5EF4-FFF2-40B4-BE49-F238E27FC236}">
                <a16:creationId xmlns="" xmlns:a16="http://schemas.microsoft.com/office/drawing/2014/main" id="{6F3EB50C-D614-9148-BADE-CDDF657537E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5659370" y="1887731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4" name="Text Placeholder 17">
            <a:extLst>
              <a:ext uri="{FF2B5EF4-FFF2-40B4-BE49-F238E27FC236}">
                <a16:creationId xmlns="" xmlns:a16="http://schemas.microsoft.com/office/drawing/2014/main" id="{43222CA0-2E78-6A40-979E-1DAE10272C7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38039" y="3421579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155" name="Text Placeholder 17">
            <a:extLst>
              <a:ext uri="{FF2B5EF4-FFF2-40B4-BE49-F238E27FC236}">
                <a16:creationId xmlns="" xmlns:a16="http://schemas.microsoft.com/office/drawing/2014/main" id="{9F1B58C5-849B-6040-9634-77D323405C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03355" y="4641816"/>
            <a:ext cx="695250" cy="734798"/>
          </a:xfrm>
          <a:noFill/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156" name="Text Placeholder 17">
            <a:extLst>
              <a:ext uri="{FF2B5EF4-FFF2-40B4-BE49-F238E27FC236}">
                <a16:creationId xmlns="" xmlns:a16="http://schemas.microsoft.com/office/drawing/2014/main" id="{97D30FF1-9364-2D4A-9E8B-2DB1EABB0B8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75772" y="1390066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157" name="Text Placeholder 17">
            <a:extLst>
              <a:ext uri="{FF2B5EF4-FFF2-40B4-BE49-F238E27FC236}">
                <a16:creationId xmlns="" xmlns:a16="http://schemas.microsoft.com/office/drawing/2014/main" id="{CEF744C9-F425-C845-A44E-5A41E9F96B5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19887" y="2463875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158" name="Text Placeholder 17">
            <a:extLst>
              <a:ext uri="{FF2B5EF4-FFF2-40B4-BE49-F238E27FC236}">
                <a16:creationId xmlns="" xmlns:a16="http://schemas.microsoft.com/office/drawing/2014/main" id="{6FF4D0EF-3A8F-D64E-A030-17FA93DC4E1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2078" y="1707788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5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DAA5A98-DDDC-A343-8E05-1576FA0BC2E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8BFF227-8CDE-7245-99E7-DA040891FAC2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07331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618C35C-D4A5-DB4C-8758-82503619524A}"/>
              </a:ext>
            </a:extLst>
          </p:cNvPr>
          <p:cNvSpPr/>
          <p:nvPr userDrawn="1"/>
        </p:nvSpPr>
        <p:spPr>
          <a:xfrm>
            <a:off x="0" y="-60823"/>
            <a:ext cx="12192000" cy="511971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FEE206B0-D9B7-0D4E-8581-4F2B31738F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8562" y="2329610"/>
            <a:ext cx="5278651" cy="697353"/>
          </a:xfrm>
        </p:spPr>
        <p:txBody>
          <a:bodyPr>
            <a:noAutofit/>
          </a:bodyPr>
          <a:lstStyle>
            <a:lvl1pPr marL="0" indent="0" algn="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POWERPIONT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="" xmlns:a16="http://schemas.microsoft.com/office/drawing/2014/main" id="{59FC3FD8-D2E4-9344-BB18-A0E8935AA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8562" y="1711087"/>
            <a:ext cx="5278651" cy="697353"/>
          </a:xfrm>
        </p:spPr>
        <p:txBody>
          <a:bodyPr>
            <a:normAutofit/>
          </a:bodyPr>
          <a:lstStyle>
            <a:lvl1pPr marL="0" indent="0" algn="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 1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="" xmlns:a16="http://schemas.microsoft.com/office/drawing/2014/main" id="{E201ABE5-6E0B-8E42-8271-7CD9DA96C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445" y="5413664"/>
            <a:ext cx="4975768" cy="987409"/>
          </a:xfrm>
          <a:prstGeom prst="rect">
            <a:avLst/>
          </a:prstGeom>
        </p:spPr>
      </p:pic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BCC1C071-0DAE-0844-AE69-3FD6FB58C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700"/>
          <a:stretch/>
        </p:blipFill>
        <p:spPr>
          <a:xfrm>
            <a:off x="0" y="-60823"/>
            <a:ext cx="7089569" cy="54744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AEC8C81-1228-634A-A794-E7C603C00625}"/>
              </a:ext>
            </a:extLst>
          </p:cNvPr>
          <p:cNvGrpSpPr/>
          <p:nvPr userDrawn="1"/>
        </p:nvGrpSpPr>
        <p:grpSpPr>
          <a:xfrm>
            <a:off x="213315" y="5750281"/>
            <a:ext cx="2735993" cy="679345"/>
            <a:chOff x="0" y="0"/>
            <a:chExt cx="2301694" cy="571500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7869F886-5497-4144-A9AE-E6C2F639A7D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1F16DD5D-1738-B545-90A2-60DAA7083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58654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2F2688E-06D0-0541-ABF6-E7CC6300E545}"/>
              </a:ext>
            </a:extLst>
          </p:cNvPr>
          <p:cNvSpPr/>
          <p:nvPr userDrawn="1"/>
        </p:nvSpPr>
        <p:spPr>
          <a:xfrm>
            <a:off x="332509" y="301336"/>
            <a:ext cx="11513127" cy="6213764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23">
            <a:extLst>
              <a:ext uri="{FF2B5EF4-FFF2-40B4-BE49-F238E27FC236}">
                <a16:creationId xmlns="" xmlns:a16="http://schemas.microsoft.com/office/drawing/2014/main" id="{8B1168EF-BA5D-6340-BD17-FA1CD2ECA3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39339" y="695930"/>
            <a:ext cx="4709155" cy="3664001"/>
          </a:xfrm>
        </p:spPr>
        <p:txBody>
          <a:bodyPr>
            <a:norm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6773701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="" xmlns:a16="http://schemas.microsoft.com/office/drawing/2014/main" id="{9C90B270-106D-4F46-915D-DD932CDE6DA2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2" y="2138363"/>
            <a:ext cx="12191999" cy="3387725"/>
          </a:xfrm>
          <a:custGeom>
            <a:avLst/>
            <a:gdLst>
              <a:gd name="connsiteX0" fmla="*/ 0 w 12191999"/>
              <a:gd name="connsiteY0" fmla="*/ 0 h 3387725"/>
              <a:gd name="connsiteX1" fmla="*/ 10769601 w 12191999"/>
              <a:gd name="connsiteY1" fmla="*/ 0 h 3387725"/>
              <a:gd name="connsiteX2" fmla="*/ 10769601 w 12191999"/>
              <a:gd name="connsiteY2" fmla="*/ 793096 h 3387725"/>
              <a:gd name="connsiteX3" fmla="*/ 12191999 w 12191999"/>
              <a:gd name="connsiteY3" fmla="*/ 793096 h 3387725"/>
              <a:gd name="connsiteX4" fmla="*/ 12191999 w 12191999"/>
              <a:gd name="connsiteY4" fmla="*/ 1128782 h 3387725"/>
              <a:gd name="connsiteX5" fmla="*/ 10769601 w 12191999"/>
              <a:gd name="connsiteY5" fmla="*/ 1128782 h 3387725"/>
              <a:gd name="connsiteX6" fmla="*/ 10769601 w 12191999"/>
              <a:gd name="connsiteY6" fmla="*/ 2541306 h 3387725"/>
              <a:gd name="connsiteX7" fmla="*/ 12191999 w 12191999"/>
              <a:gd name="connsiteY7" fmla="*/ 2541306 h 3387725"/>
              <a:gd name="connsiteX8" fmla="*/ 12191999 w 12191999"/>
              <a:gd name="connsiteY8" fmla="*/ 3387725 h 3387725"/>
              <a:gd name="connsiteX9" fmla="*/ 1422400 w 12191999"/>
              <a:gd name="connsiteY9" fmla="*/ 3387725 h 3387725"/>
              <a:gd name="connsiteX10" fmla="*/ 1422400 w 12191999"/>
              <a:gd name="connsiteY10" fmla="*/ 577943 h 3387725"/>
              <a:gd name="connsiteX11" fmla="*/ 0 w 12191999"/>
              <a:gd name="connsiteY11" fmla="*/ 577943 h 338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3387725">
                <a:moveTo>
                  <a:pt x="0" y="0"/>
                </a:moveTo>
                <a:lnTo>
                  <a:pt x="10769601" y="0"/>
                </a:lnTo>
                <a:lnTo>
                  <a:pt x="10769601" y="793096"/>
                </a:lnTo>
                <a:lnTo>
                  <a:pt x="12191999" y="793096"/>
                </a:lnTo>
                <a:lnTo>
                  <a:pt x="12191999" y="1128782"/>
                </a:lnTo>
                <a:lnTo>
                  <a:pt x="10769601" y="1128782"/>
                </a:lnTo>
                <a:lnTo>
                  <a:pt x="10769601" y="2541306"/>
                </a:lnTo>
                <a:lnTo>
                  <a:pt x="12191999" y="2541306"/>
                </a:lnTo>
                <a:lnTo>
                  <a:pt x="12191999" y="3387725"/>
                </a:lnTo>
                <a:lnTo>
                  <a:pt x="1422400" y="3387725"/>
                </a:lnTo>
                <a:lnTo>
                  <a:pt x="1422400" y="577943"/>
                </a:lnTo>
                <a:lnTo>
                  <a:pt x="0" y="5779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3E9098D4-8E4F-924D-B5AD-1DE014CE0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746" r="9500"/>
          <a:stretch/>
        </p:blipFill>
        <p:spPr>
          <a:xfrm>
            <a:off x="10333703" y="6381135"/>
            <a:ext cx="1779639" cy="431333"/>
          </a:xfrm>
          <a:prstGeom prst="rect">
            <a:avLst/>
          </a:prstGeom>
        </p:spPr>
      </p:pic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6C4974ED-581C-0040-84AA-E1AD4A9EF8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485497"/>
            <a:ext cx="12192000" cy="775681"/>
          </a:xfrm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POWERPOINT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="" xmlns:a16="http://schemas.microsoft.com/office/drawing/2014/main" id="{65B91323-87B1-C540-B4E2-E06289C6A7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191990"/>
            <a:ext cx="12192000" cy="775681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Design2</a:t>
            </a: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="" xmlns:a16="http://schemas.microsoft.com/office/drawing/2014/main" id="{5EBB9E3C-4176-B642-BC27-E33000776B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7914" y="1229033"/>
            <a:ext cx="3298137" cy="65449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739C024E-54AF-A645-849B-FBEF03A409E8}"/>
              </a:ext>
            </a:extLst>
          </p:cNvPr>
          <p:cNvSpPr/>
          <p:nvPr userDrawn="1"/>
        </p:nvSpPr>
        <p:spPr>
          <a:xfrm>
            <a:off x="0" y="2716306"/>
            <a:ext cx="1422400" cy="4141694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0545B11-B0EB-1B4D-A4A1-FEBDC4829721}"/>
              </a:ext>
            </a:extLst>
          </p:cNvPr>
          <p:cNvSpPr/>
          <p:nvPr userDrawn="1"/>
        </p:nvSpPr>
        <p:spPr>
          <a:xfrm>
            <a:off x="10769602" y="0"/>
            <a:ext cx="1422400" cy="2931459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56D22EDD-8B51-874F-8ADB-8487714C64A2}"/>
              </a:ext>
            </a:extLst>
          </p:cNvPr>
          <p:cNvSpPr/>
          <p:nvPr userDrawn="1"/>
        </p:nvSpPr>
        <p:spPr>
          <a:xfrm>
            <a:off x="10769602" y="3267145"/>
            <a:ext cx="1422400" cy="1412524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51055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CB7DE2D-DD70-CA4C-AD07-0DA13212ED1E}"/>
              </a:ext>
            </a:extLst>
          </p:cNvPr>
          <p:cNvSpPr/>
          <p:nvPr userDrawn="1"/>
        </p:nvSpPr>
        <p:spPr>
          <a:xfrm>
            <a:off x="405433" y="370011"/>
            <a:ext cx="11381134" cy="611797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492B6076-9B06-4342-B533-50A8FA0B09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654" y="4674908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73098FBA-6D76-1C47-A298-10C863AB6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590" y="997503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="" xmlns:a16="http://schemas.microsoft.com/office/drawing/2014/main" id="{B8BF25BD-F8E7-544B-9A2B-A29DFA1B60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174" y="80018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="" xmlns:a16="http://schemas.microsoft.com/office/drawing/2014/main" id="{ECFFB737-7ACC-5B4B-AAE0-4E19B6647AE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4225" y="-1"/>
            <a:ext cx="5689601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picture or </a:t>
            </a:r>
          </a:p>
          <a:p>
            <a:r>
              <a:rPr lang="en-US" dirty="0"/>
              <a:t>texture fill to add photo</a:t>
            </a:r>
          </a:p>
        </p:txBody>
      </p:sp>
    </p:spTree>
    <p:extLst>
      <p:ext uri="{BB962C8B-B14F-4D97-AF65-F5344CB8AC3E}">
        <p14:creationId xmlns:p14="http://schemas.microsoft.com/office/powerpoint/2010/main" val="122941742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oint number graph with ic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7EB02BD7-70AD-D749-AB02-A773D9584280}"/>
              </a:ext>
            </a:extLst>
          </p:cNvPr>
          <p:cNvSpPr/>
          <p:nvPr/>
        </p:nvSpPr>
        <p:spPr>
          <a:xfrm>
            <a:off x="117242" y="1527963"/>
            <a:ext cx="4045290" cy="389036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9D30D462-B88D-4645-A255-F2108DEBADF2}"/>
              </a:ext>
            </a:extLst>
          </p:cNvPr>
          <p:cNvSpPr/>
          <p:nvPr/>
        </p:nvSpPr>
        <p:spPr>
          <a:xfrm>
            <a:off x="2591581" y="1527963"/>
            <a:ext cx="4045290" cy="389036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9030B4BB-AEAA-B74F-9C0C-375C2CEE4D88}"/>
              </a:ext>
            </a:extLst>
          </p:cNvPr>
          <p:cNvSpPr/>
          <p:nvPr/>
        </p:nvSpPr>
        <p:spPr>
          <a:xfrm>
            <a:off x="5235599" y="1527963"/>
            <a:ext cx="4045290" cy="389036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9A6A2A1-61AE-EA42-82A0-137FB4195E3E}"/>
              </a:ext>
            </a:extLst>
          </p:cNvPr>
          <p:cNvSpPr/>
          <p:nvPr/>
        </p:nvSpPr>
        <p:spPr>
          <a:xfrm>
            <a:off x="7907904" y="1527963"/>
            <a:ext cx="4045290" cy="389036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A9116FB9-51EC-4D4B-AECA-B8C5CE39EA90}"/>
              </a:ext>
            </a:extLst>
          </p:cNvPr>
          <p:cNvSpPr/>
          <p:nvPr/>
        </p:nvSpPr>
        <p:spPr>
          <a:xfrm>
            <a:off x="847975" y="1406823"/>
            <a:ext cx="1925642" cy="185189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4DAB1F1D-D494-B64C-B788-EA224F69D000}"/>
              </a:ext>
            </a:extLst>
          </p:cNvPr>
          <p:cNvSpPr/>
          <p:nvPr/>
        </p:nvSpPr>
        <p:spPr>
          <a:xfrm>
            <a:off x="3322314" y="1406823"/>
            <a:ext cx="1925642" cy="185189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EACA38CC-B881-B64C-986A-7396F7157B4A}"/>
              </a:ext>
            </a:extLst>
          </p:cNvPr>
          <p:cNvSpPr/>
          <p:nvPr userDrawn="1"/>
        </p:nvSpPr>
        <p:spPr>
          <a:xfrm>
            <a:off x="5966332" y="1406823"/>
            <a:ext cx="1925642" cy="185189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1602613E-7EEE-C347-90CD-3FD01C4F925E}"/>
              </a:ext>
            </a:extLst>
          </p:cNvPr>
          <p:cNvSpPr/>
          <p:nvPr/>
        </p:nvSpPr>
        <p:spPr>
          <a:xfrm>
            <a:off x="8638637" y="1406823"/>
            <a:ext cx="1925642" cy="185189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AE668048-3D1A-0944-9382-E43B157DF0C1}"/>
              </a:ext>
            </a:extLst>
          </p:cNvPr>
          <p:cNvSpPr/>
          <p:nvPr/>
        </p:nvSpPr>
        <p:spPr>
          <a:xfrm>
            <a:off x="1006570" y="1544251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3D1DD726-B492-8E44-9918-192EF5BA2D3D}"/>
              </a:ext>
            </a:extLst>
          </p:cNvPr>
          <p:cNvSpPr/>
          <p:nvPr/>
        </p:nvSpPr>
        <p:spPr>
          <a:xfrm>
            <a:off x="3469277" y="1609147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4626D483-2F4C-9149-AE75-A1DB204AF180}"/>
              </a:ext>
            </a:extLst>
          </p:cNvPr>
          <p:cNvSpPr/>
          <p:nvPr/>
        </p:nvSpPr>
        <p:spPr>
          <a:xfrm>
            <a:off x="6128432" y="1562714"/>
            <a:ext cx="1601442" cy="1540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5CC52548-81E9-E848-ACC2-147DFAA24991}"/>
              </a:ext>
            </a:extLst>
          </p:cNvPr>
          <p:cNvSpPr/>
          <p:nvPr/>
        </p:nvSpPr>
        <p:spPr>
          <a:xfrm>
            <a:off x="8800737" y="1562714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615F96DE-6B77-E34D-972D-58623A9BC87D}"/>
              </a:ext>
            </a:extLst>
          </p:cNvPr>
          <p:cNvSpPr/>
          <p:nvPr/>
        </p:nvSpPr>
        <p:spPr>
          <a:xfrm>
            <a:off x="2217510" y="4860564"/>
            <a:ext cx="1335828" cy="1284670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94673B41-433E-E44D-900C-5050C967F29E}"/>
              </a:ext>
            </a:extLst>
          </p:cNvPr>
          <p:cNvSpPr/>
          <p:nvPr/>
        </p:nvSpPr>
        <p:spPr>
          <a:xfrm>
            <a:off x="4760117" y="4868963"/>
            <a:ext cx="1335828" cy="1284670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64773E4C-32A9-DB4E-BCDC-F968258A12B8}"/>
              </a:ext>
            </a:extLst>
          </p:cNvPr>
          <p:cNvSpPr/>
          <p:nvPr/>
        </p:nvSpPr>
        <p:spPr>
          <a:xfrm>
            <a:off x="7405867" y="4868963"/>
            <a:ext cx="1335828" cy="1284670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FF264980-2C35-3447-8873-1AA9114E2FDB}"/>
              </a:ext>
            </a:extLst>
          </p:cNvPr>
          <p:cNvSpPr/>
          <p:nvPr/>
        </p:nvSpPr>
        <p:spPr>
          <a:xfrm>
            <a:off x="10213355" y="4868963"/>
            <a:ext cx="1335828" cy="1284670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Text Placeholder 17">
            <a:extLst>
              <a:ext uri="{FF2B5EF4-FFF2-40B4-BE49-F238E27FC236}">
                <a16:creationId xmlns="" xmlns:a16="http://schemas.microsoft.com/office/drawing/2014/main" id="{6ADBD416-235E-8042-9F21-FF4E75B4608C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285664" y="1938055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63" name="Text Placeholder 17">
            <a:extLst>
              <a:ext uri="{FF2B5EF4-FFF2-40B4-BE49-F238E27FC236}">
                <a16:creationId xmlns="" xmlns:a16="http://schemas.microsoft.com/office/drawing/2014/main" id="{2BBAC9AE-474F-0D44-9EBA-0537E6983137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3781384" y="1940651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64" name="Text Placeholder 17">
            <a:extLst>
              <a:ext uri="{FF2B5EF4-FFF2-40B4-BE49-F238E27FC236}">
                <a16:creationId xmlns="" xmlns:a16="http://schemas.microsoft.com/office/drawing/2014/main" id="{BF9CAB18-1D38-D644-A81F-70E5466D0389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04021" y="1954009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65" name="Text Placeholder 17">
            <a:extLst>
              <a:ext uri="{FF2B5EF4-FFF2-40B4-BE49-F238E27FC236}">
                <a16:creationId xmlns="" xmlns:a16="http://schemas.microsoft.com/office/drawing/2014/main" id="{A8A502A8-834D-C94A-9859-BACB55444207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9073609" y="2002703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70" name="Text Placeholder 17">
            <a:extLst>
              <a:ext uri="{FF2B5EF4-FFF2-40B4-BE49-F238E27FC236}">
                <a16:creationId xmlns="" xmlns:a16="http://schemas.microsoft.com/office/drawing/2014/main" id="{084B4BE7-DD1C-1743-85E4-D3ED17FE67F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02413" y="28157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1" name="Text Placeholder 17">
            <a:extLst>
              <a:ext uri="{FF2B5EF4-FFF2-40B4-BE49-F238E27FC236}">
                <a16:creationId xmlns="" xmlns:a16="http://schemas.microsoft.com/office/drawing/2014/main" id="{5E862C59-ABDF-FB45-866F-C33FB45F9EE7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3326353" y="284041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2" name="Text Placeholder 17">
            <a:extLst>
              <a:ext uri="{FF2B5EF4-FFF2-40B4-BE49-F238E27FC236}">
                <a16:creationId xmlns="" xmlns:a16="http://schemas.microsoft.com/office/drawing/2014/main" id="{16252092-110B-DF41-BAA1-24D8CA1DA645}"/>
              </a:ext>
            </a:extLst>
          </p:cNvPr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5581611" y="2844885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3" name="Text Placeholder 17">
            <a:extLst>
              <a:ext uri="{FF2B5EF4-FFF2-40B4-BE49-F238E27FC236}">
                <a16:creationId xmlns="" xmlns:a16="http://schemas.microsoft.com/office/drawing/2014/main" id="{6BE3560E-17BA-CF47-9892-C7DA0E586994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8289917" y="28260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9D474F6-150F-834A-BB32-3AF67DA1998E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C6A7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D060F3F6-4C3F-3C4B-932F-B7BD7FBD92A7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5787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75">
            <a:extLst>
              <a:ext uri="{FF2B5EF4-FFF2-40B4-BE49-F238E27FC236}">
                <a16:creationId xmlns="" xmlns:a16="http://schemas.microsoft.com/office/drawing/2014/main" id="{8C0B3D42-2317-6946-847C-DF2D8C7082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2077" y="1534831"/>
            <a:ext cx="1921262" cy="2081780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reeform 176">
            <a:extLst>
              <a:ext uri="{FF2B5EF4-FFF2-40B4-BE49-F238E27FC236}">
                <a16:creationId xmlns="" xmlns:a16="http://schemas.microsoft.com/office/drawing/2014/main" id="{40053DCA-CDEC-8B4D-B8F3-C1EF890EF0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70654" y="1534831"/>
            <a:ext cx="1916323" cy="2081780"/>
          </a:xfrm>
          <a:custGeom>
            <a:avLst/>
            <a:gdLst>
              <a:gd name="T0" fmla="*/ 3122 w 3421"/>
              <a:gd name="T1" fmla="*/ 642 h 3719"/>
              <a:gd name="T2" fmla="*/ 3122 w 3421"/>
              <a:gd name="T3" fmla="*/ 642 h 3719"/>
              <a:gd name="T4" fmla="*/ 2089 w 3421"/>
              <a:gd name="T5" fmla="*/ 642 h 3719"/>
              <a:gd name="T6" fmla="*/ 1722 w 3421"/>
              <a:gd name="T7" fmla="*/ 0 h 3719"/>
              <a:gd name="T8" fmla="*/ 1347 w 3421"/>
              <a:gd name="T9" fmla="*/ 642 h 3719"/>
              <a:gd name="T10" fmla="*/ 306 w 3421"/>
              <a:gd name="T11" fmla="*/ 642 h 3719"/>
              <a:gd name="T12" fmla="*/ 0 w 3421"/>
              <a:gd name="T13" fmla="*/ 948 h 3719"/>
              <a:gd name="T14" fmla="*/ 0 w 3421"/>
              <a:gd name="T15" fmla="*/ 3420 h 3719"/>
              <a:gd name="T16" fmla="*/ 306 w 3421"/>
              <a:gd name="T17" fmla="*/ 3718 h 3719"/>
              <a:gd name="T18" fmla="*/ 3122 w 3421"/>
              <a:gd name="T19" fmla="*/ 3718 h 3719"/>
              <a:gd name="T20" fmla="*/ 3420 w 3421"/>
              <a:gd name="T21" fmla="*/ 3420 h 3719"/>
              <a:gd name="T22" fmla="*/ 3420 w 3421"/>
              <a:gd name="T23" fmla="*/ 948 h 3719"/>
              <a:gd name="T24" fmla="*/ 3122 w 3421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1" h="3719">
                <a:moveTo>
                  <a:pt x="3122" y="642"/>
                </a:moveTo>
                <a:lnTo>
                  <a:pt x="3122" y="642"/>
                </a:lnTo>
                <a:cubicBezTo>
                  <a:pt x="2089" y="642"/>
                  <a:pt x="2089" y="642"/>
                  <a:pt x="2089" y="642"/>
                </a:cubicBezTo>
                <a:cubicBezTo>
                  <a:pt x="1722" y="0"/>
                  <a:pt x="1722" y="0"/>
                  <a:pt x="1722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0" y="3718"/>
                  <a:pt x="3420" y="3588"/>
                  <a:pt x="3420" y="3420"/>
                </a:cubicBezTo>
                <a:cubicBezTo>
                  <a:pt x="3420" y="948"/>
                  <a:pt x="3420" y="948"/>
                  <a:pt x="3420" y="948"/>
                </a:cubicBezTo>
                <a:cubicBezTo>
                  <a:pt x="3420" y="780"/>
                  <a:pt x="3290" y="642"/>
                  <a:pt x="3122" y="642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reeform 177">
            <a:extLst>
              <a:ext uri="{FF2B5EF4-FFF2-40B4-BE49-F238E27FC236}">
                <a16:creationId xmlns="" xmlns:a16="http://schemas.microsoft.com/office/drawing/2014/main" id="{10B1012D-1247-0E4A-BFFD-D8F52FAEDE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04293" y="1534831"/>
            <a:ext cx="1918793" cy="2081780"/>
          </a:xfrm>
          <a:custGeom>
            <a:avLst/>
            <a:gdLst>
              <a:gd name="T0" fmla="*/ 3121 w 3428"/>
              <a:gd name="T1" fmla="*/ 642 h 3719"/>
              <a:gd name="T2" fmla="*/ 3121 w 3428"/>
              <a:gd name="T3" fmla="*/ 642 h 3719"/>
              <a:gd name="T4" fmla="*/ 2103 w 3428"/>
              <a:gd name="T5" fmla="*/ 642 h 3719"/>
              <a:gd name="T6" fmla="*/ 1729 w 3428"/>
              <a:gd name="T7" fmla="*/ 0 h 3719"/>
              <a:gd name="T8" fmla="*/ 1362 w 3428"/>
              <a:gd name="T9" fmla="*/ 642 h 3719"/>
              <a:gd name="T10" fmla="*/ 306 w 3428"/>
              <a:gd name="T11" fmla="*/ 642 h 3719"/>
              <a:gd name="T12" fmla="*/ 0 w 3428"/>
              <a:gd name="T13" fmla="*/ 948 h 3719"/>
              <a:gd name="T14" fmla="*/ 0 w 3428"/>
              <a:gd name="T15" fmla="*/ 3420 h 3719"/>
              <a:gd name="T16" fmla="*/ 306 w 3428"/>
              <a:gd name="T17" fmla="*/ 3718 h 3719"/>
              <a:gd name="T18" fmla="*/ 3121 w 3428"/>
              <a:gd name="T19" fmla="*/ 3718 h 3719"/>
              <a:gd name="T20" fmla="*/ 3427 w 3428"/>
              <a:gd name="T21" fmla="*/ 3420 h 3719"/>
              <a:gd name="T22" fmla="*/ 3427 w 3428"/>
              <a:gd name="T23" fmla="*/ 948 h 3719"/>
              <a:gd name="T24" fmla="*/ 3121 w 3428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8" h="3719">
                <a:moveTo>
                  <a:pt x="3121" y="642"/>
                </a:moveTo>
                <a:lnTo>
                  <a:pt x="3121" y="642"/>
                </a:lnTo>
                <a:cubicBezTo>
                  <a:pt x="2103" y="642"/>
                  <a:pt x="2103" y="642"/>
                  <a:pt x="2103" y="642"/>
                </a:cubicBezTo>
                <a:cubicBezTo>
                  <a:pt x="1729" y="0"/>
                  <a:pt x="1729" y="0"/>
                  <a:pt x="1729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1" y="3718"/>
                  <a:pt x="3121" y="3718"/>
                  <a:pt x="3121" y="3718"/>
                </a:cubicBezTo>
                <a:cubicBezTo>
                  <a:pt x="3289" y="3718"/>
                  <a:pt x="3427" y="3588"/>
                  <a:pt x="3427" y="3420"/>
                </a:cubicBezTo>
                <a:cubicBezTo>
                  <a:pt x="3427" y="948"/>
                  <a:pt x="3427" y="948"/>
                  <a:pt x="3427" y="948"/>
                </a:cubicBezTo>
                <a:cubicBezTo>
                  <a:pt x="3427" y="780"/>
                  <a:pt x="3289" y="642"/>
                  <a:pt x="3121" y="642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reeform 178">
            <a:extLst>
              <a:ext uri="{FF2B5EF4-FFF2-40B4-BE49-F238E27FC236}">
                <a16:creationId xmlns="" xmlns:a16="http://schemas.microsoft.com/office/drawing/2014/main" id="{65CDE706-10CF-2F43-88C1-BCEBF0BED0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42870" y="1534831"/>
            <a:ext cx="1916323" cy="2081780"/>
          </a:xfrm>
          <a:custGeom>
            <a:avLst/>
            <a:gdLst>
              <a:gd name="T0" fmla="*/ 3115 w 3422"/>
              <a:gd name="T1" fmla="*/ 642 h 3719"/>
              <a:gd name="T2" fmla="*/ 3115 w 3422"/>
              <a:gd name="T3" fmla="*/ 642 h 3719"/>
              <a:gd name="T4" fmla="*/ 2105 w 3422"/>
              <a:gd name="T5" fmla="*/ 642 h 3719"/>
              <a:gd name="T6" fmla="*/ 1737 w 3422"/>
              <a:gd name="T7" fmla="*/ 0 h 3719"/>
              <a:gd name="T8" fmla="*/ 1362 w 3422"/>
              <a:gd name="T9" fmla="*/ 642 h 3719"/>
              <a:gd name="T10" fmla="*/ 299 w 3422"/>
              <a:gd name="T11" fmla="*/ 642 h 3719"/>
              <a:gd name="T12" fmla="*/ 0 w 3422"/>
              <a:gd name="T13" fmla="*/ 948 h 3719"/>
              <a:gd name="T14" fmla="*/ 0 w 3422"/>
              <a:gd name="T15" fmla="*/ 3420 h 3719"/>
              <a:gd name="T16" fmla="*/ 299 w 3422"/>
              <a:gd name="T17" fmla="*/ 3718 h 3719"/>
              <a:gd name="T18" fmla="*/ 3115 w 3422"/>
              <a:gd name="T19" fmla="*/ 3718 h 3719"/>
              <a:gd name="T20" fmla="*/ 3421 w 3422"/>
              <a:gd name="T21" fmla="*/ 3420 h 3719"/>
              <a:gd name="T22" fmla="*/ 3421 w 3422"/>
              <a:gd name="T23" fmla="*/ 948 h 3719"/>
              <a:gd name="T24" fmla="*/ 3115 w 3422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2" h="3719">
                <a:moveTo>
                  <a:pt x="3115" y="642"/>
                </a:moveTo>
                <a:lnTo>
                  <a:pt x="3115" y="642"/>
                </a:lnTo>
                <a:cubicBezTo>
                  <a:pt x="2105" y="642"/>
                  <a:pt x="2105" y="642"/>
                  <a:pt x="2105" y="642"/>
                </a:cubicBezTo>
                <a:cubicBezTo>
                  <a:pt x="1737" y="0"/>
                  <a:pt x="1737" y="0"/>
                  <a:pt x="1737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130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0" y="3718"/>
                  <a:pt x="299" y="3718"/>
                </a:cubicBezTo>
                <a:cubicBezTo>
                  <a:pt x="3115" y="3718"/>
                  <a:pt x="3115" y="3718"/>
                  <a:pt x="3115" y="3718"/>
                </a:cubicBezTo>
                <a:cubicBezTo>
                  <a:pt x="3283" y="3718"/>
                  <a:pt x="3421" y="3588"/>
                  <a:pt x="3421" y="3420"/>
                </a:cubicBezTo>
                <a:cubicBezTo>
                  <a:pt x="3421" y="948"/>
                  <a:pt x="3421" y="948"/>
                  <a:pt x="3421" y="948"/>
                </a:cubicBezTo>
                <a:cubicBezTo>
                  <a:pt x="3421" y="780"/>
                  <a:pt x="3283" y="642"/>
                  <a:pt x="3115" y="642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Freeform 179">
            <a:extLst>
              <a:ext uri="{FF2B5EF4-FFF2-40B4-BE49-F238E27FC236}">
                <a16:creationId xmlns="" xmlns:a16="http://schemas.microsoft.com/office/drawing/2014/main" id="{832BCD4D-201E-8748-B1F7-9CE73C83B4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76508" y="1534831"/>
            <a:ext cx="1921262" cy="2081780"/>
          </a:xfrm>
          <a:custGeom>
            <a:avLst/>
            <a:gdLst>
              <a:gd name="T0" fmla="*/ 3122 w 3429"/>
              <a:gd name="T1" fmla="*/ 642 h 3719"/>
              <a:gd name="T2" fmla="*/ 3122 w 3429"/>
              <a:gd name="T3" fmla="*/ 642 h 3719"/>
              <a:gd name="T4" fmla="*/ 2120 w 3429"/>
              <a:gd name="T5" fmla="*/ 642 h 3719"/>
              <a:gd name="T6" fmla="*/ 1745 w 3429"/>
              <a:gd name="T7" fmla="*/ 0 h 3719"/>
              <a:gd name="T8" fmla="*/ 1377 w 3429"/>
              <a:gd name="T9" fmla="*/ 642 h 3719"/>
              <a:gd name="T10" fmla="*/ 306 w 3429"/>
              <a:gd name="T11" fmla="*/ 642 h 3719"/>
              <a:gd name="T12" fmla="*/ 0 w 3429"/>
              <a:gd name="T13" fmla="*/ 948 h 3719"/>
              <a:gd name="T14" fmla="*/ 0 w 3429"/>
              <a:gd name="T15" fmla="*/ 3420 h 3719"/>
              <a:gd name="T16" fmla="*/ 306 w 3429"/>
              <a:gd name="T17" fmla="*/ 3718 h 3719"/>
              <a:gd name="T18" fmla="*/ 3122 w 3429"/>
              <a:gd name="T19" fmla="*/ 3718 h 3719"/>
              <a:gd name="T20" fmla="*/ 3428 w 3429"/>
              <a:gd name="T21" fmla="*/ 3420 h 3719"/>
              <a:gd name="T22" fmla="*/ 3428 w 3429"/>
              <a:gd name="T23" fmla="*/ 948 h 3719"/>
              <a:gd name="T24" fmla="*/ 3122 w 3429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9" h="3719">
                <a:moveTo>
                  <a:pt x="3122" y="642"/>
                </a:moveTo>
                <a:lnTo>
                  <a:pt x="3122" y="642"/>
                </a:lnTo>
                <a:cubicBezTo>
                  <a:pt x="2120" y="642"/>
                  <a:pt x="2120" y="642"/>
                  <a:pt x="2120" y="642"/>
                </a:cubicBezTo>
                <a:cubicBezTo>
                  <a:pt x="1745" y="0"/>
                  <a:pt x="1745" y="0"/>
                  <a:pt x="1745" y="0"/>
                </a:cubicBezTo>
                <a:cubicBezTo>
                  <a:pt x="1377" y="642"/>
                  <a:pt x="1377" y="642"/>
                  <a:pt x="137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1" y="3718"/>
                  <a:pt x="3428" y="3588"/>
                  <a:pt x="3428" y="3420"/>
                </a:cubicBezTo>
                <a:cubicBezTo>
                  <a:pt x="3428" y="948"/>
                  <a:pt x="3428" y="948"/>
                  <a:pt x="3428" y="948"/>
                </a:cubicBezTo>
                <a:cubicBezTo>
                  <a:pt x="3428" y="780"/>
                  <a:pt x="3291" y="642"/>
                  <a:pt x="3122" y="642"/>
                </a:cubicBezTo>
              </a:path>
            </a:pathLst>
          </a:custGeom>
          <a:solidFill>
            <a:srgbClr val="AED07E">
              <a:alpha val="80000"/>
            </a:srgbClr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32DC3FE-D517-4045-A81C-97480C4BB5BC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929DE76E-73B1-9148-AD97-229EAA47B0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7141" y="2777667"/>
            <a:ext cx="1903851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019" y="2282993"/>
            <a:ext cx="1903851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97293" y="2771417"/>
            <a:ext cx="1921263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73021" y="2276743"/>
            <a:ext cx="1921263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29645" y="2762963"/>
            <a:ext cx="1908506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16948" y="2268289"/>
            <a:ext cx="190850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72508" y="2756713"/>
            <a:ext cx="1890175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386" y="2262039"/>
            <a:ext cx="1890175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03936" y="2745138"/>
            <a:ext cx="1921262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1239" y="2250464"/>
            <a:ext cx="1921262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E0AA75E-BDA5-164B-BCEE-416AB7EB207E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8F78608-E00E-EC4C-A889-2DB48630BF2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424123048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F7012A-4801-B846-8CEA-D1AA67A7E19E}"/>
              </a:ext>
            </a:extLst>
          </p:cNvPr>
          <p:cNvSpPr/>
          <p:nvPr userDrawn="1"/>
        </p:nvSpPr>
        <p:spPr>
          <a:xfrm>
            <a:off x="0" y="0"/>
            <a:ext cx="3526971" cy="25537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="" xmlns:a16="http://schemas.microsoft.com/office/drawing/2014/main" id="{000CD309-E9B0-7C4A-9A4F-489EB83506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313" y="875545"/>
            <a:ext cx="10978262" cy="108309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A6377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="" xmlns:a16="http://schemas.microsoft.com/office/drawing/2014/main" id="{C6A8FD36-65E2-304C-B342-C3166DD3BB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313" y="2067342"/>
            <a:ext cx="10978262" cy="4038015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40404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202137842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with solid hea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5EE0BA7-5177-7C41-9701-67552BFD319E}"/>
              </a:ext>
            </a:extLst>
          </p:cNvPr>
          <p:cNvSpPr/>
          <p:nvPr userDrawn="1"/>
        </p:nvSpPr>
        <p:spPr>
          <a:xfrm>
            <a:off x="0" y="-1"/>
            <a:ext cx="11911693" cy="943935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ED39E585-4CC7-244E-BB6D-EF564C816B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177" y="943935"/>
            <a:ext cx="10563696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A171193F-8D07-6841-AD4F-81B3E69E1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651" y="2668824"/>
            <a:ext cx="10638222" cy="324524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16306628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C620474-398A-C642-97C5-6FFB0DF43052}"/>
              </a:ext>
            </a:extLst>
          </p:cNvPr>
          <p:cNvCxnSpPr>
            <a:cxnSpLocks/>
          </p:cNvCxnSpPr>
          <p:nvPr/>
        </p:nvCxnSpPr>
        <p:spPr>
          <a:xfrm>
            <a:off x="2718910" y="3448776"/>
            <a:ext cx="94715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6E4A766-FED1-894B-A889-823A4FF75411}"/>
              </a:ext>
            </a:extLst>
          </p:cNvPr>
          <p:cNvSpPr/>
          <p:nvPr/>
        </p:nvSpPr>
        <p:spPr>
          <a:xfrm>
            <a:off x="2102383" y="2832249"/>
            <a:ext cx="1233055" cy="1233055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08C6878-4402-894E-8E64-73E151411DC6}"/>
              </a:ext>
            </a:extLst>
          </p:cNvPr>
          <p:cNvSpPr/>
          <p:nvPr/>
        </p:nvSpPr>
        <p:spPr>
          <a:xfrm>
            <a:off x="5969765" y="3362570"/>
            <a:ext cx="172412" cy="172412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BB83E75-E0C9-714E-9E45-509D3F33090F}"/>
              </a:ext>
            </a:extLst>
          </p:cNvPr>
          <p:cNvSpPr/>
          <p:nvPr/>
        </p:nvSpPr>
        <p:spPr>
          <a:xfrm>
            <a:off x="9383674" y="3362570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26AA091-4676-F84E-93FF-824FF1A4B10B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8" name="Text Placeholder 23">
            <a:extLst>
              <a:ext uri="{FF2B5EF4-FFF2-40B4-BE49-F238E27FC236}">
                <a16:creationId xmlns="" xmlns:a16="http://schemas.microsoft.com/office/drawing/2014/main" id="{E74BB04E-437D-4E46-9A57-B72EEF075E6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Our Journey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="" xmlns:a16="http://schemas.microsoft.com/office/drawing/2014/main" id="{CCD767BA-B79C-2543-AA9A-86E634722F0F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785825" y="422073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3BC6FB8B-D15D-3340-8F2D-D5BC2FD4D66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216766" y="1608539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19348E07-20A7-F740-8715-43EB023172A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102383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START</a:t>
            </a:r>
            <a:endParaRPr lang="en-US" dirty="0"/>
          </a:p>
        </p:txBody>
      </p:sp>
      <p:sp>
        <p:nvSpPr>
          <p:cNvPr id="36" name="Text Placeholder 17">
            <a:extLst>
              <a:ext uri="{FF2B5EF4-FFF2-40B4-BE49-F238E27FC236}">
                <a16:creationId xmlns="" xmlns:a16="http://schemas.microsoft.com/office/drawing/2014/main" id="{BD72605F-29B1-4242-93F3-3F37AA42DC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5825" y="2823339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2016</a:t>
            </a:r>
            <a:endParaRPr lang="en-US" dirty="0"/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A04A4060-643D-BB44-93F7-B288E25220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6766" y="3843245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2017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D08B2CC-4979-4848-AA8C-0A1B4B69F8C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53A056D-7DA8-CA43-BD26-DAFD3209780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7764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159BEB2-8918-8740-99A7-553D0D414983}"/>
              </a:ext>
            </a:extLst>
          </p:cNvPr>
          <p:cNvCxnSpPr>
            <a:cxnSpLocks/>
          </p:cNvCxnSpPr>
          <p:nvPr userDrawn="1"/>
        </p:nvCxnSpPr>
        <p:spPr>
          <a:xfrm>
            <a:off x="1588" y="3448776"/>
            <a:ext cx="121888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7D4A19C4-1947-4349-9457-0ACFFBA4FC07}"/>
              </a:ext>
            </a:extLst>
          </p:cNvPr>
          <p:cNvSpPr/>
          <p:nvPr/>
        </p:nvSpPr>
        <p:spPr>
          <a:xfrm>
            <a:off x="6040275" y="3362570"/>
            <a:ext cx="172412" cy="172412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87DE787-8DE7-3C4E-8EB8-423F070D8AFF}"/>
              </a:ext>
            </a:extLst>
          </p:cNvPr>
          <p:cNvSpPr/>
          <p:nvPr/>
        </p:nvSpPr>
        <p:spPr>
          <a:xfrm>
            <a:off x="2626366" y="3362571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C249088C-C99A-C54C-8067-8456BF21657E}"/>
              </a:ext>
            </a:extLst>
          </p:cNvPr>
          <p:cNvSpPr/>
          <p:nvPr/>
        </p:nvSpPr>
        <p:spPr>
          <a:xfrm>
            <a:off x="9393224" y="3362571"/>
            <a:ext cx="172412" cy="172412"/>
          </a:xfrm>
          <a:prstGeom prst="ellipse">
            <a:avLst/>
          </a:prstGeom>
          <a:solidFill>
            <a:srgbClr val="8CBF4B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FF92472D-9633-1B41-8BB1-3CE8FDF598FC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459184" y="4206951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4FA104B9-3949-7046-BD33-D672B145979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890125" y="1594752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4" name="Text Placeholder 17">
            <a:extLst>
              <a:ext uri="{FF2B5EF4-FFF2-40B4-BE49-F238E27FC236}">
                <a16:creationId xmlns="" xmlns:a16="http://schemas.microsoft.com/office/drawing/2014/main" id="{4170B2DE-1D76-D746-B4E0-1DF37E4C7538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223426" y="4210067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9" name="Text Placeholder 17">
            <a:extLst>
              <a:ext uri="{FF2B5EF4-FFF2-40B4-BE49-F238E27FC236}">
                <a16:creationId xmlns="" xmlns:a16="http://schemas.microsoft.com/office/drawing/2014/main" id="{00BAA056-DFBD-584F-9273-7D94010335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59184" y="283714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2018</a:t>
            </a:r>
            <a:endParaRPr lang="en-US" dirty="0"/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6BF9179A-0AB3-E042-BD2E-A24FBC624C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90125" y="385705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2019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5D05B818-03D6-0C48-A4A4-879D1B8573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3426" y="282565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2020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C26421F-3E17-FF47-92D5-AE8B9BF847B2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7918C0E-ED0A-D748-88E5-BE3A2DEDEB9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175843432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99EA92-8C6E-B84F-B459-728079F0C1CC}"/>
              </a:ext>
            </a:extLst>
          </p:cNvPr>
          <p:cNvGrpSpPr/>
          <p:nvPr userDrawn="1"/>
        </p:nvGrpSpPr>
        <p:grpSpPr>
          <a:xfrm flipH="1">
            <a:off x="-87112" y="2691100"/>
            <a:ext cx="10183945" cy="1475800"/>
            <a:chOff x="4009760" y="5382199"/>
            <a:chExt cx="20367890" cy="2951599"/>
          </a:xfrm>
        </p:grpSpPr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E7ED26DD-7AEB-9E44-8FF6-C477D8C00C2B}"/>
                </a:ext>
              </a:extLst>
            </p:cNvPr>
            <p:cNvCxnSpPr>
              <a:cxnSpLocks/>
            </p:cNvCxnSpPr>
            <p:nvPr/>
          </p:nvCxnSpPr>
          <p:spPr>
            <a:xfrm>
              <a:off x="5434644" y="6897551"/>
              <a:ext cx="1894300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40BA1181-B947-D246-AEDB-8D5690586889}"/>
                </a:ext>
              </a:extLst>
            </p:cNvPr>
            <p:cNvSpPr/>
            <p:nvPr/>
          </p:nvSpPr>
          <p:spPr>
            <a:xfrm>
              <a:off x="4009760" y="5382199"/>
              <a:ext cx="2887204" cy="2951599"/>
            </a:xfrm>
            <a:prstGeom prst="ellipse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prstClr val="white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93279403-2DD6-294E-8653-2A42ED9EBD96}"/>
                </a:ext>
              </a:extLst>
            </p:cNvPr>
            <p:cNvSpPr/>
            <p:nvPr/>
          </p:nvSpPr>
          <p:spPr>
            <a:xfrm>
              <a:off x="11936354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B1A0B9AD-E1B8-4A47-B627-580D076FD190}"/>
                </a:ext>
              </a:extLst>
            </p:cNvPr>
            <p:cNvSpPr/>
            <p:nvPr/>
          </p:nvSpPr>
          <p:spPr>
            <a:xfrm>
              <a:off x="18764171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 Placeholder 17">
            <a:extLst>
              <a:ext uri="{FF2B5EF4-FFF2-40B4-BE49-F238E27FC236}">
                <a16:creationId xmlns="" xmlns:a16="http://schemas.microsoft.com/office/drawing/2014/main" id="{EE27F43F-5131-7247-81C7-14B1147E8D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4900" y="161754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FA701368-7F3A-D942-9086-74C5BC9A1A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8201" y="4232863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19E93A3E-D93B-6746-924C-B809E688CD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67864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END</a:t>
            </a:r>
            <a:endParaRPr lang="en-US" dirty="0"/>
          </a:p>
        </p:txBody>
      </p:sp>
      <p:sp>
        <p:nvSpPr>
          <p:cNvPr id="26" name="Text Placeholder 17">
            <a:extLst>
              <a:ext uri="{FF2B5EF4-FFF2-40B4-BE49-F238E27FC236}">
                <a16:creationId xmlns="" xmlns:a16="http://schemas.microsoft.com/office/drawing/2014/main" id="{14EC00ED-B9B5-564F-A2BD-E9361B35ED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66515" y="384269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2021</a:t>
            </a:r>
            <a:endParaRPr lang="en-US" dirty="0"/>
          </a:p>
        </p:txBody>
      </p:sp>
      <p:sp>
        <p:nvSpPr>
          <p:cNvPr id="27" name="Text Placeholder 17">
            <a:extLst>
              <a:ext uri="{FF2B5EF4-FFF2-40B4-BE49-F238E27FC236}">
                <a16:creationId xmlns="" xmlns:a16="http://schemas.microsoft.com/office/drawing/2014/main" id="{3BB708B1-BD9F-3D4B-A3F2-DAAACD7B96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8201" y="2797420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2022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736D8C8-35B9-E44E-AAE8-C6E80ED2B0AD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81152B3-A02C-0A41-A45E-03342C78C7A9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12928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end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295640-5B5F-6E47-808F-2F2FB8B377B6}"/>
              </a:ext>
            </a:extLst>
          </p:cNvPr>
          <p:cNvGrpSpPr/>
          <p:nvPr userDrawn="1"/>
        </p:nvGrpSpPr>
        <p:grpSpPr>
          <a:xfrm>
            <a:off x="13492" y="1875084"/>
            <a:ext cx="12165015" cy="3041254"/>
            <a:chOff x="0" y="4738255"/>
            <a:chExt cx="21169744" cy="5292436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2C287D99-39F7-274E-881D-B1205E86882D}"/>
                </a:ext>
              </a:extLst>
            </p:cNvPr>
            <p:cNvSpPr/>
            <p:nvPr/>
          </p:nvSpPr>
          <p:spPr>
            <a:xfrm>
              <a:off x="0" y="4738255"/>
              <a:ext cx="5292436" cy="5292436"/>
            </a:xfrm>
            <a:prstGeom prst="rect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7255414-C2BD-294E-A843-C1E85CBB702D}"/>
                </a:ext>
              </a:extLst>
            </p:cNvPr>
            <p:cNvSpPr/>
            <p:nvPr/>
          </p:nvSpPr>
          <p:spPr>
            <a:xfrm>
              <a:off x="5292436" y="4738255"/>
              <a:ext cx="5292436" cy="5292436"/>
            </a:xfrm>
            <a:prstGeom prst="rect">
              <a:avLst/>
            </a:prstGeom>
            <a:solidFill>
              <a:srgbClr val="28A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C2AF4D0D-CD86-1943-BD02-89B10E71AB04}"/>
                </a:ext>
              </a:extLst>
            </p:cNvPr>
            <p:cNvSpPr/>
            <p:nvPr/>
          </p:nvSpPr>
          <p:spPr>
            <a:xfrm>
              <a:off x="10584872" y="4738255"/>
              <a:ext cx="5292436" cy="5292436"/>
            </a:xfrm>
            <a:prstGeom prst="rect">
              <a:avLst/>
            </a:prstGeom>
            <a:solidFill>
              <a:srgbClr val="1BA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B3D836D-4100-D44A-83B0-51B97203CAA2}"/>
                </a:ext>
              </a:extLst>
            </p:cNvPr>
            <p:cNvSpPr/>
            <p:nvPr/>
          </p:nvSpPr>
          <p:spPr>
            <a:xfrm>
              <a:off x="15877308" y="4738255"/>
              <a:ext cx="5292436" cy="5292436"/>
            </a:xfrm>
            <a:prstGeom prst="rect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4D2F298-F143-9740-AAB0-DC67FBF5DC8C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40B2C6C4-135F-5946-B876-EA9B72EF09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4743" y="2963737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February</a:t>
            </a:r>
            <a:endParaRPr lang="en-US" dirty="0"/>
          </a:p>
        </p:txBody>
      </p:sp>
      <p:sp>
        <p:nvSpPr>
          <p:cNvPr id="36" name="Text Placeholder 23">
            <a:extLst>
              <a:ext uri="{FF2B5EF4-FFF2-40B4-BE49-F238E27FC236}">
                <a16:creationId xmlns="" xmlns:a16="http://schemas.microsoft.com/office/drawing/2014/main" id="{BDA90A0E-F434-DE4E-802E-4F8D967084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59026" y="2332384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E4E3947D-3C0D-864E-A378-E86B96AB3A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69574" y="3694013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8" name="Text Placeholder 17">
            <a:extLst>
              <a:ext uri="{FF2B5EF4-FFF2-40B4-BE49-F238E27FC236}">
                <a16:creationId xmlns="" xmlns:a16="http://schemas.microsoft.com/office/drawing/2014/main" id="{7A61D601-8E58-BD42-BBBF-581E5B4321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979" y="2966833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January</a:t>
            </a:r>
            <a:endParaRPr lang="en-US" dirty="0"/>
          </a:p>
        </p:txBody>
      </p:sp>
      <p:sp>
        <p:nvSpPr>
          <p:cNvPr id="39" name="Text Placeholder 23">
            <a:extLst>
              <a:ext uri="{FF2B5EF4-FFF2-40B4-BE49-F238E27FC236}">
                <a16:creationId xmlns="" xmlns:a16="http://schemas.microsoft.com/office/drawing/2014/main" id="{FBF15F1B-8908-F446-91BA-B6025A5D96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04" y="2335480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20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8DA24536-E652-E647-BC3C-200CC55782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52" y="3697109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87F5E8E1-032A-ED43-93E9-DB20B4563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24512" y="2950422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April</a:t>
            </a:r>
            <a:endParaRPr lang="en-US" dirty="0"/>
          </a:p>
        </p:txBody>
      </p:sp>
      <p:sp>
        <p:nvSpPr>
          <p:cNvPr id="42" name="Text Placeholder 23">
            <a:extLst>
              <a:ext uri="{FF2B5EF4-FFF2-40B4-BE49-F238E27FC236}">
                <a16:creationId xmlns="" xmlns:a16="http://schemas.microsoft.com/office/drawing/2014/main" id="{76204B1D-FD93-534C-86DB-6D09C95456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28795" y="2319069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="" xmlns:a16="http://schemas.microsoft.com/office/drawing/2014/main" id="{F4D63AE9-5CEC-9F4B-96A5-3F0DB00BF3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39343" y="3680698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4" name="Text Placeholder 17">
            <a:extLst>
              <a:ext uri="{FF2B5EF4-FFF2-40B4-BE49-F238E27FC236}">
                <a16:creationId xmlns="" xmlns:a16="http://schemas.microsoft.com/office/drawing/2014/main" id="{18449C84-980B-324B-B217-BB2EDFA5B2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68790" y="2953518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March</a:t>
            </a:r>
            <a:endParaRPr lang="en-US" dirty="0"/>
          </a:p>
        </p:txBody>
      </p:sp>
      <p:sp>
        <p:nvSpPr>
          <p:cNvPr id="45" name="Text Placeholder 23">
            <a:extLst>
              <a:ext uri="{FF2B5EF4-FFF2-40B4-BE49-F238E27FC236}">
                <a16:creationId xmlns="" xmlns:a16="http://schemas.microsoft.com/office/drawing/2014/main" id="{DB432D93-6FEA-AC42-83B9-779DFF3A77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73073" y="2322165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17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="" xmlns:a16="http://schemas.microsoft.com/office/drawing/2014/main" id="{23980425-5596-AE4F-A5E0-1E8D36188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3621" y="3683794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F30AE37-8612-1542-9EF8-54C24BD4C33D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2B53804-765C-C642-92ED-7E167F7FC3E2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931F17A9-1990-CB4F-B6F6-4BB13F4AD5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902329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F7012A-4801-B846-8CEA-D1AA67A7E19E}"/>
              </a:ext>
            </a:extLst>
          </p:cNvPr>
          <p:cNvSpPr/>
          <p:nvPr userDrawn="1"/>
        </p:nvSpPr>
        <p:spPr>
          <a:xfrm>
            <a:off x="0" y="0"/>
            <a:ext cx="3526971" cy="255371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Text Placeholder 23">
            <a:extLst>
              <a:ext uri="{FF2B5EF4-FFF2-40B4-BE49-F238E27FC236}">
                <a16:creationId xmlns="" xmlns:a16="http://schemas.microsoft.com/office/drawing/2014/main" id="{000CD309-E9B0-7C4A-9A4F-489EB83506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313" y="875545"/>
            <a:ext cx="10978262" cy="108309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A6377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="" xmlns:a16="http://schemas.microsoft.com/office/drawing/2014/main" id="{C6A8FD36-65E2-304C-B342-C3166DD3BB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313" y="2067342"/>
            <a:ext cx="10978262" cy="4038015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40404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4F518F0-76DB-8C47-8E56-E64A5C7E1F87}"/>
              </a:ext>
            </a:extLst>
          </p:cNvPr>
          <p:cNvGrpSpPr/>
          <p:nvPr userDrawn="1"/>
        </p:nvGrpSpPr>
        <p:grpSpPr>
          <a:xfrm>
            <a:off x="0" y="6395457"/>
            <a:ext cx="12192000" cy="125532"/>
            <a:chOff x="98476" y="6381389"/>
            <a:chExt cx="12192000" cy="125532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F0E0CD34-908A-D645-827C-F861F0FD20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917725" y="6381389"/>
              <a:ext cx="1732336" cy="125532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82C36446-D463-3143-8F1C-8D4CC002CB8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8476" y="6443421"/>
              <a:ext cx="9720773" cy="0"/>
            </a:xfrm>
            <a:prstGeom prst="line">
              <a:avLst/>
            </a:prstGeom>
            <a:ln>
              <a:solidFill>
                <a:srgbClr val="7979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2706E389-371D-1F4D-9E95-3A90D021212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720401" y="6443421"/>
              <a:ext cx="570075" cy="0"/>
            </a:xfrm>
            <a:prstGeom prst="line">
              <a:avLst/>
            </a:prstGeom>
            <a:ln>
              <a:solidFill>
                <a:srgbClr val="7979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00999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184089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227188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019776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06689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Freeform: Shape 4235">
            <a:extLst>
              <a:ext uri="{FF2B5EF4-FFF2-40B4-BE49-F238E27FC236}">
                <a16:creationId xmlns="" xmlns:a16="http://schemas.microsoft.com/office/drawing/2014/main" id="{2F2F1A50-32F6-E84E-B2A8-E09466C954B2}"/>
              </a:ext>
            </a:extLst>
          </p:cNvPr>
          <p:cNvSpPr/>
          <p:nvPr userDrawn="1"/>
        </p:nvSpPr>
        <p:spPr>
          <a:xfrm>
            <a:off x="9675359" y="1773769"/>
            <a:ext cx="1518092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2" h="1330">
                <a:moveTo>
                  <a:pt x="455" y="219"/>
                </a:moveTo>
                <a:cubicBezTo>
                  <a:pt x="326" y="219"/>
                  <a:pt x="219" y="325"/>
                  <a:pt x="219" y="455"/>
                </a:cubicBezTo>
                <a:cubicBezTo>
                  <a:pt x="219" y="587"/>
                  <a:pt x="326" y="692"/>
                  <a:pt x="455" y="692"/>
                </a:cubicBezTo>
                <a:cubicBezTo>
                  <a:pt x="586" y="692"/>
                  <a:pt x="692" y="587"/>
                  <a:pt x="692" y="455"/>
                </a:cubicBezTo>
                <a:cubicBezTo>
                  <a:pt x="692" y="325"/>
                  <a:pt x="586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2" y="203"/>
                  <a:pt x="912" y="455"/>
                </a:cubicBezTo>
                <a:cubicBezTo>
                  <a:pt x="912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3" y="1289"/>
                  <a:pt x="483" y="1303"/>
                </a:cubicBezTo>
                <a:cubicBezTo>
                  <a:pt x="483" y="1316"/>
                  <a:pt x="471" y="1330"/>
                  <a:pt x="455" y="1330"/>
                </a:cubicBezTo>
                <a:cubicBezTo>
                  <a:pt x="441" y="1330"/>
                  <a:pt x="428" y="1316"/>
                  <a:pt x="428" y="1303"/>
                </a:cubicBezTo>
                <a:cubicBezTo>
                  <a:pt x="428" y="1289"/>
                  <a:pt x="436" y="1280"/>
                  <a:pt x="447" y="1276"/>
                </a:cubicBezTo>
                <a:lnTo>
                  <a:pt x="447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7511047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755816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670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8973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27683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14986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57443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44746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12021" y="4848034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9324" y="4353360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B5D68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0" name="Freeform: Shape 4239">
            <a:extLst>
              <a:ext uri="{FF2B5EF4-FFF2-40B4-BE49-F238E27FC236}">
                <a16:creationId xmlns="" xmlns:a16="http://schemas.microsoft.com/office/drawing/2014/main" id="{E253BA23-B768-C040-9224-2910F7AB1B7E}"/>
              </a:ext>
            </a:extLst>
          </p:cNvPr>
          <p:cNvSpPr/>
          <p:nvPr userDrawn="1"/>
        </p:nvSpPr>
        <p:spPr>
          <a:xfrm>
            <a:off x="971458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74802038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928805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97190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6630446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6671879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18945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236577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939640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944352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52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655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72399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9702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73475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60778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42804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30107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27250" y="6366961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53025620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DCE44-91B1-49DC-BFD2-BAD631101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71E603A-A31C-4763-88CC-1A561D59F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26F09E-E749-4E79-806D-15B9147D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4C3C68-B0DC-4B52-9588-B4C5F572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CA00D0-F532-4005-B7FB-30AE0AAF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60478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7027ED-08EB-4AA2-8039-4471467B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B1B5F5-1779-474A-9F41-063CB554D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B29AA8-AD84-4CD3-9D29-0CF65B38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95838D-7270-4750-8B53-8E3FA1AA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2CDA35-2515-4BB3-884E-B71D22FE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0682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812B66-7A91-46C6-92C8-7180C0C5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B0D325-D854-4FF1-AFE5-4D92597C8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53E661-CC91-416A-A745-8E2A8D17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D61AF3-3BAD-4599-B779-64E3DB59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5B0AFF-07E0-4DAD-A29C-EDB2E6E3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87864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552351-547A-41F8-AA93-DAC4C4EA5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42C471-5C3E-4D19-9753-6E14BC73A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F7C295-3405-4590-9F2C-4AF0CB1A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39FC32-A399-44D5-91ED-8DDE0D59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1A561D-13AD-4BC3-9E28-CF15C358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558545-7F2F-45DA-9E04-D35F5EED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2735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FA14ED-05A5-4B12-A66F-DE7EFB37B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B6B6F6-BBEE-4168-AFC7-05823309C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91DC0B-A84E-4A8C-9F89-C46C0AAA0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B0200E8-3F05-4E98-A485-EBCD34E82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B6B2F77-C6C1-44EA-8820-9C87BBE12A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376CD5F-1A39-4D83-B8DE-3FEF9070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31767F8-3142-46BC-AB5D-C9FA3599B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326B1A6-6294-4F21-877E-2E49DC766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8468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4A50F0-14E6-4C87-969C-9B7082F7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829AA1-8D1C-4588-8CAC-6E8C8443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0E7EC14-1376-4AB1-93F4-FD83729F8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3D5DB3-6D69-41AE-AC66-6975102F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09436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6614A76-CC39-4D8F-8A8F-AEA07A95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B0D7F0-03CD-4F5B-B7C1-567AB8E7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50DE8C2-11F7-4D40-9854-DA6C0F85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85050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3AAEB3-63FB-4ABC-BE19-8EAFC94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E21FDC-E12E-43B6-A61B-812C63BD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61D72E-0CC1-4BD7-AEDF-28D69C52A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AEBE91-C3F4-40BB-BA4C-58C2C108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4752D7-D906-436C-BD79-7F675DD8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413694-5040-45A3-9219-E1FB03DE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387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s x 3 with head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F7012A-4801-B846-8CEA-D1AA67A7E19E}"/>
              </a:ext>
            </a:extLst>
          </p:cNvPr>
          <p:cNvSpPr/>
          <p:nvPr userDrawn="1"/>
        </p:nvSpPr>
        <p:spPr>
          <a:xfrm>
            <a:off x="0" y="0"/>
            <a:ext cx="3526971" cy="25537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Text Placeholder 23">
            <a:extLst>
              <a:ext uri="{FF2B5EF4-FFF2-40B4-BE49-F238E27FC236}">
                <a16:creationId xmlns="" xmlns:a16="http://schemas.microsoft.com/office/drawing/2014/main" id="{000CD309-E9B0-7C4A-9A4F-489EB83506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313" y="875544"/>
            <a:ext cx="5252711" cy="1459693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40404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="" xmlns:a16="http://schemas.microsoft.com/office/drawing/2014/main" id="{C6A8FD36-65E2-304C-B342-C3166DD3BB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50634" y="875544"/>
            <a:ext cx="5642758" cy="1459694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40404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4F518F0-76DB-8C47-8E56-E64A5C7E1F87}"/>
              </a:ext>
            </a:extLst>
          </p:cNvPr>
          <p:cNvGrpSpPr/>
          <p:nvPr userDrawn="1"/>
        </p:nvGrpSpPr>
        <p:grpSpPr>
          <a:xfrm>
            <a:off x="42207" y="6381389"/>
            <a:ext cx="12149794" cy="125532"/>
            <a:chOff x="42207" y="6381389"/>
            <a:chExt cx="12149794" cy="125532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F0E0CD34-908A-D645-827C-F861F0FD20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917725" y="6381389"/>
              <a:ext cx="1732336" cy="125532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82C36446-D463-3143-8F1C-8D4CC002CB8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2207" y="6443421"/>
              <a:ext cx="9777042" cy="0"/>
            </a:xfrm>
            <a:prstGeom prst="line">
              <a:avLst/>
            </a:prstGeom>
            <a:ln>
              <a:solidFill>
                <a:srgbClr val="7979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2706E389-371D-1F4D-9E95-3A90D021212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720401" y="6443421"/>
              <a:ext cx="471600" cy="0"/>
            </a:xfrm>
            <a:prstGeom prst="line">
              <a:avLst/>
            </a:prstGeom>
            <a:ln>
              <a:solidFill>
                <a:srgbClr val="79797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Picture Placeholder 2">
            <a:extLst>
              <a:ext uri="{FF2B5EF4-FFF2-40B4-BE49-F238E27FC236}">
                <a16:creationId xmlns="" xmlns:a16="http://schemas.microsoft.com/office/drawing/2014/main" id="{ADA5B9F8-FB39-924E-AF2D-CA1144D0C8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1500" y="2892425"/>
            <a:ext cx="3263900" cy="3079750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picture or </a:t>
            </a:r>
          </a:p>
          <a:p>
            <a:r>
              <a:rPr lang="en-US" dirty="0"/>
              <a:t>texture fill to add photo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="" xmlns:a16="http://schemas.microsoft.com/office/drawing/2014/main" id="{5AF73268-9BC5-3345-85C8-49CC8A66A54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450119" y="2892425"/>
            <a:ext cx="3263900" cy="3079750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picture or </a:t>
            </a:r>
          </a:p>
          <a:p>
            <a:r>
              <a:rPr lang="en-US" dirty="0"/>
              <a:t>texture fill to add photo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="" xmlns:a16="http://schemas.microsoft.com/office/drawing/2014/main" id="{B538C8B9-CB3A-9045-8F75-E435472F24C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285775" y="2892425"/>
            <a:ext cx="3263900" cy="3079750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picture or </a:t>
            </a:r>
          </a:p>
          <a:p>
            <a:r>
              <a:rPr lang="en-US" dirty="0"/>
              <a:t>texture fill to add photo</a:t>
            </a:r>
          </a:p>
        </p:txBody>
      </p:sp>
    </p:spTree>
    <p:extLst>
      <p:ext uri="{BB962C8B-B14F-4D97-AF65-F5344CB8AC3E}">
        <p14:creationId xmlns:p14="http://schemas.microsoft.com/office/powerpoint/2010/main" val="145289288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FBEC97-D821-4335-9FF7-3C67C95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EFF2508-BBFF-480A-AFA0-2B7A0E068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449EFEA-74AC-4426-AF85-D98D8DA29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2629FC-AE3F-4FF9-B1F7-96A55C72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C11E56-6FDB-4B2B-B5BB-47A07203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22C49F-480A-4D98-896E-9C820771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2214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44363-A929-4E9A-921F-6EF78E632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89B3EC-B0FF-48E5-9F07-519B97688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922552-0453-43F2-9329-45EC61DF2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743A40-4C46-4349-8464-EC121267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802667-83E8-4DE9-AEC8-97C50D0D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66699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5244B6E-D371-4F79-B559-B2C8D1933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FE2AEE-1FA6-4AD6-BFBC-F5C8821EC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8CF1F1-149A-4D2A-B710-20B65FB3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EBEF44-F339-4145-B138-958BB18D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DFE507-41E3-4050-AA6E-8B9C4072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22592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1BA1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66636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D5A2AA6-883F-854A-8546-F99F3B503C78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3864A3C8-D9B2-6D4F-8AF6-446AA2B021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85D7608D-36AC-F749-962E-A70668D2E0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A50FDCB-F35B-6E4C-894D-A4695AE5E749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="" xmlns:a16="http://schemas.microsoft.com/office/drawing/2014/main" id="{10DC2F06-5F2E-8245-82B0-075B40465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83E37E1-6A96-684C-BA8A-A42C3A7B7C50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B401573-3136-B04E-AB48-47CA1061F3EB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66731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C5B56A7-C850-004E-A218-494C6390142F}"/>
              </a:ext>
            </a:extLst>
          </p:cNvPr>
          <p:cNvSpPr/>
          <p:nvPr userDrawn="1"/>
        </p:nvSpPr>
        <p:spPr>
          <a:xfrm>
            <a:off x="241300" y="228600"/>
            <a:ext cx="11696700" cy="3035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3C33563-74D4-9C45-B16E-EE9771603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867"/>
          <a:stretch/>
        </p:blipFill>
        <p:spPr>
          <a:xfrm>
            <a:off x="3752900" y="1030385"/>
            <a:ext cx="8439100" cy="5375657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9B270587-869E-A549-98E4-0E2F24D7CB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1200" y="1203325"/>
            <a:ext cx="5130800" cy="3913188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B1FBF693-83D1-B940-B0C1-1DEE220BC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350" y="3594101"/>
            <a:ext cx="5029134" cy="223351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E4C5354-097E-9047-BF0C-BF358C2BBAC7}"/>
              </a:ext>
            </a:extLst>
          </p:cNvPr>
          <p:cNvSpPr/>
          <p:nvPr userDrawn="1"/>
        </p:nvSpPr>
        <p:spPr>
          <a:xfrm>
            <a:off x="831350" y="150280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3F1B5D6A-BD23-A34A-8A53-F5A2A2FE1C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7201" y="805450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29748EA-C0A8-F14F-B190-91F53E5FFAB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844C1E4-5685-3A4E-A559-324CB47798BE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9674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5">
            <a:extLst>
              <a:ext uri="{FF2B5EF4-FFF2-40B4-BE49-F238E27FC236}">
                <a16:creationId xmlns="" xmlns:a16="http://schemas.microsoft.com/office/drawing/2014/main" id="{325A458D-4CD1-F749-A7CA-2DB4DA3E26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3299" y="2066544"/>
            <a:ext cx="5132263" cy="3722513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D89B6699-41C2-A647-B805-477AD8D41E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6940" y="708094"/>
            <a:ext cx="5158622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1188A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46E7E2D0-5766-184D-B066-151C0BDA9313}"/>
              </a:ext>
            </a:extLst>
          </p:cNvPr>
          <p:cNvCxnSpPr>
            <a:cxnSpLocks/>
            <a:stCxn id="24" idx="2"/>
          </p:cNvCxnSpPr>
          <p:nvPr userDrawn="1"/>
        </p:nvCxnSpPr>
        <p:spPr>
          <a:xfrm flipH="1">
            <a:off x="5346936" y="1569629"/>
            <a:ext cx="13670" cy="5258207"/>
          </a:xfrm>
          <a:prstGeom prst="line">
            <a:avLst/>
          </a:prstGeom>
          <a:ln w="12700">
            <a:solidFill>
              <a:srgbClr val="28AF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2EEC70AB-BD27-9D40-B51B-A5A6EB572E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03474" y="708094"/>
            <a:ext cx="3452394" cy="343396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 SLIDE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80E57C5-9F44-1743-A089-B6D51064BBCD}"/>
              </a:ext>
            </a:extLst>
          </p:cNvPr>
          <p:cNvSpPr/>
          <p:nvPr userDrawn="1"/>
        </p:nvSpPr>
        <p:spPr>
          <a:xfrm>
            <a:off x="5168746" y="1141689"/>
            <a:ext cx="383720" cy="423563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D774BE65-A9FD-8447-B8DC-01E0E3F156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3395" y="712471"/>
            <a:ext cx="1154422" cy="857158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360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D61EA96D-CBBA-164C-B6A9-08FC40BAD1F5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9B8F009-F456-474D-8AEB-A89D432DE398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417186708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594346" cy="386770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3" y="642972"/>
            <a:ext cx="1059434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43C4327-63B8-524C-A365-730E163C0C3B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7DCDAB-9B29-724B-9E94-12531E00608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5728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555827B-445F-124C-B488-0368396C6165}"/>
              </a:ext>
            </a:extLst>
          </p:cNvPr>
          <p:cNvSpPr txBox="1"/>
          <p:nvPr userDrawn="1"/>
        </p:nvSpPr>
        <p:spPr>
          <a:xfrm>
            <a:off x="476395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2D0DC2C-A428-934B-B2CD-33EA01036C84}"/>
              </a:ext>
            </a:extLst>
          </p:cNvPr>
          <p:cNvSpPr/>
          <p:nvPr userDrawn="1"/>
        </p:nvSpPr>
        <p:spPr>
          <a:xfrm>
            <a:off x="241300" y="367062"/>
            <a:ext cx="11696700" cy="1452908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Text Placeholder 23">
            <a:extLst>
              <a:ext uri="{FF2B5EF4-FFF2-40B4-BE49-F238E27FC236}">
                <a16:creationId xmlns="" xmlns:a16="http://schemas.microsoft.com/office/drawing/2014/main" id="{4D734847-73F0-D74C-9196-0C62282DD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91462" y="4473027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="" xmlns:a16="http://schemas.microsoft.com/office/drawing/2014/main" id="{50529F2B-6A15-7F4F-A86A-73B054F9CD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7398" y="795622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Slide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370A3C62-9C33-6442-AA56-3D5560A5CE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8982" y="598304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="" xmlns:a16="http://schemas.microsoft.com/office/drawing/2014/main" id="{8CC6C34D-3A90-F048-B53A-BC616573EE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5779" y="0"/>
            <a:ext cx="5248975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 to add photo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03222646-8EC8-EF43-AB87-0FAB8C3CF236}"/>
              </a:ext>
            </a:extLst>
          </p:cNvPr>
          <p:cNvSpPr/>
          <p:nvPr userDrawn="1"/>
        </p:nvSpPr>
        <p:spPr>
          <a:xfrm rot="16200000" flipV="1">
            <a:off x="11704000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4739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Photo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B740006-F160-C44D-89FA-19A0B2F5D62F}"/>
              </a:ext>
            </a:extLst>
          </p:cNvPr>
          <p:cNvSpPr/>
          <p:nvPr userDrawn="1"/>
        </p:nvSpPr>
        <p:spPr>
          <a:xfrm>
            <a:off x="241300" y="0"/>
            <a:ext cx="6151000" cy="5923917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BAB2E43A-01A9-034A-94FD-65F98C980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5" y="1757011"/>
            <a:ext cx="4983180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70CC3DF-08FC-104A-96EE-39401CA6BF0E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950BB21B-863E-E545-BC10-366FC83CCA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5085159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="" xmlns:a16="http://schemas.microsoft.com/office/drawing/2014/main" id="{67F66838-2DC1-A242-BFEE-D223249239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2300" y="228600"/>
            <a:ext cx="5564883" cy="5447571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289134-02EC-A240-9EEE-8EFCD9FB6E42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41BD9DB-1AE0-F046-B1C4-9F1995D778AF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958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Titl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6021C4F-0C13-9B43-A428-E41CA9DD834F}"/>
              </a:ext>
            </a:extLst>
          </p:cNvPr>
          <p:cNvSpPr/>
          <p:nvPr userDrawn="1"/>
        </p:nvSpPr>
        <p:spPr>
          <a:xfrm>
            <a:off x="1" y="573972"/>
            <a:ext cx="3657600" cy="3966192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A726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701476E-1C75-7849-95EC-3A7EC21CB04F}"/>
              </a:ext>
            </a:extLst>
          </p:cNvPr>
          <p:cNvSpPr/>
          <p:nvPr userDrawn="1"/>
        </p:nvSpPr>
        <p:spPr>
          <a:xfrm>
            <a:off x="10798629" y="4540164"/>
            <a:ext cx="1393371" cy="81471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A726"/>
              </a:solidFill>
            </a:endParaRPr>
          </a:p>
        </p:txBody>
      </p:sp>
      <p:sp>
        <p:nvSpPr>
          <p:cNvPr id="13" name="Text Placeholder 23">
            <a:extLst>
              <a:ext uri="{FF2B5EF4-FFF2-40B4-BE49-F238E27FC236}">
                <a16:creationId xmlns="" xmlns:a16="http://schemas.microsoft.com/office/drawing/2014/main" id="{FC4A7EB6-2338-E148-B8A1-45485EBCD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093" y="936395"/>
            <a:ext cx="3058492" cy="3297980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="" xmlns:a16="http://schemas.microsoft.com/office/drawing/2014/main" id="{56C8F1F8-4838-C84E-90D4-46B8BAD1A0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155" y="5114135"/>
            <a:ext cx="9000157" cy="469184"/>
          </a:xfrm>
        </p:spPr>
        <p:txBody>
          <a:bodyPr>
            <a:noAutofit/>
          </a:bodyPr>
          <a:lstStyle>
            <a:lvl1pPr marL="0" indent="0" algn="l">
              <a:buNone/>
              <a:defRPr sz="2400" b="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Sub-heading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="" xmlns:a16="http://schemas.microsoft.com/office/drawing/2014/main" id="{00A337F4-DAD3-A746-96CC-86A01DFB30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64835" y="-1"/>
            <a:ext cx="8627164" cy="454015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picture or </a:t>
            </a:r>
          </a:p>
          <a:p>
            <a:r>
              <a:rPr lang="en-US" dirty="0"/>
              <a:t>texture fill to add photo</a:t>
            </a:r>
          </a:p>
        </p:txBody>
      </p:sp>
    </p:spTree>
    <p:extLst>
      <p:ext uri="{BB962C8B-B14F-4D97-AF65-F5344CB8AC3E}">
        <p14:creationId xmlns:p14="http://schemas.microsoft.com/office/powerpoint/2010/main" val="264268715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oint icon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2225374" y="17274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2268473" y="17689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8745392" y="178001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8792510" y="182145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68968" y="48280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56271" y="4333339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188A3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BA19A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91788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9091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8CBF4B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FDA3578-22C0-F242-8A92-BC35DC710088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239D4DF-F916-8E4B-8BDF-169B917E8A14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65B885F-F1D5-CF48-A406-1D7B1455708D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23">
            <a:extLst>
              <a:ext uri="{FF2B5EF4-FFF2-40B4-BE49-F238E27FC236}">
                <a16:creationId xmlns="" xmlns:a16="http://schemas.microsoft.com/office/drawing/2014/main" id="{C979FF8E-2FF0-A342-B688-0AFAC42113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5615370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="" xmlns:a16="http://schemas.microsoft.com/office/drawing/2014/main" id="{E062918E-84FF-9547-A16A-383E59F88B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300" y="228600"/>
            <a:ext cx="11696700" cy="5946816"/>
          </a:xfrm>
          <a:custGeom>
            <a:avLst/>
            <a:gdLst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26308 w 11696700"/>
              <a:gd name="connsiteY8" fmla="*/ 5837400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221569 w 11696700"/>
              <a:gd name="connsiteY9" fmla="*/ 5935093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6816"/>
              <a:gd name="connsiteX1" fmla="*/ 11696700 w 11696700"/>
              <a:gd name="connsiteY1" fmla="*/ 0 h 5946816"/>
              <a:gd name="connsiteX2" fmla="*/ 11696700 w 11696700"/>
              <a:gd name="connsiteY2" fmla="*/ 757264 h 5946816"/>
              <a:gd name="connsiteX3" fmla="*/ 5956300 w 11696700"/>
              <a:gd name="connsiteY3" fmla="*/ 757264 h 5946816"/>
              <a:gd name="connsiteX4" fmla="*/ 5956300 w 11696700"/>
              <a:gd name="connsiteY4" fmla="*/ 3182964 h 5946816"/>
              <a:gd name="connsiteX5" fmla="*/ 11696700 w 11696700"/>
              <a:gd name="connsiteY5" fmla="*/ 3182964 h 5946816"/>
              <a:gd name="connsiteX6" fmla="*/ 11696700 w 11696700"/>
              <a:gd name="connsiteY6" fmla="*/ 5943600 h 5946816"/>
              <a:gd name="connsiteX7" fmla="*/ 226308 w 11696700"/>
              <a:gd name="connsiteY7" fmla="*/ 5943600 h 5946816"/>
              <a:gd name="connsiteX8" fmla="*/ 219585 w 11696700"/>
              <a:gd name="connsiteY8" fmla="*/ 5938253 h 5946816"/>
              <a:gd name="connsiteX9" fmla="*/ 350523 w 11696700"/>
              <a:gd name="connsiteY9" fmla="*/ 5946816 h 5946816"/>
              <a:gd name="connsiteX10" fmla="*/ 190308 w 11696700"/>
              <a:gd name="connsiteY10" fmla="*/ 5943600 h 5946816"/>
              <a:gd name="connsiteX11" fmla="*/ 0 w 11696700"/>
              <a:gd name="connsiteY11" fmla="*/ 5943600 h 5946816"/>
              <a:gd name="connsiteX12" fmla="*/ 0 w 11696700"/>
              <a:gd name="connsiteY12" fmla="*/ 0 h 594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96700" h="5946816">
                <a:moveTo>
                  <a:pt x="0" y="0"/>
                </a:moveTo>
                <a:lnTo>
                  <a:pt x="11696700" y="0"/>
                </a:lnTo>
                <a:lnTo>
                  <a:pt x="11696700" y="757264"/>
                </a:lnTo>
                <a:lnTo>
                  <a:pt x="5956300" y="757264"/>
                </a:lnTo>
                <a:lnTo>
                  <a:pt x="5956300" y="3182964"/>
                </a:lnTo>
                <a:lnTo>
                  <a:pt x="11696700" y="3182964"/>
                </a:lnTo>
                <a:lnTo>
                  <a:pt x="11696700" y="5943600"/>
                </a:lnTo>
                <a:lnTo>
                  <a:pt x="226308" y="5943600"/>
                </a:lnTo>
                <a:lnTo>
                  <a:pt x="219585" y="5938253"/>
                </a:lnTo>
                <a:lnTo>
                  <a:pt x="350523" y="5946816"/>
                </a:lnTo>
                <a:lnTo>
                  <a:pt x="190308" y="5943600"/>
                </a:lnTo>
                <a:lnTo>
                  <a:pt x="0" y="59436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 sz="1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</a:t>
            </a:r>
          </a:p>
          <a:p>
            <a:endParaRPr lang="en-US" dirty="0"/>
          </a:p>
          <a:p>
            <a:r>
              <a:rPr lang="en-US" dirty="0"/>
              <a:t>                             Click to add photo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AE72C2A-8F5D-5741-9D36-B642CB2931C5}"/>
              </a:ext>
            </a:extLst>
          </p:cNvPr>
          <p:cNvSpPr/>
          <p:nvPr userDrawn="1"/>
        </p:nvSpPr>
        <p:spPr>
          <a:xfrm>
            <a:off x="6197600" y="985864"/>
            <a:ext cx="5994400" cy="2425700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6686CA7-9F9D-8D44-B94F-5A2669C8F7B2}"/>
              </a:ext>
            </a:extLst>
          </p:cNvPr>
          <p:cNvSpPr txBox="1"/>
          <p:nvPr userDrawn="1"/>
        </p:nvSpPr>
        <p:spPr>
          <a:xfrm>
            <a:off x="6637283" y="-8040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D0117BF-7B8F-804D-9B62-BFDC2DE5B730}"/>
              </a:ext>
            </a:extLst>
          </p:cNvPr>
          <p:cNvSpPr/>
          <p:nvPr userDrawn="1"/>
        </p:nvSpPr>
        <p:spPr>
          <a:xfrm>
            <a:off x="6504644" y="20260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89FD262A-DB5E-AA46-B482-A1055545E6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0495" y="1328734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11F92C0B-314B-1D4F-96FF-2837F718CF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5" y="2346524"/>
            <a:ext cx="5029134" cy="851567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498D20-F272-6C4B-9750-0950D632CA51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BD57239-5828-B540-8237-86617E1D76B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64313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AAA5544-825C-D843-82F7-011BA29F10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650" y="1587500"/>
            <a:ext cx="11696699" cy="4699000"/>
          </a:xfrm>
          <a:custGeom>
            <a:avLst/>
            <a:gdLst>
              <a:gd name="connsiteX0" fmla="*/ 0 w 11696699"/>
              <a:gd name="connsiteY0" fmla="*/ 0 h 4699000"/>
              <a:gd name="connsiteX1" fmla="*/ 11696699 w 11696699"/>
              <a:gd name="connsiteY1" fmla="*/ 0 h 4699000"/>
              <a:gd name="connsiteX2" fmla="*/ 11696699 w 11696699"/>
              <a:gd name="connsiteY2" fmla="*/ 1498601 h 4699000"/>
              <a:gd name="connsiteX3" fmla="*/ 7029451 w 11696699"/>
              <a:gd name="connsiteY3" fmla="*/ 1498601 h 4699000"/>
              <a:gd name="connsiteX4" fmla="*/ 7029451 w 11696699"/>
              <a:gd name="connsiteY4" fmla="*/ 2971529 h 4699000"/>
              <a:gd name="connsiteX5" fmla="*/ 11696699 w 11696699"/>
              <a:gd name="connsiteY5" fmla="*/ 2971529 h 4699000"/>
              <a:gd name="connsiteX6" fmla="*/ 11696699 w 11696699"/>
              <a:gd name="connsiteY6" fmla="*/ 4699000 h 4699000"/>
              <a:gd name="connsiteX7" fmla="*/ 536121 w 11696699"/>
              <a:gd name="connsiteY7" fmla="*/ 4699000 h 4699000"/>
              <a:gd name="connsiteX8" fmla="*/ 216546 w 11696699"/>
              <a:gd name="connsiteY8" fmla="*/ 4699000 h 4699000"/>
              <a:gd name="connsiteX9" fmla="*/ 180546 w 11696699"/>
              <a:gd name="connsiteY9" fmla="*/ 4699000 h 4699000"/>
              <a:gd name="connsiteX10" fmla="*/ 0 w 11696699"/>
              <a:gd name="connsiteY10" fmla="*/ 4699000 h 4699000"/>
              <a:gd name="connsiteX11" fmla="*/ 0 w 11696699"/>
              <a:gd name="connsiteY11" fmla="*/ 4278910 h 469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96699" h="4699000">
                <a:moveTo>
                  <a:pt x="0" y="0"/>
                </a:moveTo>
                <a:lnTo>
                  <a:pt x="11696699" y="0"/>
                </a:lnTo>
                <a:lnTo>
                  <a:pt x="11696699" y="1498601"/>
                </a:lnTo>
                <a:lnTo>
                  <a:pt x="7029451" y="1498601"/>
                </a:lnTo>
                <a:lnTo>
                  <a:pt x="7029451" y="2971529"/>
                </a:lnTo>
                <a:lnTo>
                  <a:pt x="11696699" y="2971529"/>
                </a:lnTo>
                <a:lnTo>
                  <a:pt x="11696699" y="4699000"/>
                </a:lnTo>
                <a:lnTo>
                  <a:pt x="536121" y="4699000"/>
                </a:lnTo>
                <a:lnTo>
                  <a:pt x="216546" y="4699000"/>
                </a:lnTo>
                <a:lnTo>
                  <a:pt x="180546" y="4699000"/>
                </a:lnTo>
                <a:lnTo>
                  <a:pt x="0" y="4699000"/>
                </a:lnTo>
                <a:lnTo>
                  <a:pt x="0" y="427891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33A59673-F743-3548-A224-DA318708FD70}"/>
              </a:ext>
            </a:extLst>
          </p:cNvPr>
          <p:cNvSpPr txBox="1">
            <a:spLocks/>
          </p:cNvSpPr>
          <p:nvPr userDrawn="1"/>
        </p:nvSpPr>
        <p:spPr>
          <a:xfrm>
            <a:off x="7619999" y="3435786"/>
            <a:ext cx="4019670" cy="773557"/>
          </a:xfrm>
          <a:prstGeom prst="rect">
            <a:avLst/>
          </a:prstGeom>
        </p:spPr>
        <p:txBody>
          <a:bodyPr vert="horz" wrap="square" lIns="217433" tIns="108718" rIns="217433" bIns="10871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prstClr val="white"/>
                </a:solidFill>
                <a:latin typeface="Montserrat Light" charset="0"/>
                <a:ea typeface="Montserrat Light" charset="0"/>
                <a:cs typeface="Montserrat Light" charset="0"/>
              </a:rPr>
              <a:t>Refers to a good or service being offered by a company.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9BB73D2-4537-B849-87DD-438424FEBE62}"/>
              </a:ext>
            </a:extLst>
          </p:cNvPr>
          <p:cNvSpPr/>
          <p:nvPr userDrawn="1"/>
        </p:nvSpPr>
        <p:spPr>
          <a:xfrm rot="10800000" flipV="1">
            <a:off x="7277100" y="3086101"/>
            <a:ext cx="4914900" cy="147292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76282472-56C2-8A48-86C5-1BC4F9E9B0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77100" y="3092586"/>
            <a:ext cx="4667249" cy="1466443"/>
          </a:xfrm>
        </p:spPr>
        <p:txBody>
          <a:bodyPr anchor="ctr"/>
          <a:lstStyle>
            <a:lvl1pPr algn="ctr"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379D8CF-5187-5A40-90C4-720D4B6776D8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507B26C4-2A6B-404D-B6DF-133DAE8902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81B267-E1F8-1B41-B67E-37FFFE57738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B91A324-8B30-A940-95B5-F8962EEFE5F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4876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5307EF-A9F6-C245-9FFC-6B90094787FE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3">
            <a:extLst>
              <a:ext uri="{FF2B5EF4-FFF2-40B4-BE49-F238E27FC236}">
                <a16:creationId xmlns="" xmlns:a16="http://schemas.microsoft.com/office/drawing/2014/main" id="{81CC2CF4-3D74-1342-B102-040122CED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="" xmlns:a16="http://schemas.microsoft.com/office/drawing/2014/main" id="{2F429012-D47B-B64E-8AF8-BA57CA772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82ED7C5-FFAE-834F-8F3A-BCF13F87526A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C2D9E6FA-4BF8-7846-B1D4-0E7D141B5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C42B48-7BA4-D244-BEDC-1A195F5794A4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E665F5D-41F2-AB4E-9E9D-89A3F85D709E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26508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/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C52FF19B-F26A-EC40-9F99-C10D1E505E59}"/>
              </a:ext>
            </a:extLst>
          </p:cNvPr>
          <p:cNvSpPr/>
          <p:nvPr userDrawn="1"/>
        </p:nvSpPr>
        <p:spPr>
          <a:xfrm>
            <a:off x="6361479" y="123226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 Placeholder 25">
            <a:extLst>
              <a:ext uri="{FF2B5EF4-FFF2-40B4-BE49-F238E27FC236}">
                <a16:creationId xmlns="" xmlns:a16="http://schemas.microsoft.com/office/drawing/2014/main" id="{CAF61B17-26D4-B14D-97CA-EAAECA6A7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9807" y="128946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D8522547-A08F-EE44-A9AD-5FABBDCD549F}"/>
              </a:ext>
            </a:extLst>
          </p:cNvPr>
          <p:cNvCxnSpPr>
            <a:cxnSpLocks/>
          </p:cNvCxnSpPr>
          <p:nvPr userDrawn="1"/>
        </p:nvCxnSpPr>
        <p:spPr>
          <a:xfrm>
            <a:off x="5769762" y="162223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8DF3840-EDCD-4B47-B492-D9F24116159A}"/>
              </a:ext>
            </a:extLst>
          </p:cNvPr>
          <p:cNvSpPr/>
          <p:nvPr userDrawn="1"/>
        </p:nvSpPr>
        <p:spPr>
          <a:xfrm flipV="1">
            <a:off x="511072" y="-2"/>
            <a:ext cx="5240006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9E207A2-7B0E-2F46-8515-2531113C9151}"/>
              </a:ext>
            </a:extLst>
          </p:cNvPr>
          <p:cNvSpPr/>
          <p:nvPr userDrawn="1"/>
        </p:nvSpPr>
        <p:spPr>
          <a:xfrm>
            <a:off x="918629" y="1527801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8EC99E19-5C6F-0E42-9D44-703CC975D6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478" y="1899687"/>
            <a:ext cx="4306395" cy="3280643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type…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5BC66613-CDA2-A74A-9395-2463EF11F2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8629" y="628636"/>
            <a:ext cx="4378451" cy="60363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Overview Slide</a:t>
            </a:r>
          </a:p>
        </p:txBody>
      </p:sp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D783A9DB-2D88-B44A-A367-1AE86EBEE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718" t="9301" r="27615" b="19469"/>
          <a:stretch/>
        </p:blipFill>
        <p:spPr>
          <a:xfrm flipH="1">
            <a:off x="511072" y="5180330"/>
            <a:ext cx="1726075" cy="1615575"/>
          </a:xfrm>
          <a:prstGeom prst="rect">
            <a:avLst/>
          </a:prstGeom>
        </p:spPr>
      </p:pic>
      <p:sp>
        <p:nvSpPr>
          <p:cNvPr id="21" name="Text Placeholder 25">
            <a:extLst>
              <a:ext uri="{FF2B5EF4-FFF2-40B4-BE49-F238E27FC236}">
                <a16:creationId xmlns="" xmlns:a16="http://schemas.microsoft.com/office/drawing/2014/main" id="{5A1E8056-B0BB-444E-9F56-12D2DD4B85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9716" y="123226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60359091-EF1E-5347-86A8-664FF906AFA2}"/>
              </a:ext>
            </a:extLst>
          </p:cNvPr>
          <p:cNvSpPr/>
          <p:nvPr userDrawn="1"/>
        </p:nvSpPr>
        <p:spPr>
          <a:xfrm>
            <a:off x="6361479" y="230689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 Placeholder 25">
            <a:extLst>
              <a:ext uri="{FF2B5EF4-FFF2-40B4-BE49-F238E27FC236}">
                <a16:creationId xmlns="" xmlns:a16="http://schemas.microsoft.com/office/drawing/2014/main" id="{29FF15AB-A467-5248-AA8B-EA7E9FC37B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9807" y="236408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63453B8E-02A0-D945-99F3-A46F3D8AA698}"/>
              </a:ext>
            </a:extLst>
          </p:cNvPr>
          <p:cNvCxnSpPr>
            <a:cxnSpLocks/>
          </p:cNvCxnSpPr>
          <p:nvPr userDrawn="1"/>
        </p:nvCxnSpPr>
        <p:spPr>
          <a:xfrm>
            <a:off x="5769762" y="269686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5">
            <a:extLst>
              <a:ext uri="{FF2B5EF4-FFF2-40B4-BE49-F238E27FC236}">
                <a16:creationId xmlns="" xmlns:a16="http://schemas.microsoft.com/office/drawing/2014/main" id="{F2455212-2D5D-E648-802A-B9EB35459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29716" y="230689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8DF1992D-B7D5-8E4B-BDA5-761CB37D3675}"/>
              </a:ext>
            </a:extLst>
          </p:cNvPr>
          <p:cNvSpPr/>
          <p:nvPr userDrawn="1"/>
        </p:nvSpPr>
        <p:spPr>
          <a:xfrm>
            <a:off x="6361479" y="336665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Text Placeholder 25">
            <a:extLst>
              <a:ext uri="{FF2B5EF4-FFF2-40B4-BE49-F238E27FC236}">
                <a16:creationId xmlns="" xmlns:a16="http://schemas.microsoft.com/office/drawing/2014/main" id="{D5D057F3-7821-E04C-AEF9-9BAF88BFC8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9807" y="342385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201686CB-AFC3-2E42-8385-6797A30142D9}"/>
              </a:ext>
            </a:extLst>
          </p:cNvPr>
          <p:cNvCxnSpPr>
            <a:cxnSpLocks/>
          </p:cNvCxnSpPr>
          <p:nvPr userDrawn="1"/>
        </p:nvCxnSpPr>
        <p:spPr>
          <a:xfrm>
            <a:off x="5769762" y="375662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5">
            <a:extLst>
              <a:ext uri="{FF2B5EF4-FFF2-40B4-BE49-F238E27FC236}">
                <a16:creationId xmlns="" xmlns:a16="http://schemas.microsoft.com/office/drawing/2014/main" id="{3EBAF954-82F2-CC42-82E9-A190647556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29716" y="336665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7212A528-3E55-3E4C-A29B-933FD36CD4AA}"/>
              </a:ext>
            </a:extLst>
          </p:cNvPr>
          <p:cNvSpPr/>
          <p:nvPr userDrawn="1"/>
        </p:nvSpPr>
        <p:spPr>
          <a:xfrm>
            <a:off x="6347624" y="442484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Text Placeholder 25">
            <a:extLst>
              <a:ext uri="{FF2B5EF4-FFF2-40B4-BE49-F238E27FC236}">
                <a16:creationId xmlns="" xmlns:a16="http://schemas.microsoft.com/office/drawing/2014/main" id="{5C41E408-2BE8-184D-BAE4-AEB73C241B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5952" y="448203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EB1EA6CF-9EE0-6148-AA67-CE0598A3805A}"/>
              </a:ext>
            </a:extLst>
          </p:cNvPr>
          <p:cNvCxnSpPr>
            <a:cxnSpLocks/>
          </p:cNvCxnSpPr>
          <p:nvPr userDrawn="1"/>
        </p:nvCxnSpPr>
        <p:spPr>
          <a:xfrm>
            <a:off x="5755907" y="481481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5">
            <a:extLst>
              <a:ext uri="{FF2B5EF4-FFF2-40B4-BE49-F238E27FC236}">
                <a16:creationId xmlns="" xmlns:a16="http://schemas.microsoft.com/office/drawing/2014/main" id="{5A47AF7F-E736-2640-98D0-99CBD669AF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15861" y="442484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3CA01ECA-9BBA-EE4B-8E28-5EE6A1A3E11D}"/>
              </a:ext>
            </a:extLst>
          </p:cNvPr>
          <p:cNvSpPr/>
          <p:nvPr userDrawn="1"/>
        </p:nvSpPr>
        <p:spPr>
          <a:xfrm>
            <a:off x="6361479" y="5502145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Text Placeholder 25">
            <a:extLst>
              <a:ext uri="{FF2B5EF4-FFF2-40B4-BE49-F238E27FC236}">
                <a16:creationId xmlns="" xmlns:a16="http://schemas.microsoft.com/office/drawing/2014/main" id="{981C64DC-4A52-6744-8327-31289AFCBA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99807" y="5559340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32514181-21FC-3442-AF04-713C37001620}"/>
              </a:ext>
            </a:extLst>
          </p:cNvPr>
          <p:cNvCxnSpPr>
            <a:cxnSpLocks/>
          </p:cNvCxnSpPr>
          <p:nvPr userDrawn="1"/>
        </p:nvCxnSpPr>
        <p:spPr>
          <a:xfrm>
            <a:off x="5769762" y="5892116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25">
            <a:extLst>
              <a:ext uri="{FF2B5EF4-FFF2-40B4-BE49-F238E27FC236}">
                <a16:creationId xmlns="" xmlns:a16="http://schemas.microsoft.com/office/drawing/2014/main" id="{41215D43-08A5-AA4E-8D46-F8BEBABD63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9716" y="5502145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43439610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7D6B0E9-3995-4243-A4DE-8287096F2210}"/>
              </a:ext>
            </a:extLst>
          </p:cNvPr>
          <p:cNvSpPr/>
          <p:nvPr/>
        </p:nvSpPr>
        <p:spPr>
          <a:xfrm flipV="1">
            <a:off x="1356632" y="-2"/>
            <a:ext cx="5495430" cy="6892757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A59638F-34C3-0548-9D75-7451924D31F1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Picture Placeholder 17">
            <a:extLst>
              <a:ext uri="{FF2B5EF4-FFF2-40B4-BE49-F238E27FC236}">
                <a16:creationId xmlns="" xmlns:a16="http://schemas.microsoft.com/office/drawing/2014/main" id="{51437F97-A714-BA4E-86C2-B5AFBA0061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4CA7736D-49F3-1646-98AF-4946FF8930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2710" y="1773241"/>
            <a:ext cx="4621841" cy="452595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F13410A-2185-7C40-9186-1A1897ED3B11}"/>
              </a:ext>
            </a:extLst>
          </p:cNvPr>
          <p:cNvSpPr/>
          <p:nvPr userDrawn="1"/>
        </p:nvSpPr>
        <p:spPr>
          <a:xfrm>
            <a:off x="1802710" y="129286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="" xmlns:a16="http://schemas.microsoft.com/office/drawing/2014/main" id="{B30B2EA7-6F50-764D-9D0C-326E1B7C84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8561" y="595510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C376DF-08BD-8147-8B6C-C5A2D8D4A48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69734011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118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75486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9C3F487-F604-4546-B7CE-1F7FE26D0DFD}"/>
              </a:ext>
            </a:extLst>
          </p:cNvPr>
          <p:cNvSpPr/>
          <p:nvPr userDrawn="1"/>
        </p:nvSpPr>
        <p:spPr>
          <a:xfrm flipV="1">
            <a:off x="738425" y="3186"/>
            <a:ext cx="6113637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DEFE2F3-1083-6042-8E1A-CF09DF7F7B14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="" xmlns:a16="http://schemas.microsoft.com/office/drawing/2014/main" id="{8105646A-9E0C-4145-97C2-3734A31A2B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327CD189-A588-D340-AEE6-ABA0AF7E6B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7487" y="1419861"/>
            <a:ext cx="5622464" cy="5334722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A06ABD-A133-8D42-8B38-636B873ACE6A}"/>
              </a:ext>
            </a:extLst>
          </p:cNvPr>
          <p:cNvSpPr/>
          <p:nvPr userDrawn="1"/>
        </p:nvSpPr>
        <p:spPr>
          <a:xfrm>
            <a:off x="1010710" y="11657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1C4A4EBF-8A47-914B-A531-A68FE8F2B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7487" y="405005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471A97C-0468-6444-8032-86D1D6051187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84322161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2A7EC3A-FA50-904B-839F-2B92D5166DD5}"/>
              </a:ext>
            </a:extLst>
          </p:cNvPr>
          <p:cNvSpPr/>
          <p:nvPr userDrawn="1"/>
        </p:nvSpPr>
        <p:spPr>
          <a:xfrm>
            <a:off x="0" y="482371"/>
            <a:ext cx="6113604" cy="285559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46976CB-0B76-DD49-AA4D-4F230C256467}"/>
              </a:ext>
            </a:extLst>
          </p:cNvPr>
          <p:cNvSpPr/>
          <p:nvPr userDrawn="1"/>
        </p:nvSpPr>
        <p:spPr>
          <a:xfrm>
            <a:off x="6113604" y="482371"/>
            <a:ext cx="6113604" cy="285559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A80F2D74-8F18-9F49-A166-16ACDC1D1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715" y="3843119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8C1B99A3-E2FF-264E-947B-7183A27F95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715" y="2505507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02E7D4CC-063A-6D45-92B2-EC8AC4E32A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20771" y="3880875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Text Placeholder 23">
            <a:extLst>
              <a:ext uri="{FF2B5EF4-FFF2-40B4-BE49-F238E27FC236}">
                <a16:creationId xmlns="" xmlns:a16="http://schemas.microsoft.com/office/drawing/2014/main" id="{A04C066A-035C-0341-9527-E538DEB47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771" y="2543263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862BC62-5A59-434C-94C9-A0321E45ADA9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0CE46C9-7CF5-AC49-81D3-87EA00B1EF7D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73977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18D471C-0C8F-0146-83F3-CAF71642C847}"/>
              </a:ext>
            </a:extLst>
          </p:cNvPr>
          <p:cNvSpPr/>
          <p:nvPr userDrawn="1"/>
        </p:nvSpPr>
        <p:spPr>
          <a:xfrm flipV="1">
            <a:off x="1896863" y="0"/>
            <a:ext cx="4739368" cy="6932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38C72918-A963-5543-BE47-6799D21FAF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3781" y="5852156"/>
            <a:ext cx="3704362" cy="361924"/>
          </a:xfrm>
        </p:spPr>
        <p:txBody>
          <a:bodyPr anchor="t"/>
          <a:lstStyle>
            <a:lvl1pPr algn="l">
              <a:buNone/>
              <a:defRPr sz="1400" b="0" i="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AE09A10-520B-2742-962C-FBBAFB7F73D3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4DAC745-3799-644F-B869-63BC8858711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="" xmlns:a16="http://schemas.microsoft.com/office/drawing/2014/main" id="{83C30E9D-06D7-7B41-848A-77274E4130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6153" y="529155"/>
            <a:ext cx="4351633" cy="863553"/>
          </a:xfrm>
          <a:prstGeom prst="rect">
            <a:avLst/>
          </a:prstGeom>
        </p:spPr>
      </p:pic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E1B388D9-79A8-4F4E-A699-E4B798FB46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8163" y="1331352"/>
            <a:ext cx="3195486" cy="731140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="" xmlns:a16="http://schemas.microsoft.com/office/drawing/2014/main" id="{A262A524-87DB-9447-BD5C-C79347DB3C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98163" y="521776"/>
            <a:ext cx="3195485" cy="83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5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FCAF4E6-72DB-E649-B092-C010328005F1}"/>
              </a:ext>
            </a:extLst>
          </p:cNvPr>
          <p:cNvGrpSpPr/>
          <p:nvPr userDrawn="1"/>
        </p:nvGrpSpPr>
        <p:grpSpPr>
          <a:xfrm>
            <a:off x="9203809" y="5757022"/>
            <a:ext cx="2735993" cy="679345"/>
            <a:chOff x="0" y="0"/>
            <a:chExt cx="2301694" cy="571500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D1740294-4308-8F46-B6E3-2486ADA5C51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37A8314D-532F-284C-8D90-022E08B7A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49006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with solid hea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5EE0BA7-5177-7C41-9701-67552BFD319E}"/>
              </a:ext>
            </a:extLst>
          </p:cNvPr>
          <p:cNvSpPr/>
          <p:nvPr userDrawn="1"/>
        </p:nvSpPr>
        <p:spPr>
          <a:xfrm>
            <a:off x="332509" y="301337"/>
            <a:ext cx="11513127" cy="1229511"/>
          </a:xfrm>
          <a:prstGeom prst="rect">
            <a:avLst/>
          </a:prstGeom>
          <a:solidFill>
            <a:srgbClr val="1188A3"/>
          </a:solidFill>
          <a:ln>
            <a:solidFill>
              <a:srgbClr val="1188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ED39E585-4CC7-244E-BB6D-EF564C816B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177" y="943935"/>
            <a:ext cx="10563696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A171193F-8D07-6841-AD4F-81B3E69E1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651" y="2668824"/>
            <a:ext cx="10638222" cy="324524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293147122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number graph with ic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Placeholder 17">
            <a:extLst>
              <a:ext uri="{FF2B5EF4-FFF2-40B4-BE49-F238E27FC236}">
                <a16:creationId xmlns="" xmlns:a16="http://schemas.microsoft.com/office/drawing/2014/main" id="{34F0C302-0D8D-5843-989D-B63B49CEDB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246" y="1263516"/>
            <a:ext cx="4312551" cy="748242"/>
          </a:xfrm>
        </p:spPr>
        <p:txBody>
          <a:bodyPr/>
          <a:lstStyle>
            <a:lvl1pPr>
              <a:buNone/>
              <a:defRPr sz="22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76" name="Freeform 169">
            <a:extLst>
              <a:ext uri="{FF2B5EF4-FFF2-40B4-BE49-F238E27FC236}">
                <a16:creationId xmlns="" xmlns:a16="http://schemas.microsoft.com/office/drawing/2014/main" id="{38720E63-EB1C-BB42-A9BC-BBD00E84B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303" y="2144026"/>
            <a:ext cx="2066436" cy="2071148"/>
          </a:xfrm>
          <a:custGeom>
            <a:avLst/>
            <a:gdLst>
              <a:gd name="T0" fmla="*/ 3867 w 3868"/>
              <a:gd name="T1" fmla="*/ 1932 h 3876"/>
              <a:gd name="T2" fmla="*/ 3867 w 3868"/>
              <a:gd name="T3" fmla="*/ 1932 h 3876"/>
              <a:gd name="T4" fmla="*/ 1933 w 3868"/>
              <a:gd name="T5" fmla="*/ 3875 h 3876"/>
              <a:gd name="T6" fmla="*/ 0 w 3868"/>
              <a:gd name="T7" fmla="*/ 1932 h 3876"/>
              <a:gd name="T8" fmla="*/ 1933 w 3868"/>
              <a:gd name="T9" fmla="*/ 0 h 3876"/>
              <a:gd name="T10" fmla="*/ 3867 w 3868"/>
              <a:gd name="T11" fmla="*/ 1932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68" h="3876">
                <a:moveTo>
                  <a:pt x="3867" y="1932"/>
                </a:moveTo>
                <a:lnTo>
                  <a:pt x="3867" y="1932"/>
                </a:lnTo>
                <a:cubicBezTo>
                  <a:pt x="3867" y="3007"/>
                  <a:pt x="3000" y="3875"/>
                  <a:pt x="1933" y="3875"/>
                </a:cubicBezTo>
                <a:cubicBezTo>
                  <a:pt x="867" y="3875"/>
                  <a:pt x="0" y="3007"/>
                  <a:pt x="0" y="1932"/>
                </a:cubicBezTo>
                <a:cubicBezTo>
                  <a:pt x="0" y="866"/>
                  <a:pt x="867" y="0"/>
                  <a:pt x="1933" y="0"/>
                </a:cubicBezTo>
                <a:cubicBezTo>
                  <a:pt x="3000" y="0"/>
                  <a:pt x="3867" y="866"/>
                  <a:pt x="3867" y="193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7" name="Freeform 170">
            <a:extLst>
              <a:ext uri="{FF2B5EF4-FFF2-40B4-BE49-F238E27FC236}">
                <a16:creationId xmlns="" xmlns:a16="http://schemas.microsoft.com/office/drawing/2014/main" id="{C82BD997-3E2D-3F4D-A216-D21A343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324" y="2733089"/>
            <a:ext cx="2365680" cy="2365680"/>
          </a:xfrm>
          <a:custGeom>
            <a:avLst/>
            <a:gdLst>
              <a:gd name="T0" fmla="*/ 4427 w 4428"/>
              <a:gd name="T1" fmla="*/ 2213 h 4428"/>
              <a:gd name="T2" fmla="*/ 4427 w 4428"/>
              <a:gd name="T3" fmla="*/ 2213 h 4428"/>
              <a:gd name="T4" fmla="*/ 2213 w 4428"/>
              <a:gd name="T5" fmla="*/ 4427 h 4428"/>
              <a:gd name="T6" fmla="*/ 0 w 4428"/>
              <a:gd name="T7" fmla="*/ 2213 h 4428"/>
              <a:gd name="T8" fmla="*/ 2213 w 4428"/>
              <a:gd name="T9" fmla="*/ 0 h 4428"/>
              <a:gd name="T10" fmla="*/ 4427 w 4428"/>
              <a:gd name="T11" fmla="*/ 2213 h 4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28" h="4428">
                <a:moveTo>
                  <a:pt x="4427" y="2213"/>
                </a:moveTo>
                <a:lnTo>
                  <a:pt x="4427" y="2213"/>
                </a:lnTo>
                <a:cubicBezTo>
                  <a:pt x="4427" y="3433"/>
                  <a:pt x="3433" y="4427"/>
                  <a:pt x="2213" y="4427"/>
                </a:cubicBezTo>
                <a:cubicBezTo>
                  <a:pt x="984" y="4427"/>
                  <a:pt x="0" y="3433"/>
                  <a:pt x="0" y="2213"/>
                </a:cubicBezTo>
                <a:cubicBezTo>
                  <a:pt x="0" y="985"/>
                  <a:pt x="984" y="0"/>
                  <a:pt x="2213" y="0"/>
                </a:cubicBezTo>
                <a:cubicBezTo>
                  <a:pt x="3433" y="0"/>
                  <a:pt x="4427" y="985"/>
                  <a:pt x="4427" y="2213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8" name="Freeform 171">
            <a:extLst>
              <a:ext uri="{FF2B5EF4-FFF2-40B4-BE49-F238E27FC236}">
                <a16:creationId xmlns="" xmlns:a16="http://schemas.microsoft.com/office/drawing/2014/main" id="{C68FEA06-8C7F-9F49-990B-23D42094A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38" y="3013484"/>
            <a:ext cx="2313842" cy="2313842"/>
          </a:xfrm>
          <a:custGeom>
            <a:avLst/>
            <a:gdLst>
              <a:gd name="T0" fmla="*/ 4329 w 4330"/>
              <a:gd name="T1" fmla="*/ 2168 h 4329"/>
              <a:gd name="T2" fmla="*/ 4329 w 4330"/>
              <a:gd name="T3" fmla="*/ 2168 h 4329"/>
              <a:gd name="T4" fmla="*/ 2169 w 4330"/>
              <a:gd name="T5" fmla="*/ 4328 h 4329"/>
              <a:gd name="T6" fmla="*/ 0 w 4330"/>
              <a:gd name="T7" fmla="*/ 2168 h 4329"/>
              <a:gd name="T8" fmla="*/ 2169 w 4330"/>
              <a:gd name="T9" fmla="*/ 0 h 4329"/>
              <a:gd name="T10" fmla="*/ 4329 w 4330"/>
              <a:gd name="T11" fmla="*/ 2168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30" h="4329">
                <a:moveTo>
                  <a:pt x="4329" y="2168"/>
                </a:moveTo>
                <a:lnTo>
                  <a:pt x="4329" y="2168"/>
                </a:lnTo>
                <a:cubicBezTo>
                  <a:pt x="4329" y="3361"/>
                  <a:pt x="3362" y="4328"/>
                  <a:pt x="2169" y="4328"/>
                </a:cubicBezTo>
                <a:cubicBezTo>
                  <a:pt x="967" y="4328"/>
                  <a:pt x="0" y="3361"/>
                  <a:pt x="0" y="2168"/>
                </a:cubicBezTo>
                <a:cubicBezTo>
                  <a:pt x="0" y="976"/>
                  <a:pt x="967" y="0"/>
                  <a:pt x="2169" y="0"/>
                </a:cubicBezTo>
                <a:cubicBezTo>
                  <a:pt x="3362" y="0"/>
                  <a:pt x="4329" y="976"/>
                  <a:pt x="4329" y="2168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9" name="Freeform 172">
            <a:extLst>
              <a:ext uri="{FF2B5EF4-FFF2-40B4-BE49-F238E27FC236}">
                <a16:creationId xmlns="" xmlns:a16="http://schemas.microsoft.com/office/drawing/2014/main" id="{4AC9A4FA-A4A1-1F44-874C-8BE1E0CAE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127" y="1536112"/>
            <a:ext cx="2690842" cy="2688487"/>
          </a:xfrm>
          <a:custGeom>
            <a:avLst/>
            <a:gdLst>
              <a:gd name="T0" fmla="*/ 5033 w 5034"/>
              <a:gd name="T1" fmla="*/ 2511 h 5033"/>
              <a:gd name="T2" fmla="*/ 5033 w 5034"/>
              <a:gd name="T3" fmla="*/ 2511 h 5033"/>
              <a:gd name="T4" fmla="*/ 2521 w 5034"/>
              <a:gd name="T5" fmla="*/ 5032 h 5033"/>
              <a:gd name="T6" fmla="*/ 0 w 5034"/>
              <a:gd name="T7" fmla="*/ 2511 h 5033"/>
              <a:gd name="T8" fmla="*/ 2521 w 5034"/>
              <a:gd name="T9" fmla="*/ 0 h 5033"/>
              <a:gd name="T10" fmla="*/ 5033 w 5034"/>
              <a:gd name="T11" fmla="*/ 2511 h 5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34" h="5033">
                <a:moveTo>
                  <a:pt x="5033" y="2511"/>
                </a:moveTo>
                <a:lnTo>
                  <a:pt x="5033" y="2511"/>
                </a:lnTo>
                <a:cubicBezTo>
                  <a:pt x="5033" y="3902"/>
                  <a:pt x="3904" y="5032"/>
                  <a:pt x="2521" y="5032"/>
                </a:cubicBezTo>
                <a:cubicBezTo>
                  <a:pt x="1130" y="5032"/>
                  <a:pt x="0" y="3902"/>
                  <a:pt x="0" y="2511"/>
                </a:cubicBezTo>
                <a:cubicBezTo>
                  <a:pt x="0" y="1120"/>
                  <a:pt x="1130" y="0"/>
                  <a:pt x="2521" y="0"/>
                </a:cubicBezTo>
                <a:cubicBezTo>
                  <a:pt x="3904" y="0"/>
                  <a:pt x="5033" y="1120"/>
                  <a:pt x="5033" y="2511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0" name="Freeform 173">
            <a:extLst>
              <a:ext uri="{FF2B5EF4-FFF2-40B4-BE49-F238E27FC236}">
                <a16:creationId xmlns="" xmlns:a16="http://schemas.microsoft.com/office/drawing/2014/main" id="{27FCD08C-F550-D545-95E5-ACCEF5163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4671" y="1498412"/>
            <a:ext cx="1983966" cy="1979254"/>
          </a:xfrm>
          <a:custGeom>
            <a:avLst/>
            <a:gdLst>
              <a:gd name="T0" fmla="*/ 3713 w 3714"/>
              <a:gd name="T1" fmla="*/ 1851 h 3704"/>
              <a:gd name="T2" fmla="*/ 3713 w 3714"/>
              <a:gd name="T3" fmla="*/ 1851 h 3704"/>
              <a:gd name="T4" fmla="*/ 1862 w 3714"/>
              <a:gd name="T5" fmla="*/ 3703 h 3704"/>
              <a:gd name="T6" fmla="*/ 0 w 3714"/>
              <a:gd name="T7" fmla="*/ 1851 h 3704"/>
              <a:gd name="T8" fmla="*/ 1862 w 3714"/>
              <a:gd name="T9" fmla="*/ 0 h 3704"/>
              <a:gd name="T10" fmla="*/ 3713 w 3714"/>
              <a:gd name="T11" fmla="*/ 1851 h 3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14" h="3704">
                <a:moveTo>
                  <a:pt x="3713" y="1851"/>
                </a:moveTo>
                <a:lnTo>
                  <a:pt x="3713" y="1851"/>
                </a:lnTo>
                <a:cubicBezTo>
                  <a:pt x="3713" y="2872"/>
                  <a:pt x="2883" y="3703"/>
                  <a:pt x="1862" y="3703"/>
                </a:cubicBezTo>
                <a:cubicBezTo>
                  <a:pt x="832" y="3703"/>
                  <a:pt x="0" y="2872"/>
                  <a:pt x="0" y="1851"/>
                </a:cubicBezTo>
                <a:cubicBezTo>
                  <a:pt x="0" y="831"/>
                  <a:pt x="832" y="0"/>
                  <a:pt x="1862" y="0"/>
                </a:cubicBezTo>
                <a:cubicBezTo>
                  <a:pt x="2883" y="0"/>
                  <a:pt x="3713" y="831"/>
                  <a:pt x="3713" y="185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" name="Freeform 174">
            <a:extLst>
              <a:ext uri="{FF2B5EF4-FFF2-40B4-BE49-F238E27FC236}">
                <a16:creationId xmlns="" xmlns:a16="http://schemas.microsoft.com/office/drawing/2014/main" id="{4A9CE79B-4F97-2642-817C-4F0E7F93E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622" y="3272672"/>
            <a:ext cx="791702" cy="791702"/>
          </a:xfrm>
          <a:custGeom>
            <a:avLst/>
            <a:gdLst>
              <a:gd name="T0" fmla="*/ 1482 w 1483"/>
              <a:gd name="T1" fmla="*/ 740 h 1482"/>
              <a:gd name="T2" fmla="*/ 1482 w 1483"/>
              <a:gd name="T3" fmla="*/ 740 h 1482"/>
              <a:gd name="T4" fmla="*/ 741 w 1483"/>
              <a:gd name="T5" fmla="*/ 1481 h 1482"/>
              <a:gd name="T6" fmla="*/ 0 w 1483"/>
              <a:gd name="T7" fmla="*/ 740 h 1482"/>
              <a:gd name="T8" fmla="*/ 741 w 1483"/>
              <a:gd name="T9" fmla="*/ 0 h 1482"/>
              <a:gd name="T10" fmla="*/ 1482 w 1483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0"/>
                </a:moveTo>
                <a:lnTo>
                  <a:pt x="1482" y="740"/>
                </a:lnTo>
                <a:cubicBezTo>
                  <a:pt x="1482" y="1147"/>
                  <a:pt x="1147" y="1481"/>
                  <a:pt x="741" y="1481"/>
                </a:cubicBezTo>
                <a:cubicBezTo>
                  <a:pt x="334" y="1481"/>
                  <a:pt x="0" y="1147"/>
                  <a:pt x="0" y="740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7" y="0"/>
                  <a:pt x="1482" y="334"/>
                  <a:pt x="1482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" name="Freeform 175">
            <a:extLst>
              <a:ext uri="{FF2B5EF4-FFF2-40B4-BE49-F238E27FC236}">
                <a16:creationId xmlns="" xmlns:a16="http://schemas.microsoft.com/office/drawing/2014/main" id="{06142319-C95F-814A-BCD5-AFEE8A772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23397" y="4495568"/>
            <a:ext cx="791702" cy="791702"/>
          </a:xfrm>
          <a:custGeom>
            <a:avLst/>
            <a:gdLst>
              <a:gd name="T0" fmla="*/ 1482 w 1483"/>
              <a:gd name="T1" fmla="*/ 741 h 1482"/>
              <a:gd name="T2" fmla="*/ 1482 w 1483"/>
              <a:gd name="T3" fmla="*/ 741 h 1482"/>
              <a:gd name="T4" fmla="*/ 741 w 1483"/>
              <a:gd name="T5" fmla="*/ 1481 h 1482"/>
              <a:gd name="T6" fmla="*/ 0 w 1483"/>
              <a:gd name="T7" fmla="*/ 741 h 1482"/>
              <a:gd name="T8" fmla="*/ 741 w 1483"/>
              <a:gd name="T9" fmla="*/ 0 h 1482"/>
              <a:gd name="T10" fmla="*/ 1482 w 1483"/>
              <a:gd name="T11" fmla="*/ 741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1"/>
                </a:moveTo>
                <a:lnTo>
                  <a:pt x="1482" y="741"/>
                </a:lnTo>
                <a:cubicBezTo>
                  <a:pt x="1482" y="1147"/>
                  <a:pt x="1148" y="1481"/>
                  <a:pt x="741" y="1481"/>
                </a:cubicBezTo>
                <a:cubicBezTo>
                  <a:pt x="334" y="1481"/>
                  <a:pt x="0" y="1147"/>
                  <a:pt x="0" y="741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8" y="0"/>
                  <a:pt x="1482" y="334"/>
                  <a:pt x="1482" y="741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3" name="Freeform 176">
            <a:extLst>
              <a:ext uri="{FF2B5EF4-FFF2-40B4-BE49-F238E27FC236}">
                <a16:creationId xmlns="" xmlns:a16="http://schemas.microsoft.com/office/drawing/2014/main" id="{91B82CE6-EFD3-C44A-97DF-D00B51610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546" y="1342899"/>
            <a:ext cx="791702" cy="786989"/>
          </a:xfrm>
          <a:custGeom>
            <a:avLst/>
            <a:gdLst>
              <a:gd name="T0" fmla="*/ 1482 w 1483"/>
              <a:gd name="T1" fmla="*/ 731 h 1473"/>
              <a:gd name="T2" fmla="*/ 1482 w 1483"/>
              <a:gd name="T3" fmla="*/ 731 h 1473"/>
              <a:gd name="T4" fmla="*/ 741 w 1483"/>
              <a:gd name="T5" fmla="*/ 1472 h 1473"/>
              <a:gd name="T6" fmla="*/ 0 w 1483"/>
              <a:gd name="T7" fmla="*/ 731 h 1473"/>
              <a:gd name="T8" fmla="*/ 741 w 1483"/>
              <a:gd name="T9" fmla="*/ 0 h 1473"/>
              <a:gd name="T10" fmla="*/ 1482 w 1483"/>
              <a:gd name="T11" fmla="*/ 731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73">
                <a:moveTo>
                  <a:pt x="1482" y="731"/>
                </a:moveTo>
                <a:lnTo>
                  <a:pt x="1482" y="731"/>
                </a:lnTo>
                <a:cubicBezTo>
                  <a:pt x="1482" y="1147"/>
                  <a:pt x="1148" y="1472"/>
                  <a:pt x="741" y="1472"/>
                </a:cubicBezTo>
                <a:cubicBezTo>
                  <a:pt x="334" y="1472"/>
                  <a:pt x="0" y="1147"/>
                  <a:pt x="0" y="731"/>
                </a:cubicBezTo>
                <a:cubicBezTo>
                  <a:pt x="0" y="325"/>
                  <a:pt x="334" y="0"/>
                  <a:pt x="741" y="0"/>
                </a:cubicBezTo>
                <a:cubicBezTo>
                  <a:pt x="1148" y="0"/>
                  <a:pt x="1482" y="325"/>
                  <a:pt x="1482" y="73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4" name="Freeform 177">
            <a:extLst>
              <a:ext uri="{FF2B5EF4-FFF2-40B4-BE49-F238E27FC236}">
                <a16:creationId xmlns="" xmlns:a16="http://schemas.microsoft.com/office/drawing/2014/main" id="{93A80B2C-5FD5-C347-BBB3-F9F251C50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8164" y="2400858"/>
            <a:ext cx="786989" cy="786989"/>
          </a:xfrm>
          <a:custGeom>
            <a:avLst/>
            <a:gdLst>
              <a:gd name="T0" fmla="*/ 1473 w 1474"/>
              <a:gd name="T1" fmla="*/ 740 h 1473"/>
              <a:gd name="T2" fmla="*/ 1473 w 1474"/>
              <a:gd name="T3" fmla="*/ 740 h 1473"/>
              <a:gd name="T4" fmla="*/ 741 w 1474"/>
              <a:gd name="T5" fmla="*/ 1472 h 1473"/>
              <a:gd name="T6" fmla="*/ 0 w 1474"/>
              <a:gd name="T7" fmla="*/ 740 h 1473"/>
              <a:gd name="T8" fmla="*/ 741 w 1474"/>
              <a:gd name="T9" fmla="*/ 0 h 1473"/>
              <a:gd name="T10" fmla="*/ 1473 w 1474"/>
              <a:gd name="T11" fmla="*/ 740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73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7" y="1472"/>
                  <a:pt x="741" y="1472"/>
                </a:cubicBezTo>
                <a:cubicBezTo>
                  <a:pt x="325" y="1472"/>
                  <a:pt x="0" y="1147"/>
                  <a:pt x="0" y="740"/>
                </a:cubicBezTo>
                <a:cubicBezTo>
                  <a:pt x="0" y="325"/>
                  <a:pt x="325" y="0"/>
                  <a:pt x="741" y="0"/>
                </a:cubicBezTo>
                <a:cubicBezTo>
                  <a:pt x="1147" y="0"/>
                  <a:pt x="1473" y="325"/>
                  <a:pt x="1473" y="740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" name="Freeform 178">
            <a:extLst>
              <a:ext uri="{FF2B5EF4-FFF2-40B4-BE49-F238E27FC236}">
                <a16:creationId xmlns="" xmlns:a16="http://schemas.microsoft.com/office/drawing/2014/main" id="{57E238EC-5E3B-724B-824A-991294CD7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2680" y="1609156"/>
            <a:ext cx="786989" cy="791702"/>
          </a:xfrm>
          <a:custGeom>
            <a:avLst/>
            <a:gdLst>
              <a:gd name="T0" fmla="*/ 1473 w 1474"/>
              <a:gd name="T1" fmla="*/ 740 h 1482"/>
              <a:gd name="T2" fmla="*/ 1473 w 1474"/>
              <a:gd name="T3" fmla="*/ 740 h 1482"/>
              <a:gd name="T4" fmla="*/ 733 w 1474"/>
              <a:gd name="T5" fmla="*/ 1481 h 1482"/>
              <a:gd name="T6" fmla="*/ 0 w 1474"/>
              <a:gd name="T7" fmla="*/ 740 h 1482"/>
              <a:gd name="T8" fmla="*/ 733 w 1474"/>
              <a:gd name="T9" fmla="*/ 0 h 1482"/>
              <a:gd name="T10" fmla="*/ 1473 w 1474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82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8" y="1481"/>
                  <a:pt x="733" y="1481"/>
                </a:cubicBezTo>
                <a:cubicBezTo>
                  <a:pt x="326" y="1481"/>
                  <a:pt x="0" y="1147"/>
                  <a:pt x="0" y="740"/>
                </a:cubicBezTo>
                <a:cubicBezTo>
                  <a:pt x="0" y="334"/>
                  <a:pt x="326" y="0"/>
                  <a:pt x="733" y="0"/>
                </a:cubicBezTo>
                <a:cubicBezTo>
                  <a:pt x="1148" y="0"/>
                  <a:pt x="1473" y="334"/>
                  <a:pt x="1473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4" name="Text Placeholder 17">
            <a:extLst>
              <a:ext uri="{FF2B5EF4-FFF2-40B4-BE49-F238E27FC236}">
                <a16:creationId xmlns="" xmlns:a16="http://schemas.microsoft.com/office/drawing/2014/main" id="{43A9646D-E0E8-9B4E-9F77-3E844CAD8BD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505115" y="2803265"/>
            <a:ext cx="1740791" cy="69763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5" name="Text Placeholder 17">
            <a:extLst>
              <a:ext uri="{FF2B5EF4-FFF2-40B4-BE49-F238E27FC236}">
                <a16:creationId xmlns="" xmlns:a16="http://schemas.microsoft.com/office/drawing/2014/main" id="{DAE6D4C0-6899-EF4D-9FAF-4D8C3B217C65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2519373" y="2476787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6" name="Text Placeholder 17">
            <a:extLst>
              <a:ext uri="{FF2B5EF4-FFF2-40B4-BE49-F238E27FC236}">
                <a16:creationId xmlns="" xmlns:a16="http://schemas.microsoft.com/office/drawing/2014/main" id="{4967DA91-F81D-4447-97B2-6C673397EF5C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4451914" y="3788978"/>
            <a:ext cx="1853076" cy="839438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7" name="Text Placeholder 17">
            <a:extLst>
              <a:ext uri="{FF2B5EF4-FFF2-40B4-BE49-F238E27FC236}">
                <a16:creationId xmlns="" xmlns:a16="http://schemas.microsoft.com/office/drawing/2014/main" id="{4A7B02EF-9D32-9E4D-A155-FD8D2BEEF1E8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466172" y="3462500"/>
            <a:ext cx="1853076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8" name="Text Placeholder 17">
            <a:extLst>
              <a:ext uri="{FF2B5EF4-FFF2-40B4-BE49-F238E27FC236}">
                <a16:creationId xmlns="" xmlns:a16="http://schemas.microsoft.com/office/drawing/2014/main" id="{B53006D1-ED98-8C47-8186-B2BFCF6FB790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950565" y="3500899"/>
            <a:ext cx="213096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9" name="Text Placeholder 17">
            <a:extLst>
              <a:ext uri="{FF2B5EF4-FFF2-40B4-BE49-F238E27FC236}">
                <a16:creationId xmlns="" xmlns:a16="http://schemas.microsoft.com/office/drawing/2014/main" id="{01D6DD52-2A8D-8647-9F45-DD38BF8C4284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6964823" y="3174422"/>
            <a:ext cx="213096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0" name="Text Placeholder 17">
            <a:extLst>
              <a:ext uri="{FF2B5EF4-FFF2-40B4-BE49-F238E27FC236}">
                <a16:creationId xmlns="" xmlns:a16="http://schemas.microsoft.com/office/drawing/2014/main" id="{FD8DCD0D-631E-D748-A38B-01AB4591DC09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067268" y="2446428"/>
            <a:ext cx="2333958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1" name="Text Placeholder 17">
            <a:extLst>
              <a:ext uri="{FF2B5EF4-FFF2-40B4-BE49-F238E27FC236}">
                <a16:creationId xmlns="" xmlns:a16="http://schemas.microsoft.com/office/drawing/2014/main" id="{42BCEFC7-1896-1542-AF5C-B298DDD04ECF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9081526" y="2119951"/>
            <a:ext cx="2333958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2" name="Text Placeholder 17">
            <a:extLst>
              <a:ext uri="{FF2B5EF4-FFF2-40B4-BE49-F238E27FC236}">
                <a16:creationId xmlns="" xmlns:a16="http://schemas.microsoft.com/office/drawing/2014/main" id="{504933AA-9772-824C-B12A-884D2266FA72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5645112" y="2214208"/>
            <a:ext cx="174079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3" name="Text Placeholder 17">
            <a:extLst>
              <a:ext uri="{FF2B5EF4-FFF2-40B4-BE49-F238E27FC236}">
                <a16:creationId xmlns="" xmlns:a16="http://schemas.microsoft.com/office/drawing/2014/main" id="{6F3EB50C-D614-9148-BADE-CDDF657537E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5659370" y="1887731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4" name="Text Placeholder 17">
            <a:extLst>
              <a:ext uri="{FF2B5EF4-FFF2-40B4-BE49-F238E27FC236}">
                <a16:creationId xmlns="" xmlns:a16="http://schemas.microsoft.com/office/drawing/2014/main" id="{43222CA0-2E78-6A40-979E-1DAE10272C7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38039" y="3421579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155" name="Text Placeholder 17">
            <a:extLst>
              <a:ext uri="{FF2B5EF4-FFF2-40B4-BE49-F238E27FC236}">
                <a16:creationId xmlns="" xmlns:a16="http://schemas.microsoft.com/office/drawing/2014/main" id="{9F1B58C5-849B-6040-9634-77D323405C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03355" y="4641816"/>
            <a:ext cx="695250" cy="734798"/>
          </a:xfrm>
          <a:noFill/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156" name="Text Placeholder 17">
            <a:extLst>
              <a:ext uri="{FF2B5EF4-FFF2-40B4-BE49-F238E27FC236}">
                <a16:creationId xmlns="" xmlns:a16="http://schemas.microsoft.com/office/drawing/2014/main" id="{97D30FF1-9364-2D4A-9E8B-2DB1EABB0B8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75772" y="1390066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157" name="Text Placeholder 17">
            <a:extLst>
              <a:ext uri="{FF2B5EF4-FFF2-40B4-BE49-F238E27FC236}">
                <a16:creationId xmlns="" xmlns:a16="http://schemas.microsoft.com/office/drawing/2014/main" id="{CEF744C9-F425-C845-A44E-5A41E9F96B5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19887" y="2463875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158" name="Text Placeholder 17">
            <a:extLst>
              <a:ext uri="{FF2B5EF4-FFF2-40B4-BE49-F238E27FC236}">
                <a16:creationId xmlns="" xmlns:a16="http://schemas.microsoft.com/office/drawing/2014/main" id="{6FF4D0EF-3A8F-D64E-A030-17FA93DC4E1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2078" y="1707788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5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DAA5A98-DDDC-A343-8E05-1576FA0BC2E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8BFF227-8CDE-7245-99E7-DA040891FAC2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08201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618C35C-D4A5-DB4C-8758-82503619524A}"/>
              </a:ext>
            </a:extLst>
          </p:cNvPr>
          <p:cNvSpPr/>
          <p:nvPr userDrawn="1"/>
        </p:nvSpPr>
        <p:spPr>
          <a:xfrm>
            <a:off x="0" y="-60823"/>
            <a:ext cx="12192000" cy="511971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FEE206B0-D9B7-0D4E-8581-4F2B31738F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8562" y="2329610"/>
            <a:ext cx="5278651" cy="697353"/>
          </a:xfrm>
        </p:spPr>
        <p:txBody>
          <a:bodyPr>
            <a:noAutofit/>
          </a:bodyPr>
          <a:lstStyle>
            <a:lvl1pPr marL="0" indent="0" algn="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POWERPIONT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="" xmlns:a16="http://schemas.microsoft.com/office/drawing/2014/main" id="{59FC3FD8-D2E4-9344-BB18-A0E8935AA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8562" y="1711087"/>
            <a:ext cx="5278651" cy="697353"/>
          </a:xfrm>
        </p:spPr>
        <p:txBody>
          <a:bodyPr>
            <a:normAutofit/>
          </a:bodyPr>
          <a:lstStyle>
            <a:lvl1pPr marL="0" indent="0" algn="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 1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="" xmlns:a16="http://schemas.microsoft.com/office/drawing/2014/main" id="{E201ABE5-6E0B-8E42-8271-7CD9DA96C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445" y="5413664"/>
            <a:ext cx="4975768" cy="987409"/>
          </a:xfrm>
          <a:prstGeom prst="rect">
            <a:avLst/>
          </a:prstGeom>
        </p:spPr>
      </p:pic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BCC1C071-0DAE-0844-AE69-3FD6FB58C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700"/>
          <a:stretch/>
        </p:blipFill>
        <p:spPr>
          <a:xfrm>
            <a:off x="0" y="-60823"/>
            <a:ext cx="7089569" cy="54744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AEC8C81-1228-634A-A794-E7C603C00625}"/>
              </a:ext>
            </a:extLst>
          </p:cNvPr>
          <p:cNvGrpSpPr/>
          <p:nvPr userDrawn="1"/>
        </p:nvGrpSpPr>
        <p:grpSpPr>
          <a:xfrm>
            <a:off x="213315" y="5750281"/>
            <a:ext cx="2735993" cy="679345"/>
            <a:chOff x="0" y="0"/>
            <a:chExt cx="2301694" cy="571500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7869F886-5497-4144-A9AE-E6C2F639A7D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1F16DD5D-1738-B545-90A2-60DAA7083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03158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="" xmlns:a16="http://schemas.microsoft.com/office/drawing/2014/main" id="{9C90B270-106D-4F46-915D-DD932CDE6DA2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2" y="2138363"/>
            <a:ext cx="12191999" cy="3387725"/>
          </a:xfrm>
          <a:custGeom>
            <a:avLst/>
            <a:gdLst>
              <a:gd name="connsiteX0" fmla="*/ 0 w 12191999"/>
              <a:gd name="connsiteY0" fmla="*/ 0 h 3387725"/>
              <a:gd name="connsiteX1" fmla="*/ 10769601 w 12191999"/>
              <a:gd name="connsiteY1" fmla="*/ 0 h 3387725"/>
              <a:gd name="connsiteX2" fmla="*/ 10769601 w 12191999"/>
              <a:gd name="connsiteY2" fmla="*/ 793096 h 3387725"/>
              <a:gd name="connsiteX3" fmla="*/ 12191999 w 12191999"/>
              <a:gd name="connsiteY3" fmla="*/ 793096 h 3387725"/>
              <a:gd name="connsiteX4" fmla="*/ 12191999 w 12191999"/>
              <a:gd name="connsiteY4" fmla="*/ 1128782 h 3387725"/>
              <a:gd name="connsiteX5" fmla="*/ 10769601 w 12191999"/>
              <a:gd name="connsiteY5" fmla="*/ 1128782 h 3387725"/>
              <a:gd name="connsiteX6" fmla="*/ 10769601 w 12191999"/>
              <a:gd name="connsiteY6" fmla="*/ 2541306 h 3387725"/>
              <a:gd name="connsiteX7" fmla="*/ 12191999 w 12191999"/>
              <a:gd name="connsiteY7" fmla="*/ 2541306 h 3387725"/>
              <a:gd name="connsiteX8" fmla="*/ 12191999 w 12191999"/>
              <a:gd name="connsiteY8" fmla="*/ 3387725 h 3387725"/>
              <a:gd name="connsiteX9" fmla="*/ 1422400 w 12191999"/>
              <a:gd name="connsiteY9" fmla="*/ 3387725 h 3387725"/>
              <a:gd name="connsiteX10" fmla="*/ 1422400 w 12191999"/>
              <a:gd name="connsiteY10" fmla="*/ 577943 h 3387725"/>
              <a:gd name="connsiteX11" fmla="*/ 0 w 12191999"/>
              <a:gd name="connsiteY11" fmla="*/ 577943 h 338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3387725">
                <a:moveTo>
                  <a:pt x="0" y="0"/>
                </a:moveTo>
                <a:lnTo>
                  <a:pt x="10769601" y="0"/>
                </a:lnTo>
                <a:lnTo>
                  <a:pt x="10769601" y="793096"/>
                </a:lnTo>
                <a:lnTo>
                  <a:pt x="12191999" y="793096"/>
                </a:lnTo>
                <a:lnTo>
                  <a:pt x="12191999" y="1128782"/>
                </a:lnTo>
                <a:lnTo>
                  <a:pt x="10769601" y="1128782"/>
                </a:lnTo>
                <a:lnTo>
                  <a:pt x="10769601" y="2541306"/>
                </a:lnTo>
                <a:lnTo>
                  <a:pt x="12191999" y="2541306"/>
                </a:lnTo>
                <a:lnTo>
                  <a:pt x="12191999" y="3387725"/>
                </a:lnTo>
                <a:lnTo>
                  <a:pt x="1422400" y="3387725"/>
                </a:lnTo>
                <a:lnTo>
                  <a:pt x="1422400" y="577943"/>
                </a:lnTo>
                <a:lnTo>
                  <a:pt x="0" y="5779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3E9098D4-8E4F-924D-B5AD-1DE014CE0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746" r="9500"/>
          <a:stretch/>
        </p:blipFill>
        <p:spPr>
          <a:xfrm>
            <a:off x="10333703" y="6381135"/>
            <a:ext cx="1779639" cy="431333"/>
          </a:xfrm>
          <a:prstGeom prst="rect">
            <a:avLst/>
          </a:prstGeom>
        </p:spPr>
      </p:pic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6C4974ED-581C-0040-84AA-E1AD4A9EF8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485497"/>
            <a:ext cx="12192000" cy="775681"/>
          </a:xfrm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POWERPOINT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="" xmlns:a16="http://schemas.microsoft.com/office/drawing/2014/main" id="{65B91323-87B1-C540-B4E2-E06289C6A7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191990"/>
            <a:ext cx="12192000" cy="775681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Design2</a:t>
            </a: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="" xmlns:a16="http://schemas.microsoft.com/office/drawing/2014/main" id="{5EBB9E3C-4176-B642-BC27-E33000776B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7914" y="1229033"/>
            <a:ext cx="3298137" cy="65449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739C024E-54AF-A645-849B-FBEF03A409E8}"/>
              </a:ext>
            </a:extLst>
          </p:cNvPr>
          <p:cNvSpPr/>
          <p:nvPr userDrawn="1"/>
        </p:nvSpPr>
        <p:spPr>
          <a:xfrm>
            <a:off x="0" y="2716306"/>
            <a:ext cx="1422400" cy="4141694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0545B11-B0EB-1B4D-A4A1-FEBDC4829721}"/>
              </a:ext>
            </a:extLst>
          </p:cNvPr>
          <p:cNvSpPr/>
          <p:nvPr userDrawn="1"/>
        </p:nvSpPr>
        <p:spPr>
          <a:xfrm>
            <a:off x="10769602" y="0"/>
            <a:ext cx="1422400" cy="2931459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56D22EDD-8B51-874F-8ADB-8487714C64A2}"/>
              </a:ext>
            </a:extLst>
          </p:cNvPr>
          <p:cNvSpPr/>
          <p:nvPr userDrawn="1"/>
        </p:nvSpPr>
        <p:spPr>
          <a:xfrm>
            <a:off x="10769602" y="3267145"/>
            <a:ext cx="1422400" cy="1412524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3153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CB7DE2D-DD70-CA4C-AD07-0DA13212ED1E}"/>
              </a:ext>
            </a:extLst>
          </p:cNvPr>
          <p:cNvSpPr/>
          <p:nvPr userDrawn="1"/>
        </p:nvSpPr>
        <p:spPr>
          <a:xfrm>
            <a:off x="405433" y="370011"/>
            <a:ext cx="11381134" cy="611797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492B6076-9B06-4342-B533-50A8FA0B09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654" y="4674908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73098FBA-6D76-1C47-A298-10C863AB6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590" y="997503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="" xmlns:a16="http://schemas.microsoft.com/office/drawing/2014/main" id="{B8BF25BD-F8E7-544B-9A2B-A29DFA1B60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174" y="80018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="" xmlns:a16="http://schemas.microsoft.com/office/drawing/2014/main" id="{ECFFB737-7ACC-5B4B-AAE0-4E19B6647AE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4225" y="-1"/>
            <a:ext cx="5689601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picture or </a:t>
            </a:r>
          </a:p>
          <a:p>
            <a:r>
              <a:rPr lang="en-US" dirty="0"/>
              <a:t>texture fill to add photo</a:t>
            </a:r>
          </a:p>
        </p:txBody>
      </p:sp>
    </p:spTree>
    <p:extLst>
      <p:ext uri="{BB962C8B-B14F-4D97-AF65-F5344CB8AC3E}">
        <p14:creationId xmlns:p14="http://schemas.microsoft.com/office/powerpoint/2010/main" val="88829710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oint number graph with ic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7EB02BD7-70AD-D749-AB02-A773D9584280}"/>
              </a:ext>
            </a:extLst>
          </p:cNvPr>
          <p:cNvSpPr/>
          <p:nvPr/>
        </p:nvSpPr>
        <p:spPr>
          <a:xfrm>
            <a:off x="117242" y="1527963"/>
            <a:ext cx="4045290" cy="389036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9D30D462-B88D-4645-A255-F2108DEBADF2}"/>
              </a:ext>
            </a:extLst>
          </p:cNvPr>
          <p:cNvSpPr/>
          <p:nvPr/>
        </p:nvSpPr>
        <p:spPr>
          <a:xfrm>
            <a:off x="2591581" y="1527963"/>
            <a:ext cx="4045290" cy="389036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9030B4BB-AEAA-B74F-9C0C-375C2CEE4D88}"/>
              </a:ext>
            </a:extLst>
          </p:cNvPr>
          <p:cNvSpPr/>
          <p:nvPr/>
        </p:nvSpPr>
        <p:spPr>
          <a:xfrm>
            <a:off x="5235599" y="1527963"/>
            <a:ext cx="4045290" cy="389036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9A6A2A1-61AE-EA42-82A0-137FB4195E3E}"/>
              </a:ext>
            </a:extLst>
          </p:cNvPr>
          <p:cNvSpPr/>
          <p:nvPr/>
        </p:nvSpPr>
        <p:spPr>
          <a:xfrm>
            <a:off x="7907904" y="1527963"/>
            <a:ext cx="4045290" cy="389036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A9116FB9-51EC-4D4B-AECA-B8C5CE39EA90}"/>
              </a:ext>
            </a:extLst>
          </p:cNvPr>
          <p:cNvSpPr/>
          <p:nvPr/>
        </p:nvSpPr>
        <p:spPr>
          <a:xfrm>
            <a:off x="847975" y="1406823"/>
            <a:ext cx="1925642" cy="185189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4DAB1F1D-D494-B64C-B788-EA224F69D000}"/>
              </a:ext>
            </a:extLst>
          </p:cNvPr>
          <p:cNvSpPr/>
          <p:nvPr/>
        </p:nvSpPr>
        <p:spPr>
          <a:xfrm>
            <a:off x="3322314" y="1406823"/>
            <a:ext cx="1925642" cy="185189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EACA38CC-B881-B64C-986A-7396F7157B4A}"/>
              </a:ext>
            </a:extLst>
          </p:cNvPr>
          <p:cNvSpPr/>
          <p:nvPr userDrawn="1"/>
        </p:nvSpPr>
        <p:spPr>
          <a:xfrm>
            <a:off x="5966332" y="1406823"/>
            <a:ext cx="1925642" cy="185189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1602613E-7EEE-C347-90CD-3FD01C4F925E}"/>
              </a:ext>
            </a:extLst>
          </p:cNvPr>
          <p:cNvSpPr/>
          <p:nvPr/>
        </p:nvSpPr>
        <p:spPr>
          <a:xfrm>
            <a:off x="8638637" y="1406823"/>
            <a:ext cx="1925642" cy="185189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AE668048-3D1A-0944-9382-E43B157DF0C1}"/>
              </a:ext>
            </a:extLst>
          </p:cNvPr>
          <p:cNvSpPr/>
          <p:nvPr/>
        </p:nvSpPr>
        <p:spPr>
          <a:xfrm>
            <a:off x="1006570" y="1544251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3D1DD726-B492-8E44-9918-192EF5BA2D3D}"/>
              </a:ext>
            </a:extLst>
          </p:cNvPr>
          <p:cNvSpPr/>
          <p:nvPr/>
        </p:nvSpPr>
        <p:spPr>
          <a:xfrm>
            <a:off x="3469277" y="1609147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4626D483-2F4C-9149-AE75-A1DB204AF180}"/>
              </a:ext>
            </a:extLst>
          </p:cNvPr>
          <p:cNvSpPr/>
          <p:nvPr/>
        </p:nvSpPr>
        <p:spPr>
          <a:xfrm>
            <a:off x="6128432" y="1562714"/>
            <a:ext cx="1601442" cy="1540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5CC52548-81E9-E848-ACC2-147DFAA24991}"/>
              </a:ext>
            </a:extLst>
          </p:cNvPr>
          <p:cNvSpPr/>
          <p:nvPr/>
        </p:nvSpPr>
        <p:spPr>
          <a:xfrm>
            <a:off x="8800737" y="1562714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615F96DE-6B77-E34D-972D-58623A9BC87D}"/>
              </a:ext>
            </a:extLst>
          </p:cNvPr>
          <p:cNvSpPr/>
          <p:nvPr/>
        </p:nvSpPr>
        <p:spPr>
          <a:xfrm>
            <a:off x="2217510" y="4860564"/>
            <a:ext cx="1335828" cy="1284670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94673B41-433E-E44D-900C-5050C967F29E}"/>
              </a:ext>
            </a:extLst>
          </p:cNvPr>
          <p:cNvSpPr/>
          <p:nvPr/>
        </p:nvSpPr>
        <p:spPr>
          <a:xfrm>
            <a:off x="4760117" y="4868963"/>
            <a:ext cx="1335828" cy="1284670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64773E4C-32A9-DB4E-BCDC-F968258A12B8}"/>
              </a:ext>
            </a:extLst>
          </p:cNvPr>
          <p:cNvSpPr/>
          <p:nvPr/>
        </p:nvSpPr>
        <p:spPr>
          <a:xfrm>
            <a:off x="7405867" y="4868963"/>
            <a:ext cx="1335828" cy="1284670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FF264980-2C35-3447-8873-1AA9114E2FDB}"/>
              </a:ext>
            </a:extLst>
          </p:cNvPr>
          <p:cNvSpPr/>
          <p:nvPr/>
        </p:nvSpPr>
        <p:spPr>
          <a:xfrm>
            <a:off x="10213355" y="4868963"/>
            <a:ext cx="1335828" cy="1284670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Text Placeholder 17">
            <a:extLst>
              <a:ext uri="{FF2B5EF4-FFF2-40B4-BE49-F238E27FC236}">
                <a16:creationId xmlns="" xmlns:a16="http://schemas.microsoft.com/office/drawing/2014/main" id="{6ADBD416-235E-8042-9F21-FF4E75B4608C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285664" y="1938055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63" name="Text Placeholder 17">
            <a:extLst>
              <a:ext uri="{FF2B5EF4-FFF2-40B4-BE49-F238E27FC236}">
                <a16:creationId xmlns="" xmlns:a16="http://schemas.microsoft.com/office/drawing/2014/main" id="{2BBAC9AE-474F-0D44-9EBA-0537E6983137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3781384" y="1940651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64" name="Text Placeholder 17">
            <a:extLst>
              <a:ext uri="{FF2B5EF4-FFF2-40B4-BE49-F238E27FC236}">
                <a16:creationId xmlns="" xmlns:a16="http://schemas.microsoft.com/office/drawing/2014/main" id="{BF9CAB18-1D38-D644-A81F-70E5466D0389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04021" y="1954009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65" name="Text Placeholder 17">
            <a:extLst>
              <a:ext uri="{FF2B5EF4-FFF2-40B4-BE49-F238E27FC236}">
                <a16:creationId xmlns="" xmlns:a16="http://schemas.microsoft.com/office/drawing/2014/main" id="{A8A502A8-834D-C94A-9859-BACB55444207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9073609" y="2002703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70" name="Text Placeholder 17">
            <a:extLst>
              <a:ext uri="{FF2B5EF4-FFF2-40B4-BE49-F238E27FC236}">
                <a16:creationId xmlns="" xmlns:a16="http://schemas.microsoft.com/office/drawing/2014/main" id="{084B4BE7-DD1C-1743-85E4-D3ED17FE67F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02413" y="28157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1" name="Text Placeholder 17">
            <a:extLst>
              <a:ext uri="{FF2B5EF4-FFF2-40B4-BE49-F238E27FC236}">
                <a16:creationId xmlns="" xmlns:a16="http://schemas.microsoft.com/office/drawing/2014/main" id="{5E862C59-ABDF-FB45-866F-C33FB45F9EE7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3326353" y="284041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2" name="Text Placeholder 17">
            <a:extLst>
              <a:ext uri="{FF2B5EF4-FFF2-40B4-BE49-F238E27FC236}">
                <a16:creationId xmlns="" xmlns:a16="http://schemas.microsoft.com/office/drawing/2014/main" id="{16252092-110B-DF41-BAA1-24D8CA1DA645}"/>
              </a:ext>
            </a:extLst>
          </p:cNvPr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5581611" y="2844885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3" name="Text Placeholder 17">
            <a:extLst>
              <a:ext uri="{FF2B5EF4-FFF2-40B4-BE49-F238E27FC236}">
                <a16:creationId xmlns="" xmlns:a16="http://schemas.microsoft.com/office/drawing/2014/main" id="{6BE3560E-17BA-CF47-9892-C7DA0E586994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8289917" y="28260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9D474F6-150F-834A-BB32-3AF67DA1998E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C6A7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D060F3F6-4C3F-3C4B-932F-B7BD7FBD92A7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1187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75">
            <a:extLst>
              <a:ext uri="{FF2B5EF4-FFF2-40B4-BE49-F238E27FC236}">
                <a16:creationId xmlns="" xmlns:a16="http://schemas.microsoft.com/office/drawing/2014/main" id="{8C0B3D42-2317-6946-847C-DF2D8C7082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2077" y="1534831"/>
            <a:ext cx="1921262" cy="2081780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reeform 176">
            <a:extLst>
              <a:ext uri="{FF2B5EF4-FFF2-40B4-BE49-F238E27FC236}">
                <a16:creationId xmlns="" xmlns:a16="http://schemas.microsoft.com/office/drawing/2014/main" id="{40053DCA-CDEC-8B4D-B8F3-C1EF890EF0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70654" y="1534831"/>
            <a:ext cx="1916323" cy="2081780"/>
          </a:xfrm>
          <a:custGeom>
            <a:avLst/>
            <a:gdLst>
              <a:gd name="T0" fmla="*/ 3122 w 3421"/>
              <a:gd name="T1" fmla="*/ 642 h 3719"/>
              <a:gd name="T2" fmla="*/ 3122 w 3421"/>
              <a:gd name="T3" fmla="*/ 642 h 3719"/>
              <a:gd name="T4" fmla="*/ 2089 w 3421"/>
              <a:gd name="T5" fmla="*/ 642 h 3719"/>
              <a:gd name="T6" fmla="*/ 1722 w 3421"/>
              <a:gd name="T7" fmla="*/ 0 h 3719"/>
              <a:gd name="T8" fmla="*/ 1347 w 3421"/>
              <a:gd name="T9" fmla="*/ 642 h 3719"/>
              <a:gd name="T10" fmla="*/ 306 w 3421"/>
              <a:gd name="T11" fmla="*/ 642 h 3719"/>
              <a:gd name="T12" fmla="*/ 0 w 3421"/>
              <a:gd name="T13" fmla="*/ 948 h 3719"/>
              <a:gd name="T14" fmla="*/ 0 w 3421"/>
              <a:gd name="T15" fmla="*/ 3420 h 3719"/>
              <a:gd name="T16" fmla="*/ 306 w 3421"/>
              <a:gd name="T17" fmla="*/ 3718 h 3719"/>
              <a:gd name="T18" fmla="*/ 3122 w 3421"/>
              <a:gd name="T19" fmla="*/ 3718 h 3719"/>
              <a:gd name="T20" fmla="*/ 3420 w 3421"/>
              <a:gd name="T21" fmla="*/ 3420 h 3719"/>
              <a:gd name="T22" fmla="*/ 3420 w 3421"/>
              <a:gd name="T23" fmla="*/ 948 h 3719"/>
              <a:gd name="T24" fmla="*/ 3122 w 3421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1" h="3719">
                <a:moveTo>
                  <a:pt x="3122" y="642"/>
                </a:moveTo>
                <a:lnTo>
                  <a:pt x="3122" y="642"/>
                </a:lnTo>
                <a:cubicBezTo>
                  <a:pt x="2089" y="642"/>
                  <a:pt x="2089" y="642"/>
                  <a:pt x="2089" y="642"/>
                </a:cubicBezTo>
                <a:cubicBezTo>
                  <a:pt x="1722" y="0"/>
                  <a:pt x="1722" y="0"/>
                  <a:pt x="1722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0" y="3718"/>
                  <a:pt x="3420" y="3588"/>
                  <a:pt x="3420" y="3420"/>
                </a:cubicBezTo>
                <a:cubicBezTo>
                  <a:pt x="3420" y="948"/>
                  <a:pt x="3420" y="948"/>
                  <a:pt x="3420" y="948"/>
                </a:cubicBezTo>
                <a:cubicBezTo>
                  <a:pt x="3420" y="780"/>
                  <a:pt x="3290" y="642"/>
                  <a:pt x="3122" y="642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reeform 177">
            <a:extLst>
              <a:ext uri="{FF2B5EF4-FFF2-40B4-BE49-F238E27FC236}">
                <a16:creationId xmlns="" xmlns:a16="http://schemas.microsoft.com/office/drawing/2014/main" id="{10B1012D-1247-0E4A-BFFD-D8F52FAEDE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04293" y="1534831"/>
            <a:ext cx="1918793" cy="2081780"/>
          </a:xfrm>
          <a:custGeom>
            <a:avLst/>
            <a:gdLst>
              <a:gd name="T0" fmla="*/ 3121 w 3428"/>
              <a:gd name="T1" fmla="*/ 642 h 3719"/>
              <a:gd name="T2" fmla="*/ 3121 w 3428"/>
              <a:gd name="T3" fmla="*/ 642 h 3719"/>
              <a:gd name="T4" fmla="*/ 2103 w 3428"/>
              <a:gd name="T5" fmla="*/ 642 h 3719"/>
              <a:gd name="T6" fmla="*/ 1729 w 3428"/>
              <a:gd name="T7" fmla="*/ 0 h 3719"/>
              <a:gd name="T8" fmla="*/ 1362 w 3428"/>
              <a:gd name="T9" fmla="*/ 642 h 3719"/>
              <a:gd name="T10" fmla="*/ 306 w 3428"/>
              <a:gd name="T11" fmla="*/ 642 h 3719"/>
              <a:gd name="T12" fmla="*/ 0 w 3428"/>
              <a:gd name="T13" fmla="*/ 948 h 3719"/>
              <a:gd name="T14" fmla="*/ 0 w 3428"/>
              <a:gd name="T15" fmla="*/ 3420 h 3719"/>
              <a:gd name="T16" fmla="*/ 306 w 3428"/>
              <a:gd name="T17" fmla="*/ 3718 h 3719"/>
              <a:gd name="T18" fmla="*/ 3121 w 3428"/>
              <a:gd name="T19" fmla="*/ 3718 h 3719"/>
              <a:gd name="T20" fmla="*/ 3427 w 3428"/>
              <a:gd name="T21" fmla="*/ 3420 h 3719"/>
              <a:gd name="T22" fmla="*/ 3427 w 3428"/>
              <a:gd name="T23" fmla="*/ 948 h 3719"/>
              <a:gd name="T24" fmla="*/ 3121 w 3428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8" h="3719">
                <a:moveTo>
                  <a:pt x="3121" y="642"/>
                </a:moveTo>
                <a:lnTo>
                  <a:pt x="3121" y="642"/>
                </a:lnTo>
                <a:cubicBezTo>
                  <a:pt x="2103" y="642"/>
                  <a:pt x="2103" y="642"/>
                  <a:pt x="2103" y="642"/>
                </a:cubicBezTo>
                <a:cubicBezTo>
                  <a:pt x="1729" y="0"/>
                  <a:pt x="1729" y="0"/>
                  <a:pt x="1729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1" y="3718"/>
                  <a:pt x="3121" y="3718"/>
                  <a:pt x="3121" y="3718"/>
                </a:cubicBezTo>
                <a:cubicBezTo>
                  <a:pt x="3289" y="3718"/>
                  <a:pt x="3427" y="3588"/>
                  <a:pt x="3427" y="3420"/>
                </a:cubicBezTo>
                <a:cubicBezTo>
                  <a:pt x="3427" y="948"/>
                  <a:pt x="3427" y="948"/>
                  <a:pt x="3427" y="948"/>
                </a:cubicBezTo>
                <a:cubicBezTo>
                  <a:pt x="3427" y="780"/>
                  <a:pt x="3289" y="642"/>
                  <a:pt x="3121" y="642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reeform 178">
            <a:extLst>
              <a:ext uri="{FF2B5EF4-FFF2-40B4-BE49-F238E27FC236}">
                <a16:creationId xmlns="" xmlns:a16="http://schemas.microsoft.com/office/drawing/2014/main" id="{65CDE706-10CF-2F43-88C1-BCEBF0BED0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42870" y="1534831"/>
            <a:ext cx="1916323" cy="2081780"/>
          </a:xfrm>
          <a:custGeom>
            <a:avLst/>
            <a:gdLst>
              <a:gd name="T0" fmla="*/ 3115 w 3422"/>
              <a:gd name="T1" fmla="*/ 642 h 3719"/>
              <a:gd name="T2" fmla="*/ 3115 w 3422"/>
              <a:gd name="T3" fmla="*/ 642 h 3719"/>
              <a:gd name="T4" fmla="*/ 2105 w 3422"/>
              <a:gd name="T5" fmla="*/ 642 h 3719"/>
              <a:gd name="T6" fmla="*/ 1737 w 3422"/>
              <a:gd name="T7" fmla="*/ 0 h 3719"/>
              <a:gd name="T8" fmla="*/ 1362 w 3422"/>
              <a:gd name="T9" fmla="*/ 642 h 3719"/>
              <a:gd name="T10" fmla="*/ 299 w 3422"/>
              <a:gd name="T11" fmla="*/ 642 h 3719"/>
              <a:gd name="T12" fmla="*/ 0 w 3422"/>
              <a:gd name="T13" fmla="*/ 948 h 3719"/>
              <a:gd name="T14" fmla="*/ 0 w 3422"/>
              <a:gd name="T15" fmla="*/ 3420 h 3719"/>
              <a:gd name="T16" fmla="*/ 299 w 3422"/>
              <a:gd name="T17" fmla="*/ 3718 h 3719"/>
              <a:gd name="T18" fmla="*/ 3115 w 3422"/>
              <a:gd name="T19" fmla="*/ 3718 h 3719"/>
              <a:gd name="T20" fmla="*/ 3421 w 3422"/>
              <a:gd name="T21" fmla="*/ 3420 h 3719"/>
              <a:gd name="T22" fmla="*/ 3421 w 3422"/>
              <a:gd name="T23" fmla="*/ 948 h 3719"/>
              <a:gd name="T24" fmla="*/ 3115 w 3422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2" h="3719">
                <a:moveTo>
                  <a:pt x="3115" y="642"/>
                </a:moveTo>
                <a:lnTo>
                  <a:pt x="3115" y="642"/>
                </a:lnTo>
                <a:cubicBezTo>
                  <a:pt x="2105" y="642"/>
                  <a:pt x="2105" y="642"/>
                  <a:pt x="2105" y="642"/>
                </a:cubicBezTo>
                <a:cubicBezTo>
                  <a:pt x="1737" y="0"/>
                  <a:pt x="1737" y="0"/>
                  <a:pt x="1737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130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0" y="3718"/>
                  <a:pt x="299" y="3718"/>
                </a:cubicBezTo>
                <a:cubicBezTo>
                  <a:pt x="3115" y="3718"/>
                  <a:pt x="3115" y="3718"/>
                  <a:pt x="3115" y="3718"/>
                </a:cubicBezTo>
                <a:cubicBezTo>
                  <a:pt x="3283" y="3718"/>
                  <a:pt x="3421" y="3588"/>
                  <a:pt x="3421" y="3420"/>
                </a:cubicBezTo>
                <a:cubicBezTo>
                  <a:pt x="3421" y="948"/>
                  <a:pt x="3421" y="948"/>
                  <a:pt x="3421" y="948"/>
                </a:cubicBezTo>
                <a:cubicBezTo>
                  <a:pt x="3421" y="780"/>
                  <a:pt x="3283" y="642"/>
                  <a:pt x="3115" y="642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Freeform 179">
            <a:extLst>
              <a:ext uri="{FF2B5EF4-FFF2-40B4-BE49-F238E27FC236}">
                <a16:creationId xmlns="" xmlns:a16="http://schemas.microsoft.com/office/drawing/2014/main" id="{832BCD4D-201E-8748-B1F7-9CE73C83B4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76508" y="1534831"/>
            <a:ext cx="1921262" cy="2081780"/>
          </a:xfrm>
          <a:custGeom>
            <a:avLst/>
            <a:gdLst>
              <a:gd name="T0" fmla="*/ 3122 w 3429"/>
              <a:gd name="T1" fmla="*/ 642 h 3719"/>
              <a:gd name="T2" fmla="*/ 3122 w 3429"/>
              <a:gd name="T3" fmla="*/ 642 h 3719"/>
              <a:gd name="T4" fmla="*/ 2120 w 3429"/>
              <a:gd name="T5" fmla="*/ 642 h 3719"/>
              <a:gd name="T6" fmla="*/ 1745 w 3429"/>
              <a:gd name="T7" fmla="*/ 0 h 3719"/>
              <a:gd name="T8" fmla="*/ 1377 w 3429"/>
              <a:gd name="T9" fmla="*/ 642 h 3719"/>
              <a:gd name="T10" fmla="*/ 306 w 3429"/>
              <a:gd name="T11" fmla="*/ 642 h 3719"/>
              <a:gd name="T12" fmla="*/ 0 w 3429"/>
              <a:gd name="T13" fmla="*/ 948 h 3719"/>
              <a:gd name="T14" fmla="*/ 0 w 3429"/>
              <a:gd name="T15" fmla="*/ 3420 h 3719"/>
              <a:gd name="T16" fmla="*/ 306 w 3429"/>
              <a:gd name="T17" fmla="*/ 3718 h 3719"/>
              <a:gd name="T18" fmla="*/ 3122 w 3429"/>
              <a:gd name="T19" fmla="*/ 3718 h 3719"/>
              <a:gd name="T20" fmla="*/ 3428 w 3429"/>
              <a:gd name="T21" fmla="*/ 3420 h 3719"/>
              <a:gd name="T22" fmla="*/ 3428 w 3429"/>
              <a:gd name="T23" fmla="*/ 948 h 3719"/>
              <a:gd name="T24" fmla="*/ 3122 w 3429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9" h="3719">
                <a:moveTo>
                  <a:pt x="3122" y="642"/>
                </a:moveTo>
                <a:lnTo>
                  <a:pt x="3122" y="642"/>
                </a:lnTo>
                <a:cubicBezTo>
                  <a:pt x="2120" y="642"/>
                  <a:pt x="2120" y="642"/>
                  <a:pt x="2120" y="642"/>
                </a:cubicBezTo>
                <a:cubicBezTo>
                  <a:pt x="1745" y="0"/>
                  <a:pt x="1745" y="0"/>
                  <a:pt x="1745" y="0"/>
                </a:cubicBezTo>
                <a:cubicBezTo>
                  <a:pt x="1377" y="642"/>
                  <a:pt x="1377" y="642"/>
                  <a:pt x="137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1" y="3718"/>
                  <a:pt x="3428" y="3588"/>
                  <a:pt x="3428" y="3420"/>
                </a:cubicBezTo>
                <a:cubicBezTo>
                  <a:pt x="3428" y="948"/>
                  <a:pt x="3428" y="948"/>
                  <a:pt x="3428" y="948"/>
                </a:cubicBezTo>
                <a:cubicBezTo>
                  <a:pt x="3428" y="780"/>
                  <a:pt x="3291" y="642"/>
                  <a:pt x="3122" y="642"/>
                </a:cubicBezTo>
              </a:path>
            </a:pathLst>
          </a:custGeom>
          <a:solidFill>
            <a:srgbClr val="AED07E">
              <a:alpha val="80000"/>
            </a:srgbClr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32DC3FE-D517-4045-A81C-97480C4BB5BC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929DE76E-73B1-9148-AD97-229EAA47B0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7141" y="2777667"/>
            <a:ext cx="1903851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019" y="2282993"/>
            <a:ext cx="1903851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97293" y="2771417"/>
            <a:ext cx="1921263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73021" y="2276743"/>
            <a:ext cx="1921263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29645" y="2762963"/>
            <a:ext cx="1908506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16948" y="2268289"/>
            <a:ext cx="190850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72508" y="2756713"/>
            <a:ext cx="1890175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386" y="2262039"/>
            <a:ext cx="1890175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03936" y="2745138"/>
            <a:ext cx="1921262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1239" y="2250464"/>
            <a:ext cx="1921262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E0AA75E-BDA5-164B-BCEE-416AB7EB207E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8F78608-E00E-EC4C-A889-2DB48630BF2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277830139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F7012A-4801-B846-8CEA-D1AA67A7E19E}"/>
              </a:ext>
            </a:extLst>
          </p:cNvPr>
          <p:cNvSpPr/>
          <p:nvPr userDrawn="1"/>
        </p:nvSpPr>
        <p:spPr>
          <a:xfrm>
            <a:off x="0" y="0"/>
            <a:ext cx="3526971" cy="25537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="" xmlns:a16="http://schemas.microsoft.com/office/drawing/2014/main" id="{000CD309-E9B0-7C4A-9A4F-489EB83506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313" y="875545"/>
            <a:ext cx="10978262" cy="108309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A6377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="" xmlns:a16="http://schemas.microsoft.com/office/drawing/2014/main" id="{C6A8FD36-65E2-304C-B342-C3166DD3BB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313" y="2067342"/>
            <a:ext cx="10978262" cy="4038015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40404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289502983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with solid hea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5EE0BA7-5177-7C41-9701-67552BFD319E}"/>
              </a:ext>
            </a:extLst>
          </p:cNvPr>
          <p:cNvSpPr/>
          <p:nvPr userDrawn="1"/>
        </p:nvSpPr>
        <p:spPr>
          <a:xfrm>
            <a:off x="332509" y="301337"/>
            <a:ext cx="11513127" cy="1859972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ED39E585-4CC7-244E-BB6D-EF564C816B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177" y="943935"/>
            <a:ext cx="10563696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A171193F-8D07-6841-AD4F-81B3E69E1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651" y="2668824"/>
            <a:ext cx="10638222" cy="324524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102311100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C620474-398A-C642-97C5-6FFB0DF43052}"/>
              </a:ext>
            </a:extLst>
          </p:cNvPr>
          <p:cNvCxnSpPr>
            <a:cxnSpLocks/>
          </p:cNvCxnSpPr>
          <p:nvPr/>
        </p:nvCxnSpPr>
        <p:spPr>
          <a:xfrm>
            <a:off x="2718910" y="3448776"/>
            <a:ext cx="94715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6E4A766-FED1-894B-A889-823A4FF75411}"/>
              </a:ext>
            </a:extLst>
          </p:cNvPr>
          <p:cNvSpPr/>
          <p:nvPr/>
        </p:nvSpPr>
        <p:spPr>
          <a:xfrm>
            <a:off x="2102383" y="2832249"/>
            <a:ext cx="1233055" cy="1233055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08C6878-4402-894E-8E64-73E151411DC6}"/>
              </a:ext>
            </a:extLst>
          </p:cNvPr>
          <p:cNvSpPr/>
          <p:nvPr/>
        </p:nvSpPr>
        <p:spPr>
          <a:xfrm>
            <a:off x="5969765" y="3362570"/>
            <a:ext cx="172412" cy="172412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BB83E75-E0C9-714E-9E45-509D3F33090F}"/>
              </a:ext>
            </a:extLst>
          </p:cNvPr>
          <p:cNvSpPr/>
          <p:nvPr/>
        </p:nvSpPr>
        <p:spPr>
          <a:xfrm>
            <a:off x="9383674" y="3362570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26AA091-4676-F84E-93FF-824FF1A4B10B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8" name="Text Placeholder 23">
            <a:extLst>
              <a:ext uri="{FF2B5EF4-FFF2-40B4-BE49-F238E27FC236}">
                <a16:creationId xmlns="" xmlns:a16="http://schemas.microsoft.com/office/drawing/2014/main" id="{E74BB04E-437D-4E46-9A57-B72EEF075E6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Our Journey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="" xmlns:a16="http://schemas.microsoft.com/office/drawing/2014/main" id="{CCD767BA-B79C-2543-AA9A-86E634722F0F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785825" y="422073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3BC6FB8B-D15D-3340-8F2D-D5BC2FD4D66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216766" y="1608539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19348E07-20A7-F740-8715-43EB023172A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102383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START</a:t>
            </a:r>
            <a:endParaRPr lang="en-US" dirty="0"/>
          </a:p>
        </p:txBody>
      </p:sp>
      <p:sp>
        <p:nvSpPr>
          <p:cNvPr id="36" name="Text Placeholder 17">
            <a:extLst>
              <a:ext uri="{FF2B5EF4-FFF2-40B4-BE49-F238E27FC236}">
                <a16:creationId xmlns="" xmlns:a16="http://schemas.microsoft.com/office/drawing/2014/main" id="{BD72605F-29B1-4242-93F3-3F37AA42DC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5825" y="2823339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2016</a:t>
            </a:r>
            <a:endParaRPr lang="en-US" dirty="0"/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A04A4060-643D-BB44-93F7-B288E25220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6766" y="3843245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2017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D08B2CC-4979-4848-AA8C-0A1B4B69F8C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53A056D-7DA8-CA43-BD26-DAFD3209780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54913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159BEB2-8918-8740-99A7-553D0D414983}"/>
              </a:ext>
            </a:extLst>
          </p:cNvPr>
          <p:cNvCxnSpPr>
            <a:cxnSpLocks/>
          </p:cNvCxnSpPr>
          <p:nvPr userDrawn="1"/>
        </p:nvCxnSpPr>
        <p:spPr>
          <a:xfrm>
            <a:off x="1588" y="3448776"/>
            <a:ext cx="121888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7D4A19C4-1947-4349-9457-0ACFFBA4FC07}"/>
              </a:ext>
            </a:extLst>
          </p:cNvPr>
          <p:cNvSpPr/>
          <p:nvPr/>
        </p:nvSpPr>
        <p:spPr>
          <a:xfrm>
            <a:off x="6040275" y="3362570"/>
            <a:ext cx="172412" cy="172412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87DE787-8DE7-3C4E-8EB8-423F070D8AFF}"/>
              </a:ext>
            </a:extLst>
          </p:cNvPr>
          <p:cNvSpPr/>
          <p:nvPr/>
        </p:nvSpPr>
        <p:spPr>
          <a:xfrm>
            <a:off x="2626366" y="3362571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C249088C-C99A-C54C-8067-8456BF21657E}"/>
              </a:ext>
            </a:extLst>
          </p:cNvPr>
          <p:cNvSpPr/>
          <p:nvPr/>
        </p:nvSpPr>
        <p:spPr>
          <a:xfrm>
            <a:off x="9393224" y="3362571"/>
            <a:ext cx="172412" cy="172412"/>
          </a:xfrm>
          <a:prstGeom prst="ellipse">
            <a:avLst/>
          </a:prstGeom>
          <a:solidFill>
            <a:srgbClr val="8CBF4B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FF92472D-9633-1B41-8BB1-3CE8FDF598FC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459184" y="4206951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4FA104B9-3949-7046-BD33-D672B145979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890125" y="1594752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4" name="Text Placeholder 17">
            <a:extLst>
              <a:ext uri="{FF2B5EF4-FFF2-40B4-BE49-F238E27FC236}">
                <a16:creationId xmlns="" xmlns:a16="http://schemas.microsoft.com/office/drawing/2014/main" id="{4170B2DE-1D76-D746-B4E0-1DF37E4C7538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223426" y="4210067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9" name="Text Placeholder 17">
            <a:extLst>
              <a:ext uri="{FF2B5EF4-FFF2-40B4-BE49-F238E27FC236}">
                <a16:creationId xmlns="" xmlns:a16="http://schemas.microsoft.com/office/drawing/2014/main" id="{00BAA056-DFBD-584F-9273-7D94010335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59184" y="283714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2018</a:t>
            </a:r>
            <a:endParaRPr lang="en-US" dirty="0"/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6BF9179A-0AB3-E042-BD2E-A24FBC624C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90125" y="385705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2019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5D05B818-03D6-0C48-A4A4-879D1B8573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3426" y="282565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2020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C26421F-3E17-FF47-92D5-AE8B9BF847B2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7918C0E-ED0A-D748-88E5-BE3A2DEDEB9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745904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Titl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6021C4F-0C13-9B43-A428-E41CA9DD834F}"/>
              </a:ext>
            </a:extLst>
          </p:cNvPr>
          <p:cNvSpPr/>
          <p:nvPr userDrawn="1"/>
        </p:nvSpPr>
        <p:spPr>
          <a:xfrm>
            <a:off x="1" y="573972"/>
            <a:ext cx="3657600" cy="3966192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A726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701476E-1C75-7849-95EC-3A7EC21CB04F}"/>
              </a:ext>
            </a:extLst>
          </p:cNvPr>
          <p:cNvSpPr/>
          <p:nvPr userDrawn="1"/>
        </p:nvSpPr>
        <p:spPr>
          <a:xfrm>
            <a:off x="10798629" y="4540164"/>
            <a:ext cx="1393371" cy="81471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A726"/>
              </a:solidFill>
            </a:endParaRPr>
          </a:p>
        </p:txBody>
      </p:sp>
      <p:sp>
        <p:nvSpPr>
          <p:cNvPr id="13" name="Text Placeholder 23">
            <a:extLst>
              <a:ext uri="{FF2B5EF4-FFF2-40B4-BE49-F238E27FC236}">
                <a16:creationId xmlns="" xmlns:a16="http://schemas.microsoft.com/office/drawing/2014/main" id="{FC4A7EB6-2338-E148-B8A1-45485EBCD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093" y="936395"/>
            <a:ext cx="3058492" cy="3297980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="" xmlns:a16="http://schemas.microsoft.com/office/drawing/2014/main" id="{56C8F1F8-4838-C84E-90D4-46B8BAD1A0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7155" y="5114135"/>
            <a:ext cx="9000157" cy="469184"/>
          </a:xfrm>
        </p:spPr>
        <p:txBody>
          <a:bodyPr>
            <a:noAutofit/>
          </a:bodyPr>
          <a:lstStyle>
            <a:lvl1pPr marL="0" indent="0" algn="l">
              <a:buNone/>
              <a:defRPr sz="2400" b="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Sub-heading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="" xmlns:a16="http://schemas.microsoft.com/office/drawing/2014/main" id="{A7720F9D-A566-814E-AE91-3E356CC6E68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64835" y="-1"/>
            <a:ext cx="8627164" cy="454015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picture or </a:t>
            </a:r>
          </a:p>
          <a:p>
            <a:r>
              <a:rPr lang="en-US" dirty="0"/>
              <a:t>texture fill to add photo</a:t>
            </a:r>
          </a:p>
        </p:txBody>
      </p:sp>
    </p:spTree>
    <p:extLst>
      <p:ext uri="{BB962C8B-B14F-4D97-AF65-F5344CB8AC3E}">
        <p14:creationId xmlns:p14="http://schemas.microsoft.com/office/powerpoint/2010/main" val="343559964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99EA92-8C6E-B84F-B459-728079F0C1CC}"/>
              </a:ext>
            </a:extLst>
          </p:cNvPr>
          <p:cNvGrpSpPr/>
          <p:nvPr userDrawn="1"/>
        </p:nvGrpSpPr>
        <p:grpSpPr>
          <a:xfrm flipH="1">
            <a:off x="-87112" y="2691100"/>
            <a:ext cx="10183945" cy="1475800"/>
            <a:chOff x="4009760" y="5382199"/>
            <a:chExt cx="20367890" cy="2951599"/>
          </a:xfrm>
        </p:grpSpPr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E7ED26DD-7AEB-9E44-8FF6-C477D8C00C2B}"/>
                </a:ext>
              </a:extLst>
            </p:cNvPr>
            <p:cNvCxnSpPr>
              <a:cxnSpLocks/>
            </p:cNvCxnSpPr>
            <p:nvPr/>
          </p:nvCxnSpPr>
          <p:spPr>
            <a:xfrm>
              <a:off x="5434644" y="6897551"/>
              <a:ext cx="1894300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40BA1181-B947-D246-AEDB-8D5690586889}"/>
                </a:ext>
              </a:extLst>
            </p:cNvPr>
            <p:cNvSpPr/>
            <p:nvPr/>
          </p:nvSpPr>
          <p:spPr>
            <a:xfrm>
              <a:off x="4009760" y="5382199"/>
              <a:ext cx="2887204" cy="2951599"/>
            </a:xfrm>
            <a:prstGeom prst="ellipse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prstClr val="white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93279403-2DD6-294E-8653-2A42ED9EBD96}"/>
                </a:ext>
              </a:extLst>
            </p:cNvPr>
            <p:cNvSpPr/>
            <p:nvPr/>
          </p:nvSpPr>
          <p:spPr>
            <a:xfrm>
              <a:off x="11936354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B1A0B9AD-E1B8-4A47-B627-580D076FD190}"/>
                </a:ext>
              </a:extLst>
            </p:cNvPr>
            <p:cNvSpPr/>
            <p:nvPr/>
          </p:nvSpPr>
          <p:spPr>
            <a:xfrm>
              <a:off x="18764171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 Placeholder 17">
            <a:extLst>
              <a:ext uri="{FF2B5EF4-FFF2-40B4-BE49-F238E27FC236}">
                <a16:creationId xmlns="" xmlns:a16="http://schemas.microsoft.com/office/drawing/2014/main" id="{EE27F43F-5131-7247-81C7-14B1147E8D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4900" y="161754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FA701368-7F3A-D942-9086-74C5BC9A1A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8201" y="4232863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19E93A3E-D93B-6746-924C-B809E688CD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67864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END</a:t>
            </a:r>
            <a:endParaRPr lang="en-US" dirty="0"/>
          </a:p>
        </p:txBody>
      </p:sp>
      <p:sp>
        <p:nvSpPr>
          <p:cNvPr id="26" name="Text Placeholder 17">
            <a:extLst>
              <a:ext uri="{FF2B5EF4-FFF2-40B4-BE49-F238E27FC236}">
                <a16:creationId xmlns="" xmlns:a16="http://schemas.microsoft.com/office/drawing/2014/main" id="{14EC00ED-B9B5-564F-A2BD-E9361B35ED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66515" y="384269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2021</a:t>
            </a:r>
            <a:endParaRPr lang="en-US" dirty="0"/>
          </a:p>
        </p:txBody>
      </p:sp>
      <p:sp>
        <p:nvSpPr>
          <p:cNvPr id="27" name="Text Placeholder 17">
            <a:extLst>
              <a:ext uri="{FF2B5EF4-FFF2-40B4-BE49-F238E27FC236}">
                <a16:creationId xmlns="" xmlns:a16="http://schemas.microsoft.com/office/drawing/2014/main" id="{3BB708B1-BD9F-3D4B-A3F2-DAAACD7B96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8201" y="2797420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2022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736D8C8-35B9-E44E-AAE8-C6E80ED2B0AD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81152B3-A02C-0A41-A45E-03342C78C7A9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98409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end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295640-5B5F-6E47-808F-2F2FB8B377B6}"/>
              </a:ext>
            </a:extLst>
          </p:cNvPr>
          <p:cNvGrpSpPr/>
          <p:nvPr userDrawn="1"/>
        </p:nvGrpSpPr>
        <p:grpSpPr>
          <a:xfrm>
            <a:off x="13492" y="1875084"/>
            <a:ext cx="12165015" cy="3041254"/>
            <a:chOff x="0" y="4738255"/>
            <a:chExt cx="21169744" cy="5292436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2C287D99-39F7-274E-881D-B1205E86882D}"/>
                </a:ext>
              </a:extLst>
            </p:cNvPr>
            <p:cNvSpPr/>
            <p:nvPr/>
          </p:nvSpPr>
          <p:spPr>
            <a:xfrm>
              <a:off x="0" y="4738255"/>
              <a:ext cx="5292436" cy="5292436"/>
            </a:xfrm>
            <a:prstGeom prst="rect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7255414-C2BD-294E-A843-C1E85CBB702D}"/>
                </a:ext>
              </a:extLst>
            </p:cNvPr>
            <p:cNvSpPr/>
            <p:nvPr/>
          </p:nvSpPr>
          <p:spPr>
            <a:xfrm>
              <a:off x="5292436" y="4738255"/>
              <a:ext cx="5292436" cy="5292436"/>
            </a:xfrm>
            <a:prstGeom prst="rect">
              <a:avLst/>
            </a:prstGeom>
            <a:solidFill>
              <a:srgbClr val="28A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C2AF4D0D-CD86-1943-BD02-89B10E71AB04}"/>
                </a:ext>
              </a:extLst>
            </p:cNvPr>
            <p:cNvSpPr/>
            <p:nvPr/>
          </p:nvSpPr>
          <p:spPr>
            <a:xfrm>
              <a:off x="10584872" y="4738255"/>
              <a:ext cx="5292436" cy="5292436"/>
            </a:xfrm>
            <a:prstGeom prst="rect">
              <a:avLst/>
            </a:prstGeom>
            <a:solidFill>
              <a:srgbClr val="1BA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B3D836D-4100-D44A-83B0-51B97203CAA2}"/>
                </a:ext>
              </a:extLst>
            </p:cNvPr>
            <p:cNvSpPr/>
            <p:nvPr/>
          </p:nvSpPr>
          <p:spPr>
            <a:xfrm>
              <a:off x="15877308" y="4738255"/>
              <a:ext cx="5292436" cy="5292436"/>
            </a:xfrm>
            <a:prstGeom prst="rect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4D2F298-F143-9740-AAB0-DC67FBF5DC8C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40B2C6C4-135F-5946-B876-EA9B72EF09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4743" y="2963737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February</a:t>
            </a:r>
            <a:endParaRPr lang="en-US" dirty="0"/>
          </a:p>
        </p:txBody>
      </p:sp>
      <p:sp>
        <p:nvSpPr>
          <p:cNvPr id="36" name="Text Placeholder 23">
            <a:extLst>
              <a:ext uri="{FF2B5EF4-FFF2-40B4-BE49-F238E27FC236}">
                <a16:creationId xmlns="" xmlns:a16="http://schemas.microsoft.com/office/drawing/2014/main" id="{BDA90A0E-F434-DE4E-802E-4F8D967084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59026" y="2332384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E4E3947D-3C0D-864E-A378-E86B96AB3A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69574" y="3694013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8" name="Text Placeholder 17">
            <a:extLst>
              <a:ext uri="{FF2B5EF4-FFF2-40B4-BE49-F238E27FC236}">
                <a16:creationId xmlns="" xmlns:a16="http://schemas.microsoft.com/office/drawing/2014/main" id="{7A61D601-8E58-BD42-BBBF-581E5B4321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979" y="2966833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January</a:t>
            </a:r>
            <a:endParaRPr lang="en-US" dirty="0"/>
          </a:p>
        </p:txBody>
      </p:sp>
      <p:sp>
        <p:nvSpPr>
          <p:cNvPr id="39" name="Text Placeholder 23">
            <a:extLst>
              <a:ext uri="{FF2B5EF4-FFF2-40B4-BE49-F238E27FC236}">
                <a16:creationId xmlns="" xmlns:a16="http://schemas.microsoft.com/office/drawing/2014/main" id="{FBF15F1B-8908-F446-91BA-B6025A5D96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04" y="2335480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20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8DA24536-E652-E647-BC3C-200CC55782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52" y="3697109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87F5E8E1-032A-ED43-93E9-DB20B4563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24512" y="2950422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April</a:t>
            </a:r>
            <a:endParaRPr lang="en-US" dirty="0"/>
          </a:p>
        </p:txBody>
      </p:sp>
      <p:sp>
        <p:nvSpPr>
          <p:cNvPr id="42" name="Text Placeholder 23">
            <a:extLst>
              <a:ext uri="{FF2B5EF4-FFF2-40B4-BE49-F238E27FC236}">
                <a16:creationId xmlns="" xmlns:a16="http://schemas.microsoft.com/office/drawing/2014/main" id="{76204B1D-FD93-534C-86DB-6D09C95456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28795" y="2319069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="" xmlns:a16="http://schemas.microsoft.com/office/drawing/2014/main" id="{F4D63AE9-5CEC-9F4B-96A5-3F0DB00BF3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39343" y="3680698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4" name="Text Placeholder 17">
            <a:extLst>
              <a:ext uri="{FF2B5EF4-FFF2-40B4-BE49-F238E27FC236}">
                <a16:creationId xmlns="" xmlns:a16="http://schemas.microsoft.com/office/drawing/2014/main" id="{18449C84-980B-324B-B217-BB2EDFA5B2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68790" y="2953518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March</a:t>
            </a:r>
            <a:endParaRPr lang="en-US" dirty="0"/>
          </a:p>
        </p:txBody>
      </p:sp>
      <p:sp>
        <p:nvSpPr>
          <p:cNvPr id="45" name="Text Placeholder 23">
            <a:extLst>
              <a:ext uri="{FF2B5EF4-FFF2-40B4-BE49-F238E27FC236}">
                <a16:creationId xmlns="" xmlns:a16="http://schemas.microsoft.com/office/drawing/2014/main" id="{DB432D93-6FEA-AC42-83B9-779DFF3A77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73073" y="2322165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17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="" xmlns:a16="http://schemas.microsoft.com/office/drawing/2014/main" id="{23980425-5596-AE4F-A5E0-1E8D36188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3621" y="3683794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F30AE37-8612-1542-9EF8-54C24BD4C33D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2B53804-765C-C642-92ED-7E167F7FC3E2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931F17A9-1990-CB4F-B6F6-4BB13F4AD5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09259181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184089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227188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019776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06689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Freeform: Shape 4235">
            <a:extLst>
              <a:ext uri="{FF2B5EF4-FFF2-40B4-BE49-F238E27FC236}">
                <a16:creationId xmlns="" xmlns:a16="http://schemas.microsoft.com/office/drawing/2014/main" id="{2F2F1A50-32F6-E84E-B2A8-E09466C954B2}"/>
              </a:ext>
            </a:extLst>
          </p:cNvPr>
          <p:cNvSpPr/>
          <p:nvPr userDrawn="1"/>
        </p:nvSpPr>
        <p:spPr>
          <a:xfrm>
            <a:off x="9675359" y="1773769"/>
            <a:ext cx="1518092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2" h="1330">
                <a:moveTo>
                  <a:pt x="455" y="219"/>
                </a:moveTo>
                <a:cubicBezTo>
                  <a:pt x="326" y="219"/>
                  <a:pt x="219" y="325"/>
                  <a:pt x="219" y="455"/>
                </a:cubicBezTo>
                <a:cubicBezTo>
                  <a:pt x="219" y="587"/>
                  <a:pt x="326" y="692"/>
                  <a:pt x="455" y="692"/>
                </a:cubicBezTo>
                <a:cubicBezTo>
                  <a:pt x="586" y="692"/>
                  <a:pt x="692" y="587"/>
                  <a:pt x="692" y="455"/>
                </a:cubicBezTo>
                <a:cubicBezTo>
                  <a:pt x="692" y="325"/>
                  <a:pt x="586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2" y="203"/>
                  <a:pt x="912" y="455"/>
                </a:cubicBezTo>
                <a:cubicBezTo>
                  <a:pt x="912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3" y="1289"/>
                  <a:pt x="483" y="1303"/>
                </a:cubicBezTo>
                <a:cubicBezTo>
                  <a:pt x="483" y="1316"/>
                  <a:pt x="471" y="1330"/>
                  <a:pt x="455" y="1330"/>
                </a:cubicBezTo>
                <a:cubicBezTo>
                  <a:pt x="441" y="1330"/>
                  <a:pt x="428" y="1316"/>
                  <a:pt x="428" y="1303"/>
                </a:cubicBezTo>
                <a:cubicBezTo>
                  <a:pt x="428" y="1289"/>
                  <a:pt x="436" y="1280"/>
                  <a:pt x="447" y="1276"/>
                </a:cubicBezTo>
                <a:lnTo>
                  <a:pt x="447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7511047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755816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670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8973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27683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14986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57443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44746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12021" y="4848034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9324" y="4353360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B5D68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0" name="Freeform: Shape 4239">
            <a:extLst>
              <a:ext uri="{FF2B5EF4-FFF2-40B4-BE49-F238E27FC236}">
                <a16:creationId xmlns="" xmlns:a16="http://schemas.microsoft.com/office/drawing/2014/main" id="{E253BA23-B768-C040-9224-2910F7AB1B7E}"/>
              </a:ext>
            </a:extLst>
          </p:cNvPr>
          <p:cNvSpPr/>
          <p:nvPr userDrawn="1"/>
        </p:nvSpPr>
        <p:spPr>
          <a:xfrm>
            <a:off x="971458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70920947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928805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97190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6630446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6671879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18945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236577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939640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944352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52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655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72399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9702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73475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60778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42804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30107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27250" y="6366961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12318166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ADB061-FE50-4E73-BACA-9FD4A054E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D9EB742-93D9-4DBD-9FB2-2CED84DE5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3A2CAF-9C98-40D1-B057-30681BF1B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B708-B7EA-41A0-B016-AB5427862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9324FE-47A9-4EDD-9849-4C71D38C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94BDE7-BE58-4914-8686-8F14A3D4F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C511-50F2-4DED-BB0E-026C16345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30771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8C75F5-87C9-47DC-9D02-496B82572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66E38A-DDBC-4AEF-9815-005955652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C57B2D-CEE1-4D5B-B5C6-14EA99BF7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B708-B7EA-41A0-B016-AB5427862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2104A90-EF59-4A1A-A507-321A2F187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8CA8F06-BA6E-4A20-935E-7D7074A6B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C511-50F2-4DED-BB0E-026C16345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0217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6E4BA2-CF97-4B7F-AB03-F1CD19A11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0E4D1D-F759-4889-9A90-D750E8246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C3CD1B-057D-4341-B4FF-7136347C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B708-B7EA-41A0-B016-AB5427862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A68A3D-BD55-4428-BE2A-6E217D2A1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27B633C-7DBB-4E5C-BFEF-49A770AA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C511-50F2-4DED-BB0E-026C16345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98700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D150E8-B763-4304-BF00-BDBB836CF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B854965-651D-4AA0-9614-ED38574B98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91A08DC-246F-4FFA-8761-EE8C093A2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0427F5F-8E68-4423-A8F5-BDB7BF6C6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B708-B7EA-41A0-B016-AB5427862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8863688-DDC0-4E1F-84F2-F0CA4A5D5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4B3B09A-3F70-4164-B8DF-42146B12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C511-50F2-4DED-BB0E-026C16345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61803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011A7F-2D78-4298-A6BC-3D528EDE9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C2C6B25-6C11-4617-A164-30FBBC779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FF4EFE4-CC14-43D6-B01A-155F0EC3E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0A197FB-466D-4B57-85D7-B14B3295DC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7F0767B-626B-4A25-9AF3-25DE34D46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C04BD39-81F2-4B5D-9354-8EC5756B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B708-B7EA-41A0-B016-AB5427862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4BBF7A5-24B0-4B3D-85CE-325191EB6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7988F0F-E91A-4538-9279-777739AF6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C511-50F2-4DED-BB0E-026C16345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30425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C0479D-20D7-4EE3-8AE4-B6074B736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264A324-C643-4F05-8D4C-B331878B3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B708-B7EA-41A0-B016-AB5427862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29CE6D7-EAD3-4122-A296-57D57E3C2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06E7A8B-35B2-4824-8C22-E997291BA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C511-50F2-4DED-BB0E-026C16345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19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D5A2AA6-883F-854A-8546-F99F3B503C78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3864A3C8-D9B2-6D4F-8AF6-446AA2B021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85D7608D-36AC-F749-962E-A70668D2E0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A50FDCB-F35B-6E4C-894D-A4695AE5E749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="" xmlns:a16="http://schemas.microsoft.com/office/drawing/2014/main" id="{10DC2F06-5F2E-8245-82B0-075B40465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83E37E1-6A96-684C-BA8A-A42C3A7B7C50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baseline="0" dirty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B401573-3136-B04E-AB48-47CA1061F3EB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82135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C55FE35-2962-464C-91F3-13FA94CB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B708-B7EA-41A0-B016-AB5427862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822C3F3-3F0D-44DA-8CA4-664A3C16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D6FB141-E0C4-4E0F-9075-2509ADE30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C511-50F2-4DED-BB0E-026C16345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8863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017B36-DCFD-40F9-A303-410738FF2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E24072-33F9-4EDE-B37D-7B40B44CF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0121FDD-63A8-48CD-8EB4-20877B81B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43B69AB-749F-435C-B977-D9FC8483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B708-B7EA-41A0-B016-AB5427862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FB9FB29-CDE2-47D7-8019-B809FB8BE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82FAE1C-FB65-407C-A51A-915C558B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C511-50F2-4DED-BB0E-026C16345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3676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6B0E9B-8D8A-4C41-BE55-947FCBD98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130231F-4839-40C2-8BC0-12EDDBEC61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0C08449-82E9-4A84-B9A9-12D1202307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A1B286B-BD17-40EC-95F6-5B8659B5D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B708-B7EA-41A0-B016-AB5427862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210DFF9-FC9C-4929-A57A-A3A9DB80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94109C0-54DD-454B-935F-BB21642D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C511-50F2-4DED-BB0E-026C16345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93534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B5737A-5071-45C4-B64D-55F3B2B44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8C54164-95A3-47D4-BDD6-D4C3C070C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9A21C8-AC71-4327-9332-83FF6F79E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B708-B7EA-41A0-B016-AB5427862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EA85CC-0824-45D3-A81E-D47610A9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7AF704-C9D4-4F4C-A4FA-21D062D68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C511-50F2-4DED-BB0E-026C16345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489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7C8B551-A886-4A4A-A9DC-4EEED31356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F64BE9A-6B07-4EAD-94C7-C8FF7986B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89DACB-C2DE-4544-A6CE-7ED134DA9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2B708-B7EA-41A0-B016-AB5427862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E3FF32-5B12-48A8-90BD-4FC052874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63350F-FB91-46BD-9046-643347F1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4C511-50F2-4DED-BB0E-026C16345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8906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AAA5544-825C-D843-82F7-011BA29F10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4195" y="1409574"/>
            <a:ext cx="11696699" cy="4699000"/>
          </a:xfrm>
          <a:custGeom>
            <a:avLst/>
            <a:gdLst>
              <a:gd name="connsiteX0" fmla="*/ 0 w 11696699"/>
              <a:gd name="connsiteY0" fmla="*/ 0 h 4699000"/>
              <a:gd name="connsiteX1" fmla="*/ 11696699 w 11696699"/>
              <a:gd name="connsiteY1" fmla="*/ 0 h 4699000"/>
              <a:gd name="connsiteX2" fmla="*/ 11696699 w 11696699"/>
              <a:gd name="connsiteY2" fmla="*/ 1498601 h 4699000"/>
              <a:gd name="connsiteX3" fmla="*/ 7029451 w 11696699"/>
              <a:gd name="connsiteY3" fmla="*/ 1498601 h 4699000"/>
              <a:gd name="connsiteX4" fmla="*/ 7029451 w 11696699"/>
              <a:gd name="connsiteY4" fmla="*/ 2971529 h 4699000"/>
              <a:gd name="connsiteX5" fmla="*/ 11696699 w 11696699"/>
              <a:gd name="connsiteY5" fmla="*/ 2971529 h 4699000"/>
              <a:gd name="connsiteX6" fmla="*/ 11696699 w 11696699"/>
              <a:gd name="connsiteY6" fmla="*/ 4699000 h 4699000"/>
              <a:gd name="connsiteX7" fmla="*/ 536121 w 11696699"/>
              <a:gd name="connsiteY7" fmla="*/ 4699000 h 4699000"/>
              <a:gd name="connsiteX8" fmla="*/ 216546 w 11696699"/>
              <a:gd name="connsiteY8" fmla="*/ 4699000 h 4699000"/>
              <a:gd name="connsiteX9" fmla="*/ 180546 w 11696699"/>
              <a:gd name="connsiteY9" fmla="*/ 4699000 h 4699000"/>
              <a:gd name="connsiteX10" fmla="*/ 0 w 11696699"/>
              <a:gd name="connsiteY10" fmla="*/ 4699000 h 4699000"/>
              <a:gd name="connsiteX11" fmla="*/ 0 w 11696699"/>
              <a:gd name="connsiteY11" fmla="*/ 4278910 h 469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96699" h="4699000">
                <a:moveTo>
                  <a:pt x="0" y="0"/>
                </a:moveTo>
                <a:lnTo>
                  <a:pt x="11696699" y="0"/>
                </a:lnTo>
                <a:lnTo>
                  <a:pt x="11696699" y="1498601"/>
                </a:lnTo>
                <a:lnTo>
                  <a:pt x="7029451" y="1498601"/>
                </a:lnTo>
                <a:lnTo>
                  <a:pt x="7029451" y="2971529"/>
                </a:lnTo>
                <a:lnTo>
                  <a:pt x="11696699" y="2971529"/>
                </a:lnTo>
                <a:lnTo>
                  <a:pt x="11696699" y="4699000"/>
                </a:lnTo>
                <a:lnTo>
                  <a:pt x="536121" y="4699000"/>
                </a:lnTo>
                <a:lnTo>
                  <a:pt x="216546" y="4699000"/>
                </a:lnTo>
                <a:lnTo>
                  <a:pt x="180546" y="4699000"/>
                </a:lnTo>
                <a:lnTo>
                  <a:pt x="0" y="4699000"/>
                </a:lnTo>
                <a:lnTo>
                  <a:pt x="0" y="427891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33A59673-F743-3548-A224-DA318708FD70}"/>
              </a:ext>
            </a:extLst>
          </p:cNvPr>
          <p:cNvSpPr txBox="1">
            <a:spLocks/>
          </p:cNvSpPr>
          <p:nvPr userDrawn="1"/>
        </p:nvSpPr>
        <p:spPr>
          <a:xfrm>
            <a:off x="7619999" y="3435786"/>
            <a:ext cx="4019670" cy="773557"/>
          </a:xfrm>
          <a:prstGeom prst="rect">
            <a:avLst/>
          </a:prstGeom>
        </p:spPr>
        <p:txBody>
          <a:bodyPr vert="horz" wrap="square" lIns="217433" tIns="108718" rIns="217433" bIns="10871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prstClr val="white"/>
                </a:solidFill>
                <a:latin typeface="Montserrat Light" charset="0"/>
                <a:ea typeface="Montserrat Light" charset="0"/>
                <a:cs typeface="Montserrat Light" charset="0"/>
              </a:rPr>
              <a:t>Refers to a good or service being offered by a company.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76282472-56C2-8A48-86C5-1BC4F9E9B0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77100" y="3092586"/>
            <a:ext cx="4667249" cy="1466443"/>
          </a:xfrm>
        </p:spPr>
        <p:txBody>
          <a:bodyPr anchor="ctr"/>
          <a:lstStyle>
            <a:lvl1pPr algn="ctr"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379D8CF-5187-5A40-90C4-720D4B6776D8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507B26C4-2A6B-404D-B6DF-133DAE8902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81B267-E1F8-1B41-B67E-37FFFE57738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B91A324-8B30-A940-95B5-F8962EEFE5F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9BB73D2-4537-B849-87DD-438424FEBE62}"/>
              </a:ext>
            </a:extLst>
          </p:cNvPr>
          <p:cNvSpPr/>
          <p:nvPr userDrawn="1"/>
        </p:nvSpPr>
        <p:spPr>
          <a:xfrm rot="10800000" flipV="1">
            <a:off x="6664751" y="2714919"/>
            <a:ext cx="5527249" cy="2070353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03459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177">
            <a:extLst>
              <a:ext uri="{FF2B5EF4-FFF2-40B4-BE49-F238E27FC236}">
                <a16:creationId xmlns="" xmlns:a16="http://schemas.microsoft.com/office/drawing/2014/main" id="{10B1012D-1247-0E4A-BFFD-D8F52FAEDE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33916" y="1537216"/>
            <a:ext cx="4743146" cy="4284137"/>
          </a:xfrm>
          <a:custGeom>
            <a:avLst/>
            <a:gdLst>
              <a:gd name="T0" fmla="*/ 3121 w 3428"/>
              <a:gd name="T1" fmla="*/ 642 h 3719"/>
              <a:gd name="T2" fmla="*/ 3121 w 3428"/>
              <a:gd name="T3" fmla="*/ 642 h 3719"/>
              <a:gd name="T4" fmla="*/ 2103 w 3428"/>
              <a:gd name="T5" fmla="*/ 642 h 3719"/>
              <a:gd name="T6" fmla="*/ 1729 w 3428"/>
              <a:gd name="T7" fmla="*/ 0 h 3719"/>
              <a:gd name="T8" fmla="*/ 1362 w 3428"/>
              <a:gd name="T9" fmla="*/ 642 h 3719"/>
              <a:gd name="T10" fmla="*/ 306 w 3428"/>
              <a:gd name="T11" fmla="*/ 642 h 3719"/>
              <a:gd name="T12" fmla="*/ 0 w 3428"/>
              <a:gd name="T13" fmla="*/ 948 h 3719"/>
              <a:gd name="T14" fmla="*/ 0 w 3428"/>
              <a:gd name="T15" fmla="*/ 3420 h 3719"/>
              <a:gd name="T16" fmla="*/ 306 w 3428"/>
              <a:gd name="T17" fmla="*/ 3718 h 3719"/>
              <a:gd name="T18" fmla="*/ 3121 w 3428"/>
              <a:gd name="T19" fmla="*/ 3718 h 3719"/>
              <a:gd name="T20" fmla="*/ 3427 w 3428"/>
              <a:gd name="T21" fmla="*/ 3420 h 3719"/>
              <a:gd name="T22" fmla="*/ 3427 w 3428"/>
              <a:gd name="T23" fmla="*/ 948 h 3719"/>
              <a:gd name="T24" fmla="*/ 3121 w 3428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8" h="3719">
                <a:moveTo>
                  <a:pt x="3121" y="642"/>
                </a:moveTo>
                <a:lnTo>
                  <a:pt x="3121" y="642"/>
                </a:lnTo>
                <a:cubicBezTo>
                  <a:pt x="2103" y="642"/>
                  <a:pt x="2103" y="642"/>
                  <a:pt x="2103" y="642"/>
                </a:cubicBezTo>
                <a:cubicBezTo>
                  <a:pt x="1729" y="0"/>
                  <a:pt x="1729" y="0"/>
                  <a:pt x="1729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1" y="3718"/>
                  <a:pt x="3121" y="3718"/>
                  <a:pt x="3121" y="3718"/>
                </a:cubicBezTo>
                <a:cubicBezTo>
                  <a:pt x="3289" y="3718"/>
                  <a:pt x="3427" y="3588"/>
                  <a:pt x="3427" y="3420"/>
                </a:cubicBezTo>
                <a:cubicBezTo>
                  <a:pt x="3427" y="948"/>
                  <a:pt x="3427" y="948"/>
                  <a:pt x="3427" y="948"/>
                </a:cubicBezTo>
                <a:cubicBezTo>
                  <a:pt x="3427" y="780"/>
                  <a:pt x="3289" y="642"/>
                  <a:pt x="3121" y="642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32DC3FE-D517-4045-A81C-97480C4BB5BC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929DE76E-73B1-9148-AD97-229EAA47B0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37942" y="3205190"/>
            <a:ext cx="3721976" cy="2017259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47129" y="2581573"/>
            <a:ext cx="190850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E0AA75E-BDA5-164B-BCEE-416AB7EB207E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8F78608-E00E-EC4C-A889-2DB48630BF2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302026012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DCE44-91B1-49DC-BFD2-BAD631101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71E603A-A31C-4763-88CC-1A561D59F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26F09E-E749-4E79-806D-15B9147D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4C3C68-B0DC-4B52-9588-B4C5F572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CA00D0-F532-4005-B7FB-30AE0AAF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076521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7027ED-08EB-4AA2-8039-4471467B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B1B5F5-1779-474A-9F41-063CB554D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B29AA8-AD84-4CD3-9D29-0CF65B38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95838D-7270-4750-8B53-8E3FA1AA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2CDA35-2515-4BB3-884E-B71D22FE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11836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812B66-7A91-46C6-92C8-7180C0C5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B0D325-D854-4FF1-AFE5-4D92597C8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53E661-CC91-416A-A745-8E2A8D17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D61AF3-3BAD-4599-B779-64E3DB59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5B0AFF-07E0-4DAD-A29C-EDB2E6E3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572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812B66-7A91-46C6-92C8-7180C0C5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B0D325-D854-4FF1-AFE5-4D92597C8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53E661-CC91-416A-A745-8E2A8D17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D61AF3-3BAD-4599-B779-64E3DB59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5B0AFF-07E0-4DAD-A29C-EDB2E6E3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851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9C3F487-F604-4546-B7CE-1F7FE26D0DFD}"/>
              </a:ext>
            </a:extLst>
          </p:cNvPr>
          <p:cNvSpPr/>
          <p:nvPr userDrawn="1"/>
        </p:nvSpPr>
        <p:spPr>
          <a:xfrm flipV="1">
            <a:off x="738425" y="3186"/>
            <a:ext cx="6113637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DEFE2F3-1083-6042-8E1A-CF09DF7F7B14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="" xmlns:a16="http://schemas.microsoft.com/office/drawing/2014/main" id="{8105646A-9E0C-4145-97C2-3734A31A2B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327CD189-A588-D340-AEE6-ABA0AF7E6B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7487" y="1419861"/>
            <a:ext cx="5622464" cy="5334722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A06ABD-A133-8D42-8B38-636B873ACE6A}"/>
              </a:ext>
            </a:extLst>
          </p:cNvPr>
          <p:cNvSpPr/>
          <p:nvPr userDrawn="1"/>
        </p:nvSpPr>
        <p:spPr>
          <a:xfrm>
            <a:off x="1010710" y="11657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1C4A4EBF-8A47-914B-A531-A68FE8F2B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7487" y="405005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471A97C-0468-6444-8032-86D1D6051187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778345285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552351-547A-41F8-AA93-DAC4C4EA5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42C471-5C3E-4D19-9753-6E14BC73A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F7C295-3405-4590-9F2C-4AF0CB1A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39FC32-A399-44D5-91ED-8DDE0D59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1A561D-13AD-4BC3-9E28-CF15C358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558545-7F2F-45DA-9E04-D35F5EED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812668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FA14ED-05A5-4B12-A66F-DE7EFB37B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B6B6F6-BBEE-4168-AFC7-05823309C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91DC0B-A84E-4A8C-9F89-C46C0AAA0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B0200E8-3F05-4E98-A485-EBCD34E82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B6B2F77-C6C1-44EA-8820-9C87BBE12A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376CD5F-1A39-4D83-B8DE-3FEF9070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31767F8-3142-46BC-AB5D-C9FA3599B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326B1A6-6294-4F21-877E-2E49DC766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3205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4A50F0-14E6-4C87-969C-9B7082F7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829AA1-8D1C-4588-8CAC-6E8C8443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0E7EC14-1376-4AB1-93F4-FD83729F8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3D5DB3-6D69-41AE-AC66-6975102F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6722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6614A76-CC39-4D8F-8A8F-AEA07A95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B0D7F0-03CD-4F5B-B7C1-567AB8E7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50DE8C2-11F7-4D40-9854-DA6C0F85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37331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3AAEB3-63FB-4ABC-BE19-8EAFC94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E21FDC-E12E-43B6-A61B-812C63BD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61D72E-0CC1-4BD7-AEDF-28D69C52A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AEBE91-C3F4-40BB-BA4C-58C2C108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4752D7-D906-436C-BD79-7F675DD8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413694-5040-45A3-9219-E1FB03DE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32838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FBEC97-D821-4335-9FF7-3C67C95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EFF2508-BBFF-480A-AFA0-2B7A0E068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449EFEA-74AC-4426-AF85-D98D8DA29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2629FC-AE3F-4FF9-B1F7-96A55C72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C11E56-6FDB-4B2B-B5BB-47A07203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22C49F-480A-4D98-896E-9C820771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190019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44363-A929-4E9A-921F-6EF78E632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89B3EC-B0FF-48E5-9F07-519B97688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922552-0453-43F2-9329-45EC61DF2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743A40-4C46-4349-8464-EC121267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802667-83E8-4DE9-AEC8-97C50D0D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6772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5244B6E-D371-4F79-B559-B2C8D1933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FE2AEE-1FA6-4AD6-BFBC-F5C8821EC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8CF1F1-149A-4D2A-B710-20B65FB3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EBEF44-F339-4145-B138-958BB18D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DFE507-41E3-4050-AA6E-8B9C4072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9808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1BA1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5552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D5A2AA6-883F-854A-8546-F99F3B503C78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3864A3C8-D9B2-6D4F-8AF6-446AA2B021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85D7608D-36AC-F749-962E-A70668D2E0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A50FDCB-F35B-6E4C-894D-A4695AE5E749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="" xmlns:a16="http://schemas.microsoft.com/office/drawing/2014/main" id="{10DC2F06-5F2E-8245-82B0-075B40465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83E37E1-6A96-684C-BA8A-A42C3A7B7C50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B401573-3136-B04E-AB48-47CA1061F3EB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11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928805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97190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6630446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6671879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18945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236577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939640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944352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52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655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72399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9702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73475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60778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42804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30107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27250" y="6366961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272866617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C5B56A7-C850-004E-A218-494C6390142F}"/>
              </a:ext>
            </a:extLst>
          </p:cNvPr>
          <p:cNvSpPr/>
          <p:nvPr userDrawn="1"/>
        </p:nvSpPr>
        <p:spPr>
          <a:xfrm>
            <a:off x="241300" y="228600"/>
            <a:ext cx="11696700" cy="3035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3C33563-74D4-9C45-B16E-EE9771603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867"/>
          <a:stretch/>
        </p:blipFill>
        <p:spPr>
          <a:xfrm>
            <a:off x="3752900" y="1030385"/>
            <a:ext cx="8439100" cy="5375657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9B270587-869E-A549-98E4-0E2F24D7CB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1200" y="1203325"/>
            <a:ext cx="5130800" cy="3913188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B1FBF693-83D1-B940-B0C1-1DEE220BC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350" y="3594101"/>
            <a:ext cx="5029134" cy="223351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E4C5354-097E-9047-BF0C-BF358C2BBAC7}"/>
              </a:ext>
            </a:extLst>
          </p:cNvPr>
          <p:cNvSpPr/>
          <p:nvPr userDrawn="1"/>
        </p:nvSpPr>
        <p:spPr>
          <a:xfrm>
            <a:off x="831350" y="150280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3F1B5D6A-BD23-A34A-8A53-F5A2A2FE1C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7201" y="805450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29748EA-C0A8-F14F-B190-91F53E5FFAB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844C1E4-5685-3A4E-A559-324CB47798BE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45177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5">
            <a:extLst>
              <a:ext uri="{FF2B5EF4-FFF2-40B4-BE49-F238E27FC236}">
                <a16:creationId xmlns="" xmlns:a16="http://schemas.microsoft.com/office/drawing/2014/main" id="{325A458D-4CD1-F749-A7CA-2DB4DA3E26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3299" y="2066544"/>
            <a:ext cx="5132263" cy="3722513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D89B6699-41C2-A647-B805-477AD8D41E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6940" y="708094"/>
            <a:ext cx="5158622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1188A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46E7E2D0-5766-184D-B066-151C0BDA9313}"/>
              </a:ext>
            </a:extLst>
          </p:cNvPr>
          <p:cNvCxnSpPr>
            <a:cxnSpLocks/>
            <a:stCxn id="24" idx="2"/>
          </p:cNvCxnSpPr>
          <p:nvPr userDrawn="1"/>
        </p:nvCxnSpPr>
        <p:spPr>
          <a:xfrm flipH="1">
            <a:off x="5346936" y="1569629"/>
            <a:ext cx="13670" cy="5258207"/>
          </a:xfrm>
          <a:prstGeom prst="line">
            <a:avLst/>
          </a:prstGeom>
          <a:ln w="12700">
            <a:solidFill>
              <a:srgbClr val="28AF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2EEC70AB-BD27-9D40-B51B-A5A6EB572E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03474" y="708094"/>
            <a:ext cx="3452394" cy="343396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 SLIDE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80E57C5-9F44-1743-A089-B6D51064BBCD}"/>
              </a:ext>
            </a:extLst>
          </p:cNvPr>
          <p:cNvSpPr/>
          <p:nvPr userDrawn="1"/>
        </p:nvSpPr>
        <p:spPr>
          <a:xfrm>
            <a:off x="5168746" y="1141689"/>
            <a:ext cx="383720" cy="423563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D774BE65-A9FD-8447-B8DC-01E0E3F156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3395" y="712471"/>
            <a:ext cx="1154422" cy="857158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360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D61EA96D-CBBA-164C-B6A9-08FC40BAD1F5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9B8F009-F456-474D-8AEB-A89D432DE398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1345956904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594346" cy="386770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3" y="642972"/>
            <a:ext cx="1059434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43C4327-63B8-524C-A365-730E163C0C3B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7DCDAB-9B29-724B-9E94-12531E00608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99096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555827B-445F-124C-B488-0368396C6165}"/>
              </a:ext>
            </a:extLst>
          </p:cNvPr>
          <p:cNvSpPr txBox="1"/>
          <p:nvPr userDrawn="1"/>
        </p:nvSpPr>
        <p:spPr>
          <a:xfrm>
            <a:off x="476395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2D0DC2C-A428-934B-B2CD-33EA01036C84}"/>
              </a:ext>
            </a:extLst>
          </p:cNvPr>
          <p:cNvSpPr/>
          <p:nvPr userDrawn="1"/>
        </p:nvSpPr>
        <p:spPr>
          <a:xfrm>
            <a:off x="241300" y="367062"/>
            <a:ext cx="11696700" cy="1452908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Text Placeholder 23">
            <a:extLst>
              <a:ext uri="{FF2B5EF4-FFF2-40B4-BE49-F238E27FC236}">
                <a16:creationId xmlns="" xmlns:a16="http://schemas.microsoft.com/office/drawing/2014/main" id="{4D734847-73F0-D74C-9196-0C62282DD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91462" y="4473027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="" xmlns:a16="http://schemas.microsoft.com/office/drawing/2014/main" id="{50529F2B-6A15-7F4F-A86A-73B054F9CD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7398" y="795622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Slide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370A3C62-9C33-6442-AA56-3D5560A5CE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8982" y="598304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="" xmlns:a16="http://schemas.microsoft.com/office/drawing/2014/main" id="{8CC6C34D-3A90-F048-B53A-BC616573EE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5779" y="0"/>
            <a:ext cx="5248975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 to add photo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03222646-8EC8-EF43-AB87-0FAB8C3CF236}"/>
              </a:ext>
            </a:extLst>
          </p:cNvPr>
          <p:cNvSpPr/>
          <p:nvPr userDrawn="1"/>
        </p:nvSpPr>
        <p:spPr>
          <a:xfrm rot="16200000" flipV="1">
            <a:off x="11704000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88453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Photo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B740006-F160-C44D-89FA-19A0B2F5D62F}"/>
              </a:ext>
            </a:extLst>
          </p:cNvPr>
          <p:cNvSpPr/>
          <p:nvPr userDrawn="1"/>
        </p:nvSpPr>
        <p:spPr>
          <a:xfrm>
            <a:off x="241300" y="0"/>
            <a:ext cx="6151000" cy="5923917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BAB2E43A-01A9-034A-94FD-65F98C980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5" y="1757011"/>
            <a:ext cx="4983180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70CC3DF-08FC-104A-96EE-39401CA6BF0E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950BB21B-863E-E545-BC10-366FC83CCA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5085159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="" xmlns:a16="http://schemas.microsoft.com/office/drawing/2014/main" id="{67F66838-2DC1-A242-BFEE-D223249239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2300" y="228600"/>
            <a:ext cx="5564883" cy="5447571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289134-02EC-A240-9EEE-8EFCD9FB6E42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41BD9DB-1AE0-F046-B1C4-9F1995D778AF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97244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oint icon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2225374" y="17274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2268473" y="17689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8745392" y="178001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8792510" y="182145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68968" y="48280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56271" y="4333339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188A3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BA19A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91788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9091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8CBF4B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FDA3578-22C0-F242-8A92-BC35DC710088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239D4DF-F916-8E4B-8BDF-169B917E8A14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65B885F-F1D5-CF48-A406-1D7B1455708D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23">
            <a:extLst>
              <a:ext uri="{FF2B5EF4-FFF2-40B4-BE49-F238E27FC236}">
                <a16:creationId xmlns="" xmlns:a16="http://schemas.microsoft.com/office/drawing/2014/main" id="{C979FF8E-2FF0-A342-B688-0AFAC42113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004111481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="" xmlns:a16="http://schemas.microsoft.com/office/drawing/2014/main" id="{E062918E-84FF-9547-A16A-383E59F88B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300" y="228600"/>
            <a:ext cx="11696700" cy="5946816"/>
          </a:xfrm>
          <a:custGeom>
            <a:avLst/>
            <a:gdLst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26308 w 11696700"/>
              <a:gd name="connsiteY8" fmla="*/ 5837400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221569 w 11696700"/>
              <a:gd name="connsiteY9" fmla="*/ 5935093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6816"/>
              <a:gd name="connsiteX1" fmla="*/ 11696700 w 11696700"/>
              <a:gd name="connsiteY1" fmla="*/ 0 h 5946816"/>
              <a:gd name="connsiteX2" fmla="*/ 11696700 w 11696700"/>
              <a:gd name="connsiteY2" fmla="*/ 757264 h 5946816"/>
              <a:gd name="connsiteX3" fmla="*/ 5956300 w 11696700"/>
              <a:gd name="connsiteY3" fmla="*/ 757264 h 5946816"/>
              <a:gd name="connsiteX4" fmla="*/ 5956300 w 11696700"/>
              <a:gd name="connsiteY4" fmla="*/ 3182964 h 5946816"/>
              <a:gd name="connsiteX5" fmla="*/ 11696700 w 11696700"/>
              <a:gd name="connsiteY5" fmla="*/ 3182964 h 5946816"/>
              <a:gd name="connsiteX6" fmla="*/ 11696700 w 11696700"/>
              <a:gd name="connsiteY6" fmla="*/ 5943600 h 5946816"/>
              <a:gd name="connsiteX7" fmla="*/ 226308 w 11696700"/>
              <a:gd name="connsiteY7" fmla="*/ 5943600 h 5946816"/>
              <a:gd name="connsiteX8" fmla="*/ 219585 w 11696700"/>
              <a:gd name="connsiteY8" fmla="*/ 5938253 h 5946816"/>
              <a:gd name="connsiteX9" fmla="*/ 350523 w 11696700"/>
              <a:gd name="connsiteY9" fmla="*/ 5946816 h 5946816"/>
              <a:gd name="connsiteX10" fmla="*/ 190308 w 11696700"/>
              <a:gd name="connsiteY10" fmla="*/ 5943600 h 5946816"/>
              <a:gd name="connsiteX11" fmla="*/ 0 w 11696700"/>
              <a:gd name="connsiteY11" fmla="*/ 5943600 h 5946816"/>
              <a:gd name="connsiteX12" fmla="*/ 0 w 11696700"/>
              <a:gd name="connsiteY12" fmla="*/ 0 h 594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96700" h="5946816">
                <a:moveTo>
                  <a:pt x="0" y="0"/>
                </a:moveTo>
                <a:lnTo>
                  <a:pt x="11696700" y="0"/>
                </a:lnTo>
                <a:lnTo>
                  <a:pt x="11696700" y="757264"/>
                </a:lnTo>
                <a:lnTo>
                  <a:pt x="5956300" y="757264"/>
                </a:lnTo>
                <a:lnTo>
                  <a:pt x="5956300" y="3182964"/>
                </a:lnTo>
                <a:lnTo>
                  <a:pt x="11696700" y="3182964"/>
                </a:lnTo>
                <a:lnTo>
                  <a:pt x="11696700" y="5943600"/>
                </a:lnTo>
                <a:lnTo>
                  <a:pt x="226308" y="5943600"/>
                </a:lnTo>
                <a:lnTo>
                  <a:pt x="219585" y="5938253"/>
                </a:lnTo>
                <a:lnTo>
                  <a:pt x="350523" y="5946816"/>
                </a:lnTo>
                <a:lnTo>
                  <a:pt x="190308" y="5943600"/>
                </a:lnTo>
                <a:lnTo>
                  <a:pt x="0" y="59436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 sz="1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</a:t>
            </a:r>
          </a:p>
          <a:p>
            <a:endParaRPr lang="en-US" dirty="0"/>
          </a:p>
          <a:p>
            <a:r>
              <a:rPr lang="en-US" dirty="0"/>
              <a:t>                             Click to add photo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AE72C2A-8F5D-5741-9D36-B642CB2931C5}"/>
              </a:ext>
            </a:extLst>
          </p:cNvPr>
          <p:cNvSpPr/>
          <p:nvPr userDrawn="1"/>
        </p:nvSpPr>
        <p:spPr>
          <a:xfrm>
            <a:off x="6197600" y="985864"/>
            <a:ext cx="5994400" cy="2425700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6686CA7-9F9D-8D44-B94F-5A2669C8F7B2}"/>
              </a:ext>
            </a:extLst>
          </p:cNvPr>
          <p:cNvSpPr txBox="1"/>
          <p:nvPr userDrawn="1"/>
        </p:nvSpPr>
        <p:spPr>
          <a:xfrm>
            <a:off x="6637283" y="-8040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D0117BF-7B8F-804D-9B62-BFDC2DE5B730}"/>
              </a:ext>
            </a:extLst>
          </p:cNvPr>
          <p:cNvSpPr/>
          <p:nvPr userDrawn="1"/>
        </p:nvSpPr>
        <p:spPr>
          <a:xfrm>
            <a:off x="6504644" y="20260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89FD262A-DB5E-AA46-B482-A1055545E6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0495" y="1328734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11F92C0B-314B-1D4F-96FF-2837F718CF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5" y="2346524"/>
            <a:ext cx="5029134" cy="851567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498D20-F272-6C4B-9750-0950D632CA51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BD57239-5828-B540-8237-86617E1D76B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8570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AAA5544-825C-D843-82F7-011BA29F10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650" y="1587500"/>
            <a:ext cx="11696699" cy="4699000"/>
          </a:xfrm>
          <a:custGeom>
            <a:avLst/>
            <a:gdLst>
              <a:gd name="connsiteX0" fmla="*/ 0 w 11696699"/>
              <a:gd name="connsiteY0" fmla="*/ 0 h 4699000"/>
              <a:gd name="connsiteX1" fmla="*/ 11696699 w 11696699"/>
              <a:gd name="connsiteY1" fmla="*/ 0 h 4699000"/>
              <a:gd name="connsiteX2" fmla="*/ 11696699 w 11696699"/>
              <a:gd name="connsiteY2" fmla="*/ 1498601 h 4699000"/>
              <a:gd name="connsiteX3" fmla="*/ 7029451 w 11696699"/>
              <a:gd name="connsiteY3" fmla="*/ 1498601 h 4699000"/>
              <a:gd name="connsiteX4" fmla="*/ 7029451 w 11696699"/>
              <a:gd name="connsiteY4" fmla="*/ 2971529 h 4699000"/>
              <a:gd name="connsiteX5" fmla="*/ 11696699 w 11696699"/>
              <a:gd name="connsiteY5" fmla="*/ 2971529 h 4699000"/>
              <a:gd name="connsiteX6" fmla="*/ 11696699 w 11696699"/>
              <a:gd name="connsiteY6" fmla="*/ 4699000 h 4699000"/>
              <a:gd name="connsiteX7" fmla="*/ 536121 w 11696699"/>
              <a:gd name="connsiteY7" fmla="*/ 4699000 h 4699000"/>
              <a:gd name="connsiteX8" fmla="*/ 216546 w 11696699"/>
              <a:gd name="connsiteY8" fmla="*/ 4699000 h 4699000"/>
              <a:gd name="connsiteX9" fmla="*/ 180546 w 11696699"/>
              <a:gd name="connsiteY9" fmla="*/ 4699000 h 4699000"/>
              <a:gd name="connsiteX10" fmla="*/ 0 w 11696699"/>
              <a:gd name="connsiteY10" fmla="*/ 4699000 h 4699000"/>
              <a:gd name="connsiteX11" fmla="*/ 0 w 11696699"/>
              <a:gd name="connsiteY11" fmla="*/ 4278910 h 469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96699" h="4699000">
                <a:moveTo>
                  <a:pt x="0" y="0"/>
                </a:moveTo>
                <a:lnTo>
                  <a:pt x="11696699" y="0"/>
                </a:lnTo>
                <a:lnTo>
                  <a:pt x="11696699" y="1498601"/>
                </a:lnTo>
                <a:lnTo>
                  <a:pt x="7029451" y="1498601"/>
                </a:lnTo>
                <a:lnTo>
                  <a:pt x="7029451" y="2971529"/>
                </a:lnTo>
                <a:lnTo>
                  <a:pt x="11696699" y="2971529"/>
                </a:lnTo>
                <a:lnTo>
                  <a:pt x="11696699" y="4699000"/>
                </a:lnTo>
                <a:lnTo>
                  <a:pt x="536121" y="4699000"/>
                </a:lnTo>
                <a:lnTo>
                  <a:pt x="216546" y="4699000"/>
                </a:lnTo>
                <a:lnTo>
                  <a:pt x="180546" y="4699000"/>
                </a:lnTo>
                <a:lnTo>
                  <a:pt x="0" y="4699000"/>
                </a:lnTo>
                <a:lnTo>
                  <a:pt x="0" y="427891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33A59673-F743-3548-A224-DA318708FD70}"/>
              </a:ext>
            </a:extLst>
          </p:cNvPr>
          <p:cNvSpPr txBox="1">
            <a:spLocks/>
          </p:cNvSpPr>
          <p:nvPr userDrawn="1"/>
        </p:nvSpPr>
        <p:spPr>
          <a:xfrm>
            <a:off x="7619999" y="3435786"/>
            <a:ext cx="4019670" cy="773557"/>
          </a:xfrm>
          <a:prstGeom prst="rect">
            <a:avLst/>
          </a:prstGeom>
        </p:spPr>
        <p:txBody>
          <a:bodyPr vert="horz" wrap="square" lIns="217433" tIns="108718" rIns="217433" bIns="10871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prstClr val="white"/>
                </a:solidFill>
                <a:latin typeface="Montserrat Light" charset="0"/>
                <a:ea typeface="Montserrat Light" charset="0"/>
                <a:cs typeface="Montserrat Light" charset="0"/>
              </a:rPr>
              <a:t>Refers to a good or service being offered by a company.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9BB73D2-4537-B849-87DD-438424FEBE62}"/>
              </a:ext>
            </a:extLst>
          </p:cNvPr>
          <p:cNvSpPr/>
          <p:nvPr userDrawn="1"/>
        </p:nvSpPr>
        <p:spPr>
          <a:xfrm rot="10800000" flipV="1">
            <a:off x="7277100" y="3086101"/>
            <a:ext cx="4914900" cy="147292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76282472-56C2-8A48-86C5-1BC4F9E9B0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77100" y="3092586"/>
            <a:ext cx="4667249" cy="1466443"/>
          </a:xfrm>
        </p:spPr>
        <p:txBody>
          <a:bodyPr anchor="ctr"/>
          <a:lstStyle>
            <a:lvl1pPr algn="ctr"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379D8CF-5187-5A40-90C4-720D4B6776D8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507B26C4-2A6B-404D-B6DF-133DAE8902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81B267-E1F8-1B41-B67E-37FFFE57738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B91A324-8B30-A940-95B5-F8962EEFE5F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781716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5307EF-A9F6-C245-9FFC-6B90094787FE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3">
            <a:extLst>
              <a:ext uri="{FF2B5EF4-FFF2-40B4-BE49-F238E27FC236}">
                <a16:creationId xmlns="" xmlns:a16="http://schemas.microsoft.com/office/drawing/2014/main" id="{81CC2CF4-3D74-1342-B102-040122CED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="" xmlns:a16="http://schemas.microsoft.com/office/drawing/2014/main" id="{2F429012-D47B-B64E-8AF8-BA57CA772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82ED7C5-FFAE-834F-8F3A-BCF13F87526A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C2D9E6FA-4BF8-7846-B1D4-0E7D141B5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C42B48-7BA4-D244-BEDC-1A195F5794A4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E665F5D-41F2-AB4E-9E9D-89A3F85D709E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542112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/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C52FF19B-F26A-EC40-9F99-C10D1E505E59}"/>
              </a:ext>
            </a:extLst>
          </p:cNvPr>
          <p:cNvSpPr/>
          <p:nvPr userDrawn="1"/>
        </p:nvSpPr>
        <p:spPr>
          <a:xfrm>
            <a:off x="6361479" y="123226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 Placeholder 25">
            <a:extLst>
              <a:ext uri="{FF2B5EF4-FFF2-40B4-BE49-F238E27FC236}">
                <a16:creationId xmlns="" xmlns:a16="http://schemas.microsoft.com/office/drawing/2014/main" id="{CAF61B17-26D4-B14D-97CA-EAAECA6A7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9807" y="128946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D8522547-A08F-EE44-A9AD-5FABBDCD549F}"/>
              </a:ext>
            </a:extLst>
          </p:cNvPr>
          <p:cNvCxnSpPr>
            <a:cxnSpLocks/>
          </p:cNvCxnSpPr>
          <p:nvPr userDrawn="1"/>
        </p:nvCxnSpPr>
        <p:spPr>
          <a:xfrm>
            <a:off x="5769762" y="162223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8DF3840-EDCD-4B47-B492-D9F24116159A}"/>
              </a:ext>
            </a:extLst>
          </p:cNvPr>
          <p:cNvSpPr/>
          <p:nvPr userDrawn="1"/>
        </p:nvSpPr>
        <p:spPr>
          <a:xfrm flipV="1">
            <a:off x="511072" y="-2"/>
            <a:ext cx="5240006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9E207A2-7B0E-2F46-8515-2531113C9151}"/>
              </a:ext>
            </a:extLst>
          </p:cNvPr>
          <p:cNvSpPr/>
          <p:nvPr userDrawn="1"/>
        </p:nvSpPr>
        <p:spPr>
          <a:xfrm>
            <a:off x="918629" y="1527801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8EC99E19-5C6F-0E42-9D44-703CC975D6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478" y="1899687"/>
            <a:ext cx="4306395" cy="3280643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type…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5BC66613-CDA2-A74A-9395-2463EF11F2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8629" y="628636"/>
            <a:ext cx="4378451" cy="60363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Overview Slide</a:t>
            </a:r>
          </a:p>
        </p:txBody>
      </p:sp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D783A9DB-2D88-B44A-A367-1AE86EBEE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718" t="9301" r="27615" b="19469"/>
          <a:stretch/>
        </p:blipFill>
        <p:spPr>
          <a:xfrm flipH="1">
            <a:off x="511072" y="5180330"/>
            <a:ext cx="1726075" cy="1615575"/>
          </a:xfrm>
          <a:prstGeom prst="rect">
            <a:avLst/>
          </a:prstGeom>
        </p:spPr>
      </p:pic>
      <p:sp>
        <p:nvSpPr>
          <p:cNvPr id="21" name="Text Placeholder 25">
            <a:extLst>
              <a:ext uri="{FF2B5EF4-FFF2-40B4-BE49-F238E27FC236}">
                <a16:creationId xmlns="" xmlns:a16="http://schemas.microsoft.com/office/drawing/2014/main" id="{5A1E8056-B0BB-444E-9F56-12D2DD4B85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9716" y="123226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60359091-EF1E-5347-86A8-664FF906AFA2}"/>
              </a:ext>
            </a:extLst>
          </p:cNvPr>
          <p:cNvSpPr/>
          <p:nvPr userDrawn="1"/>
        </p:nvSpPr>
        <p:spPr>
          <a:xfrm>
            <a:off x="6361479" y="230689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 Placeholder 25">
            <a:extLst>
              <a:ext uri="{FF2B5EF4-FFF2-40B4-BE49-F238E27FC236}">
                <a16:creationId xmlns="" xmlns:a16="http://schemas.microsoft.com/office/drawing/2014/main" id="{29FF15AB-A467-5248-AA8B-EA7E9FC37B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9807" y="236408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63453B8E-02A0-D945-99F3-A46F3D8AA698}"/>
              </a:ext>
            </a:extLst>
          </p:cNvPr>
          <p:cNvCxnSpPr>
            <a:cxnSpLocks/>
          </p:cNvCxnSpPr>
          <p:nvPr userDrawn="1"/>
        </p:nvCxnSpPr>
        <p:spPr>
          <a:xfrm>
            <a:off x="5769762" y="269686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5">
            <a:extLst>
              <a:ext uri="{FF2B5EF4-FFF2-40B4-BE49-F238E27FC236}">
                <a16:creationId xmlns="" xmlns:a16="http://schemas.microsoft.com/office/drawing/2014/main" id="{F2455212-2D5D-E648-802A-B9EB35459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29716" y="230689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8DF1992D-B7D5-8E4B-BDA5-761CB37D3675}"/>
              </a:ext>
            </a:extLst>
          </p:cNvPr>
          <p:cNvSpPr/>
          <p:nvPr userDrawn="1"/>
        </p:nvSpPr>
        <p:spPr>
          <a:xfrm>
            <a:off x="6361479" y="336665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Text Placeholder 25">
            <a:extLst>
              <a:ext uri="{FF2B5EF4-FFF2-40B4-BE49-F238E27FC236}">
                <a16:creationId xmlns="" xmlns:a16="http://schemas.microsoft.com/office/drawing/2014/main" id="{D5D057F3-7821-E04C-AEF9-9BAF88BFC8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9807" y="342385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201686CB-AFC3-2E42-8385-6797A30142D9}"/>
              </a:ext>
            </a:extLst>
          </p:cNvPr>
          <p:cNvCxnSpPr>
            <a:cxnSpLocks/>
          </p:cNvCxnSpPr>
          <p:nvPr userDrawn="1"/>
        </p:nvCxnSpPr>
        <p:spPr>
          <a:xfrm>
            <a:off x="5769762" y="375662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5">
            <a:extLst>
              <a:ext uri="{FF2B5EF4-FFF2-40B4-BE49-F238E27FC236}">
                <a16:creationId xmlns="" xmlns:a16="http://schemas.microsoft.com/office/drawing/2014/main" id="{3EBAF954-82F2-CC42-82E9-A190647556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29716" y="336665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7212A528-3E55-3E4C-A29B-933FD36CD4AA}"/>
              </a:ext>
            </a:extLst>
          </p:cNvPr>
          <p:cNvSpPr/>
          <p:nvPr userDrawn="1"/>
        </p:nvSpPr>
        <p:spPr>
          <a:xfrm>
            <a:off x="6347624" y="442484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Text Placeholder 25">
            <a:extLst>
              <a:ext uri="{FF2B5EF4-FFF2-40B4-BE49-F238E27FC236}">
                <a16:creationId xmlns="" xmlns:a16="http://schemas.microsoft.com/office/drawing/2014/main" id="{5C41E408-2BE8-184D-BAE4-AEB73C241B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5952" y="448203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EB1EA6CF-9EE0-6148-AA67-CE0598A3805A}"/>
              </a:ext>
            </a:extLst>
          </p:cNvPr>
          <p:cNvCxnSpPr>
            <a:cxnSpLocks/>
          </p:cNvCxnSpPr>
          <p:nvPr userDrawn="1"/>
        </p:nvCxnSpPr>
        <p:spPr>
          <a:xfrm>
            <a:off x="5755907" y="481481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5">
            <a:extLst>
              <a:ext uri="{FF2B5EF4-FFF2-40B4-BE49-F238E27FC236}">
                <a16:creationId xmlns="" xmlns:a16="http://schemas.microsoft.com/office/drawing/2014/main" id="{5A47AF7F-E736-2640-98D0-99CBD669AF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15861" y="442484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3CA01ECA-9BBA-EE4B-8E28-5EE6A1A3E11D}"/>
              </a:ext>
            </a:extLst>
          </p:cNvPr>
          <p:cNvSpPr/>
          <p:nvPr userDrawn="1"/>
        </p:nvSpPr>
        <p:spPr>
          <a:xfrm>
            <a:off x="6361479" y="5502145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Text Placeholder 25">
            <a:extLst>
              <a:ext uri="{FF2B5EF4-FFF2-40B4-BE49-F238E27FC236}">
                <a16:creationId xmlns="" xmlns:a16="http://schemas.microsoft.com/office/drawing/2014/main" id="{981C64DC-4A52-6744-8327-31289AFCBA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99807" y="5559340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32514181-21FC-3442-AF04-713C37001620}"/>
              </a:ext>
            </a:extLst>
          </p:cNvPr>
          <p:cNvCxnSpPr>
            <a:cxnSpLocks/>
          </p:cNvCxnSpPr>
          <p:nvPr userDrawn="1"/>
        </p:nvCxnSpPr>
        <p:spPr>
          <a:xfrm>
            <a:off x="5769762" y="5892116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25">
            <a:extLst>
              <a:ext uri="{FF2B5EF4-FFF2-40B4-BE49-F238E27FC236}">
                <a16:creationId xmlns="" xmlns:a16="http://schemas.microsoft.com/office/drawing/2014/main" id="{41215D43-08A5-AA4E-8D46-F8BEBABD63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9716" y="5502145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5645821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number graph with ic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reeform 173">
            <a:extLst>
              <a:ext uri="{FF2B5EF4-FFF2-40B4-BE49-F238E27FC236}">
                <a16:creationId xmlns="" xmlns:a16="http://schemas.microsoft.com/office/drawing/2014/main" id="{27FCD08C-F550-D545-95E5-ACCEF5163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9098" y="1342899"/>
            <a:ext cx="2287923" cy="2282489"/>
          </a:xfrm>
          <a:custGeom>
            <a:avLst/>
            <a:gdLst>
              <a:gd name="T0" fmla="*/ 3713 w 3714"/>
              <a:gd name="T1" fmla="*/ 1851 h 3704"/>
              <a:gd name="T2" fmla="*/ 3713 w 3714"/>
              <a:gd name="T3" fmla="*/ 1851 h 3704"/>
              <a:gd name="T4" fmla="*/ 1862 w 3714"/>
              <a:gd name="T5" fmla="*/ 3703 h 3704"/>
              <a:gd name="T6" fmla="*/ 0 w 3714"/>
              <a:gd name="T7" fmla="*/ 1851 h 3704"/>
              <a:gd name="T8" fmla="*/ 1862 w 3714"/>
              <a:gd name="T9" fmla="*/ 0 h 3704"/>
              <a:gd name="T10" fmla="*/ 3713 w 3714"/>
              <a:gd name="T11" fmla="*/ 1851 h 3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14" h="3704">
                <a:moveTo>
                  <a:pt x="3713" y="1851"/>
                </a:moveTo>
                <a:lnTo>
                  <a:pt x="3713" y="1851"/>
                </a:lnTo>
                <a:cubicBezTo>
                  <a:pt x="3713" y="2872"/>
                  <a:pt x="2883" y="3703"/>
                  <a:pt x="1862" y="3703"/>
                </a:cubicBezTo>
                <a:cubicBezTo>
                  <a:pt x="832" y="3703"/>
                  <a:pt x="0" y="2872"/>
                  <a:pt x="0" y="1851"/>
                </a:cubicBezTo>
                <a:cubicBezTo>
                  <a:pt x="0" y="831"/>
                  <a:pt x="832" y="0"/>
                  <a:pt x="1862" y="0"/>
                </a:cubicBezTo>
                <a:cubicBezTo>
                  <a:pt x="2883" y="0"/>
                  <a:pt x="3713" y="831"/>
                  <a:pt x="3713" y="185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8" name="Text Placeholder 17">
            <a:extLst>
              <a:ext uri="{FF2B5EF4-FFF2-40B4-BE49-F238E27FC236}">
                <a16:creationId xmlns="" xmlns:a16="http://schemas.microsoft.com/office/drawing/2014/main" id="{34F0C302-0D8D-5843-989D-B63B49CEDB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246" y="1263516"/>
            <a:ext cx="4312551" cy="748242"/>
          </a:xfrm>
        </p:spPr>
        <p:txBody>
          <a:bodyPr/>
          <a:lstStyle>
            <a:lvl1pPr>
              <a:buNone/>
              <a:defRPr sz="22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76" name="Freeform 169">
            <a:extLst>
              <a:ext uri="{FF2B5EF4-FFF2-40B4-BE49-F238E27FC236}">
                <a16:creationId xmlns="" xmlns:a16="http://schemas.microsoft.com/office/drawing/2014/main" id="{38720E63-EB1C-BB42-A9BC-BBD00E84B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4547" y="2144026"/>
            <a:ext cx="2346192" cy="2351542"/>
          </a:xfrm>
          <a:custGeom>
            <a:avLst/>
            <a:gdLst>
              <a:gd name="T0" fmla="*/ 3867 w 3868"/>
              <a:gd name="T1" fmla="*/ 1932 h 3876"/>
              <a:gd name="T2" fmla="*/ 3867 w 3868"/>
              <a:gd name="T3" fmla="*/ 1932 h 3876"/>
              <a:gd name="T4" fmla="*/ 1933 w 3868"/>
              <a:gd name="T5" fmla="*/ 3875 h 3876"/>
              <a:gd name="T6" fmla="*/ 0 w 3868"/>
              <a:gd name="T7" fmla="*/ 1932 h 3876"/>
              <a:gd name="T8" fmla="*/ 1933 w 3868"/>
              <a:gd name="T9" fmla="*/ 0 h 3876"/>
              <a:gd name="T10" fmla="*/ 3867 w 3868"/>
              <a:gd name="T11" fmla="*/ 1932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68" h="3876">
                <a:moveTo>
                  <a:pt x="3867" y="1932"/>
                </a:moveTo>
                <a:lnTo>
                  <a:pt x="3867" y="1932"/>
                </a:lnTo>
                <a:cubicBezTo>
                  <a:pt x="3867" y="3007"/>
                  <a:pt x="3000" y="3875"/>
                  <a:pt x="1933" y="3875"/>
                </a:cubicBezTo>
                <a:cubicBezTo>
                  <a:pt x="867" y="3875"/>
                  <a:pt x="0" y="3007"/>
                  <a:pt x="0" y="1932"/>
                </a:cubicBezTo>
                <a:cubicBezTo>
                  <a:pt x="0" y="866"/>
                  <a:pt x="867" y="0"/>
                  <a:pt x="1933" y="0"/>
                </a:cubicBezTo>
                <a:cubicBezTo>
                  <a:pt x="3000" y="0"/>
                  <a:pt x="3867" y="866"/>
                  <a:pt x="3867" y="193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7" name="Freeform 170">
            <a:extLst>
              <a:ext uri="{FF2B5EF4-FFF2-40B4-BE49-F238E27FC236}">
                <a16:creationId xmlns="" xmlns:a16="http://schemas.microsoft.com/office/drawing/2014/main" id="{C82BD997-3E2D-3F4D-A216-D21A343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966" y="2382581"/>
            <a:ext cx="2413261" cy="2364909"/>
          </a:xfrm>
          <a:custGeom>
            <a:avLst/>
            <a:gdLst>
              <a:gd name="T0" fmla="*/ 4427 w 4428"/>
              <a:gd name="T1" fmla="*/ 2213 h 4428"/>
              <a:gd name="T2" fmla="*/ 4427 w 4428"/>
              <a:gd name="T3" fmla="*/ 2213 h 4428"/>
              <a:gd name="T4" fmla="*/ 2213 w 4428"/>
              <a:gd name="T5" fmla="*/ 4427 h 4428"/>
              <a:gd name="T6" fmla="*/ 0 w 4428"/>
              <a:gd name="T7" fmla="*/ 2213 h 4428"/>
              <a:gd name="T8" fmla="*/ 2213 w 4428"/>
              <a:gd name="T9" fmla="*/ 0 h 4428"/>
              <a:gd name="T10" fmla="*/ 4427 w 4428"/>
              <a:gd name="T11" fmla="*/ 2213 h 4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28" h="4428">
                <a:moveTo>
                  <a:pt x="4427" y="2213"/>
                </a:moveTo>
                <a:lnTo>
                  <a:pt x="4427" y="2213"/>
                </a:lnTo>
                <a:cubicBezTo>
                  <a:pt x="4427" y="3433"/>
                  <a:pt x="3433" y="4427"/>
                  <a:pt x="2213" y="4427"/>
                </a:cubicBezTo>
                <a:cubicBezTo>
                  <a:pt x="984" y="4427"/>
                  <a:pt x="0" y="3433"/>
                  <a:pt x="0" y="2213"/>
                </a:cubicBezTo>
                <a:cubicBezTo>
                  <a:pt x="0" y="985"/>
                  <a:pt x="984" y="0"/>
                  <a:pt x="2213" y="0"/>
                </a:cubicBezTo>
                <a:cubicBezTo>
                  <a:pt x="3433" y="0"/>
                  <a:pt x="4427" y="985"/>
                  <a:pt x="4427" y="2213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8" name="Freeform 171">
            <a:extLst>
              <a:ext uri="{FF2B5EF4-FFF2-40B4-BE49-F238E27FC236}">
                <a16:creationId xmlns="" xmlns:a16="http://schemas.microsoft.com/office/drawing/2014/main" id="{C68FEA06-8C7F-9F49-990B-23D42094A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38" y="3013484"/>
            <a:ext cx="2313842" cy="2313842"/>
          </a:xfrm>
          <a:custGeom>
            <a:avLst/>
            <a:gdLst>
              <a:gd name="T0" fmla="*/ 4329 w 4330"/>
              <a:gd name="T1" fmla="*/ 2168 h 4329"/>
              <a:gd name="T2" fmla="*/ 4329 w 4330"/>
              <a:gd name="T3" fmla="*/ 2168 h 4329"/>
              <a:gd name="T4" fmla="*/ 2169 w 4330"/>
              <a:gd name="T5" fmla="*/ 4328 h 4329"/>
              <a:gd name="T6" fmla="*/ 0 w 4330"/>
              <a:gd name="T7" fmla="*/ 2168 h 4329"/>
              <a:gd name="T8" fmla="*/ 2169 w 4330"/>
              <a:gd name="T9" fmla="*/ 0 h 4329"/>
              <a:gd name="T10" fmla="*/ 4329 w 4330"/>
              <a:gd name="T11" fmla="*/ 2168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30" h="4329">
                <a:moveTo>
                  <a:pt x="4329" y="2168"/>
                </a:moveTo>
                <a:lnTo>
                  <a:pt x="4329" y="2168"/>
                </a:lnTo>
                <a:cubicBezTo>
                  <a:pt x="4329" y="3361"/>
                  <a:pt x="3362" y="4328"/>
                  <a:pt x="2169" y="4328"/>
                </a:cubicBezTo>
                <a:cubicBezTo>
                  <a:pt x="967" y="4328"/>
                  <a:pt x="0" y="3361"/>
                  <a:pt x="0" y="2168"/>
                </a:cubicBezTo>
                <a:cubicBezTo>
                  <a:pt x="0" y="976"/>
                  <a:pt x="967" y="0"/>
                  <a:pt x="2169" y="0"/>
                </a:cubicBezTo>
                <a:cubicBezTo>
                  <a:pt x="3362" y="0"/>
                  <a:pt x="4329" y="976"/>
                  <a:pt x="4329" y="2168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" name="Freeform 174">
            <a:extLst>
              <a:ext uri="{FF2B5EF4-FFF2-40B4-BE49-F238E27FC236}">
                <a16:creationId xmlns="" xmlns:a16="http://schemas.microsoft.com/office/drawing/2014/main" id="{4A9CE79B-4F97-2642-817C-4F0E7F93E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3970" y="3545429"/>
            <a:ext cx="791702" cy="791702"/>
          </a:xfrm>
          <a:custGeom>
            <a:avLst/>
            <a:gdLst>
              <a:gd name="T0" fmla="*/ 1482 w 1483"/>
              <a:gd name="T1" fmla="*/ 740 h 1482"/>
              <a:gd name="T2" fmla="*/ 1482 w 1483"/>
              <a:gd name="T3" fmla="*/ 740 h 1482"/>
              <a:gd name="T4" fmla="*/ 741 w 1483"/>
              <a:gd name="T5" fmla="*/ 1481 h 1482"/>
              <a:gd name="T6" fmla="*/ 0 w 1483"/>
              <a:gd name="T7" fmla="*/ 740 h 1482"/>
              <a:gd name="T8" fmla="*/ 741 w 1483"/>
              <a:gd name="T9" fmla="*/ 0 h 1482"/>
              <a:gd name="T10" fmla="*/ 1482 w 1483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0"/>
                </a:moveTo>
                <a:lnTo>
                  <a:pt x="1482" y="740"/>
                </a:lnTo>
                <a:cubicBezTo>
                  <a:pt x="1482" y="1147"/>
                  <a:pt x="1147" y="1481"/>
                  <a:pt x="741" y="1481"/>
                </a:cubicBezTo>
                <a:cubicBezTo>
                  <a:pt x="334" y="1481"/>
                  <a:pt x="0" y="1147"/>
                  <a:pt x="0" y="740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7" y="0"/>
                  <a:pt x="1482" y="334"/>
                  <a:pt x="1482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" name="Freeform 175">
            <a:extLst>
              <a:ext uri="{FF2B5EF4-FFF2-40B4-BE49-F238E27FC236}">
                <a16:creationId xmlns="" xmlns:a16="http://schemas.microsoft.com/office/drawing/2014/main" id="{06142319-C95F-814A-BCD5-AFEE8A772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23397" y="4495568"/>
            <a:ext cx="791702" cy="791702"/>
          </a:xfrm>
          <a:custGeom>
            <a:avLst/>
            <a:gdLst>
              <a:gd name="T0" fmla="*/ 1482 w 1483"/>
              <a:gd name="T1" fmla="*/ 741 h 1482"/>
              <a:gd name="T2" fmla="*/ 1482 w 1483"/>
              <a:gd name="T3" fmla="*/ 741 h 1482"/>
              <a:gd name="T4" fmla="*/ 741 w 1483"/>
              <a:gd name="T5" fmla="*/ 1481 h 1482"/>
              <a:gd name="T6" fmla="*/ 0 w 1483"/>
              <a:gd name="T7" fmla="*/ 741 h 1482"/>
              <a:gd name="T8" fmla="*/ 741 w 1483"/>
              <a:gd name="T9" fmla="*/ 0 h 1482"/>
              <a:gd name="T10" fmla="*/ 1482 w 1483"/>
              <a:gd name="T11" fmla="*/ 741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1"/>
                </a:moveTo>
                <a:lnTo>
                  <a:pt x="1482" y="741"/>
                </a:lnTo>
                <a:cubicBezTo>
                  <a:pt x="1482" y="1147"/>
                  <a:pt x="1148" y="1481"/>
                  <a:pt x="741" y="1481"/>
                </a:cubicBezTo>
                <a:cubicBezTo>
                  <a:pt x="334" y="1481"/>
                  <a:pt x="0" y="1147"/>
                  <a:pt x="0" y="741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8" y="0"/>
                  <a:pt x="1482" y="334"/>
                  <a:pt x="1482" y="741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3" name="Freeform 176">
            <a:extLst>
              <a:ext uri="{FF2B5EF4-FFF2-40B4-BE49-F238E27FC236}">
                <a16:creationId xmlns="" xmlns:a16="http://schemas.microsoft.com/office/drawing/2014/main" id="{91B82CE6-EFD3-C44A-97DF-D00B51610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4122" y="1561949"/>
            <a:ext cx="791702" cy="786989"/>
          </a:xfrm>
          <a:custGeom>
            <a:avLst/>
            <a:gdLst>
              <a:gd name="T0" fmla="*/ 1482 w 1483"/>
              <a:gd name="T1" fmla="*/ 731 h 1473"/>
              <a:gd name="T2" fmla="*/ 1482 w 1483"/>
              <a:gd name="T3" fmla="*/ 731 h 1473"/>
              <a:gd name="T4" fmla="*/ 741 w 1483"/>
              <a:gd name="T5" fmla="*/ 1472 h 1473"/>
              <a:gd name="T6" fmla="*/ 0 w 1483"/>
              <a:gd name="T7" fmla="*/ 731 h 1473"/>
              <a:gd name="T8" fmla="*/ 741 w 1483"/>
              <a:gd name="T9" fmla="*/ 0 h 1473"/>
              <a:gd name="T10" fmla="*/ 1482 w 1483"/>
              <a:gd name="T11" fmla="*/ 731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73">
                <a:moveTo>
                  <a:pt x="1482" y="731"/>
                </a:moveTo>
                <a:lnTo>
                  <a:pt x="1482" y="731"/>
                </a:lnTo>
                <a:cubicBezTo>
                  <a:pt x="1482" y="1147"/>
                  <a:pt x="1148" y="1472"/>
                  <a:pt x="741" y="1472"/>
                </a:cubicBezTo>
                <a:cubicBezTo>
                  <a:pt x="334" y="1472"/>
                  <a:pt x="0" y="1147"/>
                  <a:pt x="0" y="731"/>
                </a:cubicBezTo>
                <a:cubicBezTo>
                  <a:pt x="0" y="325"/>
                  <a:pt x="334" y="0"/>
                  <a:pt x="741" y="0"/>
                </a:cubicBezTo>
                <a:cubicBezTo>
                  <a:pt x="1148" y="0"/>
                  <a:pt x="1482" y="325"/>
                  <a:pt x="1482" y="73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4" name="Freeform 177">
            <a:extLst>
              <a:ext uri="{FF2B5EF4-FFF2-40B4-BE49-F238E27FC236}">
                <a16:creationId xmlns="" xmlns:a16="http://schemas.microsoft.com/office/drawing/2014/main" id="{93A80B2C-5FD5-C347-BBB3-F9F251C50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1885" y="2148842"/>
            <a:ext cx="786989" cy="786989"/>
          </a:xfrm>
          <a:custGeom>
            <a:avLst/>
            <a:gdLst>
              <a:gd name="T0" fmla="*/ 1473 w 1474"/>
              <a:gd name="T1" fmla="*/ 740 h 1473"/>
              <a:gd name="T2" fmla="*/ 1473 w 1474"/>
              <a:gd name="T3" fmla="*/ 740 h 1473"/>
              <a:gd name="T4" fmla="*/ 741 w 1474"/>
              <a:gd name="T5" fmla="*/ 1472 h 1473"/>
              <a:gd name="T6" fmla="*/ 0 w 1474"/>
              <a:gd name="T7" fmla="*/ 740 h 1473"/>
              <a:gd name="T8" fmla="*/ 741 w 1474"/>
              <a:gd name="T9" fmla="*/ 0 h 1473"/>
              <a:gd name="T10" fmla="*/ 1473 w 1474"/>
              <a:gd name="T11" fmla="*/ 740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73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7" y="1472"/>
                  <a:pt x="741" y="1472"/>
                </a:cubicBezTo>
                <a:cubicBezTo>
                  <a:pt x="325" y="1472"/>
                  <a:pt x="0" y="1147"/>
                  <a:pt x="0" y="740"/>
                </a:cubicBezTo>
                <a:cubicBezTo>
                  <a:pt x="0" y="325"/>
                  <a:pt x="325" y="0"/>
                  <a:pt x="741" y="0"/>
                </a:cubicBezTo>
                <a:cubicBezTo>
                  <a:pt x="1147" y="0"/>
                  <a:pt x="1473" y="325"/>
                  <a:pt x="1473" y="740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4" name="Text Placeholder 17">
            <a:extLst>
              <a:ext uri="{FF2B5EF4-FFF2-40B4-BE49-F238E27FC236}">
                <a16:creationId xmlns="" xmlns:a16="http://schemas.microsoft.com/office/drawing/2014/main" id="{43A9646D-E0E8-9B4E-9F77-3E844CAD8BD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505115" y="2803265"/>
            <a:ext cx="1740791" cy="69763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5" name="Text Placeholder 17">
            <a:extLst>
              <a:ext uri="{FF2B5EF4-FFF2-40B4-BE49-F238E27FC236}">
                <a16:creationId xmlns="" xmlns:a16="http://schemas.microsoft.com/office/drawing/2014/main" id="{DAE6D4C0-6899-EF4D-9FAF-4D8C3B217C65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2519373" y="2476787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6" name="Text Placeholder 17">
            <a:extLst>
              <a:ext uri="{FF2B5EF4-FFF2-40B4-BE49-F238E27FC236}">
                <a16:creationId xmlns="" xmlns:a16="http://schemas.microsoft.com/office/drawing/2014/main" id="{4967DA91-F81D-4447-97B2-6C673397EF5C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4451914" y="3788978"/>
            <a:ext cx="1853076" cy="839438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7" name="Text Placeholder 17">
            <a:extLst>
              <a:ext uri="{FF2B5EF4-FFF2-40B4-BE49-F238E27FC236}">
                <a16:creationId xmlns="" xmlns:a16="http://schemas.microsoft.com/office/drawing/2014/main" id="{4A7B02EF-9D32-9E4D-A155-FD8D2BEEF1E8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466172" y="3462500"/>
            <a:ext cx="1853076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8" name="Text Placeholder 17">
            <a:extLst>
              <a:ext uri="{FF2B5EF4-FFF2-40B4-BE49-F238E27FC236}">
                <a16:creationId xmlns="" xmlns:a16="http://schemas.microsoft.com/office/drawing/2014/main" id="{B53006D1-ED98-8C47-8186-B2BFCF6FB790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950565" y="3500899"/>
            <a:ext cx="213096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9" name="Text Placeholder 17">
            <a:extLst>
              <a:ext uri="{FF2B5EF4-FFF2-40B4-BE49-F238E27FC236}">
                <a16:creationId xmlns="" xmlns:a16="http://schemas.microsoft.com/office/drawing/2014/main" id="{01D6DD52-2A8D-8647-9F45-DD38BF8C4284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6964823" y="3174422"/>
            <a:ext cx="213096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0" name="Text Placeholder 17">
            <a:extLst>
              <a:ext uri="{FF2B5EF4-FFF2-40B4-BE49-F238E27FC236}">
                <a16:creationId xmlns="" xmlns:a16="http://schemas.microsoft.com/office/drawing/2014/main" id="{FD8DCD0D-631E-D748-A38B-01AB4591DC09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067268" y="2446428"/>
            <a:ext cx="2333958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1" name="Text Placeholder 17">
            <a:extLst>
              <a:ext uri="{FF2B5EF4-FFF2-40B4-BE49-F238E27FC236}">
                <a16:creationId xmlns="" xmlns:a16="http://schemas.microsoft.com/office/drawing/2014/main" id="{42BCEFC7-1896-1542-AF5C-B298DDD04ECF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9081526" y="2119951"/>
            <a:ext cx="2333958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2" name="Text Placeholder 17">
            <a:extLst>
              <a:ext uri="{FF2B5EF4-FFF2-40B4-BE49-F238E27FC236}">
                <a16:creationId xmlns="" xmlns:a16="http://schemas.microsoft.com/office/drawing/2014/main" id="{504933AA-9772-824C-B12A-884D2266FA72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5645112" y="2214208"/>
            <a:ext cx="174079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3" name="Text Placeholder 17">
            <a:extLst>
              <a:ext uri="{FF2B5EF4-FFF2-40B4-BE49-F238E27FC236}">
                <a16:creationId xmlns="" xmlns:a16="http://schemas.microsoft.com/office/drawing/2014/main" id="{6F3EB50C-D614-9148-BADE-CDDF657537E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5659370" y="1887731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4" name="Text Placeholder 17">
            <a:extLst>
              <a:ext uri="{FF2B5EF4-FFF2-40B4-BE49-F238E27FC236}">
                <a16:creationId xmlns="" xmlns:a16="http://schemas.microsoft.com/office/drawing/2014/main" id="{43222CA0-2E78-6A40-979E-1DAE10272C7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67739" y="3668757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155" name="Text Placeholder 17">
            <a:extLst>
              <a:ext uri="{FF2B5EF4-FFF2-40B4-BE49-F238E27FC236}">
                <a16:creationId xmlns="" xmlns:a16="http://schemas.microsoft.com/office/drawing/2014/main" id="{9F1B58C5-849B-6040-9634-77D323405C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03355" y="4641816"/>
            <a:ext cx="695250" cy="734798"/>
          </a:xfrm>
          <a:noFill/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156" name="Text Placeholder 17">
            <a:extLst>
              <a:ext uri="{FF2B5EF4-FFF2-40B4-BE49-F238E27FC236}">
                <a16:creationId xmlns="" xmlns:a16="http://schemas.microsoft.com/office/drawing/2014/main" id="{97D30FF1-9364-2D4A-9E8B-2DB1EABB0B8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74366" y="1658902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157" name="Text Placeholder 17">
            <a:extLst>
              <a:ext uri="{FF2B5EF4-FFF2-40B4-BE49-F238E27FC236}">
                <a16:creationId xmlns="" xmlns:a16="http://schemas.microsoft.com/office/drawing/2014/main" id="{CEF744C9-F425-C845-A44E-5A41E9F96B5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87754" y="2226662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158" name="Text Placeholder 17">
            <a:extLst>
              <a:ext uri="{FF2B5EF4-FFF2-40B4-BE49-F238E27FC236}">
                <a16:creationId xmlns="" xmlns:a16="http://schemas.microsoft.com/office/drawing/2014/main" id="{6FF4D0EF-3A8F-D64E-A030-17FA93DC4E1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2078" y="1707788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5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DAA5A98-DDDC-A343-8E05-1576FA0BC2E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8BFF227-8CDE-7245-99E7-DA040891FAC2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43133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7D6B0E9-3995-4243-A4DE-8287096F2210}"/>
              </a:ext>
            </a:extLst>
          </p:cNvPr>
          <p:cNvSpPr/>
          <p:nvPr/>
        </p:nvSpPr>
        <p:spPr>
          <a:xfrm flipV="1">
            <a:off x="1356632" y="-2"/>
            <a:ext cx="5495430" cy="6892757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A59638F-34C3-0548-9D75-7451924D31F1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Picture Placeholder 17">
            <a:extLst>
              <a:ext uri="{FF2B5EF4-FFF2-40B4-BE49-F238E27FC236}">
                <a16:creationId xmlns="" xmlns:a16="http://schemas.microsoft.com/office/drawing/2014/main" id="{51437F97-A714-BA4E-86C2-B5AFBA0061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4CA7736D-49F3-1646-98AF-4946FF8930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2710" y="1773241"/>
            <a:ext cx="4621841" cy="452595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F13410A-2185-7C40-9186-1A1897ED3B11}"/>
              </a:ext>
            </a:extLst>
          </p:cNvPr>
          <p:cNvSpPr/>
          <p:nvPr userDrawn="1"/>
        </p:nvSpPr>
        <p:spPr>
          <a:xfrm>
            <a:off x="1802710" y="129286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="" xmlns:a16="http://schemas.microsoft.com/office/drawing/2014/main" id="{B30B2EA7-6F50-764D-9D0C-326E1B7C84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8561" y="595510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C376DF-08BD-8147-8B6C-C5A2D8D4A48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3676512766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118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08037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9C3F487-F604-4546-B7CE-1F7FE26D0DFD}"/>
              </a:ext>
            </a:extLst>
          </p:cNvPr>
          <p:cNvSpPr/>
          <p:nvPr userDrawn="1"/>
        </p:nvSpPr>
        <p:spPr>
          <a:xfrm flipV="1">
            <a:off x="738425" y="3186"/>
            <a:ext cx="6113637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DEFE2F3-1083-6042-8E1A-CF09DF7F7B14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="" xmlns:a16="http://schemas.microsoft.com/office/drawing/2014/main" id="{8105646A-9E0C-4145-97C2-3734A31A2B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327CD189-A588-D340-AEE6-ABA0AF7E6B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7487" y="1419861"/>
            <a:ext cx="5622464" cy="5334722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A06ABD-A133-8D42-8B38-636B873ACE6A}"/>
              </a:ext>
            </a:extLst>
          </p:cNvPr>
          <p:cNvSpPr/>
          <p:nvPr userDrawn="1"/>
        </p:nvSpPr>
        <p:spPr>
          <a:xfrm>
            <a:off x="1010710" y="11657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1C4A4EBF-8A47-914B-A531-A68FE8F2B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7487" y="405005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471A97C-0468-6444-8032-86D1D6051187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3728181040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2A7EC3A-FA50-904B-839F-2B92D5166DD5}"/>
              </a:ext>
            </a:extLst>
          </p:cNvPr>
          <p:cNvSpPr/>
          <p:nvPr userDrawn="1"/>
        </p:nvSpPr>
        <p:spPr>
          <a:xfrm>
            <a:off x="0" y="482371"/>
            <a:ext cx="6113604" cy="285559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46976CB-0B76-DD49-AA4D-4F230C256467}"/>
              </a:ext>
            </a:extLst>
          </p:cNvPr>
          <p:cNvSpPr/>
          <p:nvPr userDrawn="1"/>
        </p:nvSpPr>
        <p:spPr>
          <a:xfrm>
            <a:off x="6113604" y="482371"/>
            <a:ext cx="6113604" cy="285559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A80F2D74-8F18-9F49-A166-16ACDC1D1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715" y="3843119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8C1B99A3-E2FF-264E-947B-7183A27F95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715" y="2505507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02E7D4CC-063A-6D45-92B2-EC8AC4E32A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20771" y="3880875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Text Placeholder 23">
            <a:extLst>
              <a:ext uri="{FF2B5EF4-FFF2-40B4-BE49-F238E27FC236}">
                <a16:creationId xmlns="" xmlns:a16="http://schemas.microsoft.com/office/drawing/2014/main" id="{A04C066A-035C-0341-9527-E538DEB47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771" y="2543263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862BC62-5A59-434C-94C9-A0321E45ADA9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0CE46C9-7CF5-AC49-81D3-87EA00B1EF7D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650623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18D471C-0C8F-0146-83F3-CAF71642C847}"/>
              </a:ext>
            </a:extLst>
          </p:cNvPr>
          <p:cNvSpPr/>
          <p:nvPr userDrawn="1"/>
        </p:nvSpPr>
        <p:spPr>
          <a:xfrm flipV="1">
            <a:off x="1896863" y="0"/>
            <a:ext cx="4739368" cy="6932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38C72918-A963-5543-BE47-6799D21FAF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3781" y="5852156"/>
            <a:ext cx="3704362" cy="361924"/>
          </a:xfrm>
        </p:spPr>
        <p:txBody>
          <a:bodyPr anchor="t"/>
          <a:lstStyle>
            <a:lvl1pPr algn="l">
              <a:buNone/>
              <a:defRPr sz="1400" b="0" i="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AE09A10-520B-2742-962C-FBBAFB7F73D3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4DAC745-3799-644F-B869-63BC8858711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="" xmlns:a16="http://schemas.microsoft.com/office/drawing/2014/main" id="{83C30E9D-06D7-7B41-848A-77274E4130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6153" y="529155"/>
            <a:ext cx="4351633" cy="863553"/>
          </a:xfrm>
          <a:prstGeom prst="rect">
            <a:avLst/>
          </a:prstGeom>
        </p:spPr>
      </p:pic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E1B388D9-79A8-4F4E-A699-E4B798FB46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8163" y="1331352"/>
            <a:ext cx="3195486" cy="731140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="" xmlns:a16="http://schemas.microsoft.com/office/drawing/2014/main" id="{A262A524-87DB-9447-BD5C-C79347DB3C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98163" y="521776"/>
            <a:ext cx="3195485" cy="83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5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FCAF4E6-72DB-E649-B092-C010328005F1}"/>
              </a:ext>
            </a:extLst>
          </p:cNvPr>
          <p:cNvGrpSpPr/>
          <p:nvPr userDrawn="1"/>
        </p:nvGrpSpPr>
        <p:grpSpPr>
          <a:xfrm>
            <a:off x="9203809" y="5757022"/>
            <a:ext cx="2735993" cy="679345"/>
            <a:chOff x="0" y="0"/>
            <a:chExt cx="2301694" cy="571500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D1740294-4308-8F46-B6E3-2486ADA5C51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37A8314D-532F-284C-8D90-022E08B7A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7935848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number graph with ic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Placeholder 17">
            <a:extLst>
              <a:ext uri="{FF2B5EF4-FFF2-40B4-BE49-F238E27FC236}">
                <a16:creationId xmlns="" xmlns:a16="http://schemas.microsoft.com/office/drawing/2014/main" id="{34F0C302-0D8D-5843-989D-B63B49CEDB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246" y="1263516"/>
            <a:ext cx="4312551" cy="748242"/>
          </a:xfrm>
        </p:spPr>
        <p:txBody>
          <a:bodyPr/>
          <a:lstStyle>
            <a:lvl1pPr>
              <a:buNone/>
              <a:defRPr sz="22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76" name="Freeform 169">
            <a:extLst>
              <a:ext uri="{FF2B5EF4-FFF2-40B4-BE49-F238E27FC236}">
                <a16:creationId xmlns="" xmlns:a16="http://schemas.microsoft.com/office/drawing/2014/main" id="{38720E63-EB1C-BB42-A9BC-BBD00E84B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303" y="2144026"/>
            <a:ext cx="2066436" cy="2071148"/>
          </a:xfrm>
          <a:custGeom>
            <a:avLst/>
            <a:gdLst>
              <a:gd name="T0" fmla="*/ 3867 w 3868"/>
              <a:gd name="T1" fmla="*/ 1932 h 3876"/>
              <a:gd name="T2" fmla="*/ 3867 w 3868"/>
              <a:gd name="T3" fmla="*/ 1932 h 3876"/>
              <a:gd name="T4" fmla="*/ 1933 w 3868"/>
              <a:gd name="T5" fmla="*/ 3875 h 3876"/>
              <a:gd name="T6" fmla="*/ 0 w 3868"/>
              <a:gd name="T7" fmla="*/ 1932 h 3876"/>
              <a:gd name="T8" fmla="*/ 1933 w 3868"/>
              <a:gd name="T9" fmla="*/ 0 h 3876"/>
              <a:gd name="T10" fmla="*/ 3867 w 3868"/>
              <a:gd name="T11" fmla="*/ 1932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68" h="3876">
                <a:moveTo>
                  <a:pt x="3867" y="1932"/>
                </a:moveTo>
                <a:lnTo>
                  <a:pt x="3867" y="1932"/>
                </a:lnTo>
                <a:cubicBezTo>
                  <a:pt x="3867" y="3007"/>
                  <a:pt x="3000" y="3875"/>
                  <a:pt x="1933" y="3875"/>
                </a:cubicBezTo>
                <a:cubicBezTo>
                  <a:pt x="867" y="3875"/>
                  <a:pt x="0" y="3007"/>
                  <a:pt x="0" y="1932"/>
                </a:cubicBezTo>
                <a:cubicBezTo>
                  <a:pt x="0" y="866"/>
                  <a:pt x="867" y="0"/>
                  <a:pt x="1933" y="0"/>
                </a:cubicBezTo>
                <a:cubicBezTo>
                  <a:pt x="3000" y="0"/>
                  <a:pt x="3867" y="866"/>
                  <a:pt x="3867" y="193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7" name="Freeform 170">
            <a:extLst>
              <a:ext uri="{FF2B5EF4-FFF2-40B4-BE49-F238E27FC236}">
                <a16:creationId xmlns="" xmlns:a16="http://schemas.microsoft.com/office/drawing/2014/main" id="{C82BD997-3E2D-3F4D-A216-D21A343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324" y="2733089"/>
            <a:ext cx="2365680" cy="2365680"/>
          </a:xfrm>
          <a:custGeom>
            <a:avLst/>
            <a:gdLst>
              <a:gd name="T0" fmla="*/ 4427 w 4428"/>
              <a:gd name="T1" fmla="*/ 2213 h 4428"/>
              <a:gd name="T2" fmla="*/ 4427 w 4428"/>
              <a:gd name="T3" fmla="*/ 2213 h 4428"/>
              <a:gd name="T4" fmla="*/ 2213 w 4428"/>
              <a:gd name="T5" fmla="*/ 4427 h 4428"/>
              <a:gd name="T6" fmla="*/ 0 w 4428"/>
              <a:gd name="T7" fmla="*/ 2213 h 4428"/>
              <a:gd name="T8" fmla="*/ 2213 w 4428"/>
              <a:gd name="T9" fmla="*/ 0 h 4428"/>
              <a:gd name="T10" fmla="*/ 4427 w 4428"/>
              <a:gd name="T11" fmla="*/ 2213 h 4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28" h="4428">
                <a:moveTo>
                  <a:pt x="4427" y="2213"/>
                </a:moveTo>
                <a:lnTo>
                  <a:pt x="4427" y="2213"/>
                </a:lnTo>
                <a:cubicBezTo>
                  <a:pt x="4427" y="3433"/>
                  <a:pt x="3433" y="4427"/>
                  <a:pt x="2213" y="4427"/>
                </a:cubicBezTo>
                <a:cubicBezTo>
                  <a:pt x="984" y="4427"/>
                  <a:pt x="0" y="3433"/>
                  <a:pt x="0" y="2213"/>
                </a:cubicBezTo>
                <a:cubicBezTo>
                  <a:pt x="0" y="985"/>
                  <a:pt x="984" y="0"/>
                  <a:pt x="2213" y="0"/>
                </a:cubicBezTo>
                <a:cubicBezTo>
                  <a:pt x="3433" y="0"/>
                  <a:pt x="4427" y="985"/>
                  <a:pt x="4427" y="2213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8" name="Freeform 171">
            <a:extLst>
              <a:ext uri="{FF2B5EF4-FFF2-40B4-BE49-F238E27FC236}">
                <a16:creationId xmlns="" xmlns:a16="http://schemas.microsoft.com/office/drawing/2014/main" id="{C68FEA06-8C7F-9F49-990B-23D42094A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38" y="3013484"/>
            <a:ext cx="2313842" cy="2313842"/>
          </a:xfrm>
          <a:custGeom>
            <a:avLst/>
            <a:gdLst>
              <a:gd name="T0" fmla="*/ 4329 w 4330"/>
              <a:gd name="T1" fmla="*/ 2168 h 4329"/>
              <a:gd name="T2" fmla="*/ 4329 w 4330"/>
              <a:gd name="T3" fmla="*/ 2168 h 4329"/>
              <a:gd name="T4" fmla="*/ 2169 w 4330"/>
              <a:gd name="T5" fmla="*/ 4328 h 4329"/>
              <a:gd name="T6" fmla="*/ 0 w 4330"/>
              <a:gd name="T7" fmla="*/ 2168 h 4329"/>
              <a:gd name="T8" fmla="*/ 2169 w 4330"/>
              <a:gd name="T9" fmla="*/ 0 h 4329"/>
              <a:gd name="T10" fmla="*/ 4329 w 4330"/>
              <a:gd name="T11" fmla="*/ 2168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30" h="4329">
                <a:moveTo>
                  <a:pt x="4329" y="2168"/>
                </a:moveTo>
                <a:lnTo>
                  <a:pt x="4329" y="2168"/>
                </a:lnTo>
                <a:cubicBezTo>
                  <a:pt x="4329" y="3361"/>
                  <a:pt x="3362" y="4328"/>
                  <a:pt x="2169" y="4328"/>
                </a:cubicBezTo>
                <a:cubicBezTo>
                  <a:pt x="967" y="4328"/>
                  <a:pt x="0" y="3361"/>
                  <a:pt x="0" y="2168"/>
                </a:cubicBezTo>
                <a:cubicBezTo>
                  <a:pt x="0" y="976"/>
                  <a:pt x="967" y="0"/>
                  <a:pt x="2169" y="0"/>
                </a:cubicBezTo>
                <a:cubicBezTo>
                  <a:pt x="3362" y="0"/>
                  <a:pt x="4329" y="976"/>
                  <a:pt x="4329" y="2168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9" name="Freeform 172">
            <a:extLst>
              <a:ext uri="{FF2B5EF4-FFF2-40B4-BE49-F238E27FC236}">
                <a16:creationId xmlns="" xmlns:a16="http://schemas.microsoft.com/office/drawing/2014/main" id="{4AC9A4FA-A4A1-1F44-874C-8BE1E0CAE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127" y="1536112"/>
            <a:ext cx="2690842" cy="2688487"/>
          </a:xfrm>
          <a:custGeom>
            <a:avLst/>
            <a:gdLst>
              <a:gd name="T0" fmla="*/ 5033 w 5034"/>
              <a:gd name="T1" fmla="*/ 2511 h 5033"/>
              <a:gd name="T2" fmla="*/ 5033 w 5034"/>
              <a:gd name="T3" fmla="*/ 2511 h 5033"/>
              <a:gd name="T4" fmla="*/ 2521 w 5034"/>
              <a:gd name="T5" fmla="*/ 5032 h 5033"/>
              <a:gd name="T6" fmla="*/ 0 w 5034"/>
              <a:gd name="T7" fmla="*/ 2511 h 5033"/>
              <a:gd name="T8" fmla="*/ 2521 w 5034"/>
              <a:gd name="T9" fmla="*/ 0 h 5033"/>
              <a:gd name="T10" fmla="*/ 5033 w 5034"/>
              <a:gd name="T11" fmla="*/ 2511 h 5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34" h="5033">
                <a:moveTo>
                  <a:pt x="5033" y="2511"/>
                </a:moveTo>
                <a:lnTo>
                  <a:pt x="5033" y="2511"/>
                </a:lnTo>
                <a:cubicBezTo>
                  <a:pt x="5033" y="3902"/>
                  <a:pt x="3904" y="5032"/>
                  <a:pt x="2521" y="5032"/>
                </a:cubicBezTo>
                <a:cubicBezTo>
                  <a:pt x="1130" y="5032"/>
                  <a:pt x="0" y="3902"/>
                  <a:pt x="0" y="2511"/>
                </a:cubicBezTo>
                <a:cubicBezTo>
                  <a:pt x="0" y="1120"/>
                  <a:pt x="1130" y="0"/>
                  <a:pt x="2521" y="0"/>
                </a:cubicBezTo>
                <a:cubicBezTo>
                  <a:pt x="3904" y="0"/>
                  <a:pt x="5033" y="1120"/>
                  <a:pt x="5033" y="2511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0" name="Freeform 173">
            <a:extLst>
              <a:ext uri="{FF2B5EF4-FFF2-40B4-BE49-F238E27FC236}">
                <a16:creationId xmlns="" xmlns:a16="http://schemas.microsoft.com/office/drawing/2014/main" id="{27FCD08C-F550-D545-95E5-ACCEF5163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4671" y="1498412"/>
            <a:ext cx="1983966" cy="1979254"/>
          </a:xfrm>
          <a:custGeom>
            <a:avLst/>
            <a:gdLst>
              <a:gd name="T0" fmla="*/ 3713 w 3714"/>
              <a:gd name="T1" fmla="*/ 1851 h 3704"/>
              <a:gd name="T2" fmla="*/ 3713 w 3714"/>
              <a:gd name="T3" fmla="*/ 1851 h 3704"/>
              <a:gd name="T4" fmla="*/ 1862 w 3714"/>
              <a:gd name="T5" fmla="*/ 3703 h 3704"/>
              <a:gd name="T6" fmla="*/ 0 w 3714"/>
              <a:gd name="T7" fmla="*/ 1851 h 3704"/>
              <a:gd name="T8" fmla="*/ 1862 w 3714"/>
              <a:gd name="T9" fmla="*/ 0 h 3704"/>
              <a:gd name="T10" fmla="*/ 3713 w 3714"/>
              <a:gd name="T11" fmla="*/ 1851 h 3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14" h="3704">
                <a:moveTo>
                  <a:pt x="3713" y="1851"/>
                </a:moveTo>
                <a:lnTo>
                  <a:pt x="3713" y="1851"/>
                </a:lnTo>
                <a:cubicBezTo>
                  <a:pt x="3713" y="2872"/>
                  <a:pt x="2883" y="3703"/>
                  <a:pt x="1862" y="3703"/>
                </a:cubicBezTo>
                <a:cubicBezTo>
                  <a:pt x="832" y="3703"/>
                  <a:pt x="0" y="2872"/>
                  <a:pt x="0" y="1851"/>
                </a:cubicBezTo>
                <a:cubicBezTo>
                  <a:pt x="0" y="831"/>
                  <a:pt x="832" y="0"/>
                  <a:pt x="1862" y="0"/>
                </a:cubicBezTo>
                <a:cubicBezTo>
                  <a:pt x="2883" y="0"/>
                  <a:pt x="3713" y="831"/>
                  <a:pt x="3713" y="185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" name="Freeform 174">
            <a:extLst>
              <a:ext uri="{FF2B5EF4-FFF2-40B4-BE49-F238E27FC236}">
                <a16:creationId xmlns="" xmlns:a16="http://schemas.microsoft.com/office/drawing/2014/main" id="{4A9CE79B-4F97-2642-817C-4F0E7F93E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622" y="3272672"/>
            <a:ext cx="791702" cy="791702"/>
          </a:xfrm>
          <a:custGeom>
            <a:avLst/>
            <a:gdLst>
              <a:gd name="T0" fmla="*/ 1482 w 1483"/>
              <a:gd name="T1" fmla="*/ 740 h 1482"/>
              <a:gd name="T2" fmla="*/ 1482 w 1483"/>
              <a:gd name="T3" fmla="*/ 740 h 1482"/>
              <a:gd name="T4" fmla="*/ 741 w 1483"/>
              <a:gd name="T5" fmla="*/ 1481 h 1482"/>
              <a:gd name="T6" fmla="*/ 0 w 1483"/>
              <a:gd name="T7" fmla="*/ 740 h 1482"/>
              <a:gd name="T8" fmla="*/ 741 w 1483"/>
              <a:gd name="T9" fmla="*/ 0 h 1482"/>
              <a:gd name="T10" fmla="*/ 1482 w 1483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0"/>
                </a:moveTo>
                <a:lnTo>
                  <a:pt x="1482" y="740"/>
                </a:lnTo>
                <a:cubicBezTo>
                  <a:pt x="1482" y="1147"/>
                  <a:pt x="1147" y="1481"/>
                  <a:pt x="741" y="1481"/>
                </a:cubicBezTo>
                <a:cubicBezTo>
                  <a:pt x="334" y="1481"/>
                  <a:pt x="0" y="1147"/>
                  <a:pt x="0" y="740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7" y="0"/>
                  <a:pt x="1482" y="334"/>
                  <a:pt x="1482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" name="Freeform 175">
            <a:extLst>
              <a:ext uri="{FF2B5EF4-FFF2-40B4-BE49-F238E27FC236}">
                <a16:creationId xmlns="" xmlns:a16="http://schemas.microsoft.com/office/drawing/2014/main" id="{06142319-C95F-814A-BCD5-AFEE8A772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23397" y="4495568"/>
            <a:ext cx="791702" cy="791702"/>
          </a:xfrm>
          <a:custGeom>
            <a:avLst/>
            <a:gdLst>
              <a:gd name="T0" fmla="*/ 1482 w 1483"/>
              <a:gd name="T1" fmla="*/ 741 h 1482"/>
              <a:gd name="T2" fmla="*/ 1482 w 1483"/>
              <a:gd name="T3" fmla="*/ 741 h 1482"/>
              <a:gd name="T4" fmla="*/ 741 w 1483"/>
              <a:gd name="T5" fmla="*/ 1481 h 1482"/>
              <a:gd name="T6" fmla="*/ 0 w 1483"/>
              <a:gd name="T7" fmla="*/ 741 h 1482"/>
              <a:gd name="T8" fmla="*/ 741 w 1483"/>
              <a:gd name="T9" fmla="*/ 0 h 1482"/>
              <a:gd name="T10" fmla="*/ 1482 w 1483"/>
              <a:gd name="T11" fmla="*/ 741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1"/>
                </a:moveTo>
                <a:lnTo>
                  <a:pt x="1482" y="741"/>
                </a:lnTo>
                <a:cubicBezTo>
                  <a:pt x="1482" y="1147"/>
                  <a:pt x="1148" y="1481"/>
                  <a:pt x="741" y="1481"/>
                </a:cubicBezTo>
                <a:cubicBezTo>
                  <a:pt x="334" y="1481"/>
                  <a:pt x="0" y="1147"/>
                  <a:pt x="0" y="741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8" y="0"/>
                  <a:pt x="1482" y="334"/>
                  <a:pt x="1482" y="741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3" name="Freeform 176">
            <a:extLst>
              <a:ext uri="{FF2B5EF4-FFF2-40B4-BE49-F238E27FC236}">
                <a16:creationId xmlns="" xmlns:a16="http://schemas.microsoft.com/office/drawing/2014/main" id="{91B82CE6-EFD3-C44A-97DF-D00B51610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546" y="1342899"/>
            <a:ext cx="791702" cy="786989"/>
          </a:xfrm>
          <a:custGeom>
            <a:avLst/>
            <a:gdLst>
              <a:gd name="T0" fmla="*/ 1482 w 1483"/>
              <a:gd name="T1" fmla="*/ 731 h 1473"/>
              <a:gd name="T2" fmla="*/ 1482 w 1483"/>
              <a:gd name="T3" fmla="*/ 731 h 1473"/>
              <a:gd name="T4" fmla="*/ 741 w 1483"/>
              <a:gd name="T5" fmla="*/ 1472 h 1473"/>
              <a:gd name="T6" fmla="*/ 0 w 1483"/>
              <a:gd name="T7" fmla="*/ 731 h 1473"/>
              <a:gd name="T8" fmla="*/ 741 w 1483"/>
              <a:gd name="T9" fmla="*/ 0 h 1473"/>
              <a:gd name="T10" fmla="*/ 1482 w 1483"/>
              <a:gd name="T11" fmla="*/ 731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73">
                <a:moveTo>
                  <a:pt x="1482" y="731"/>
                </a:moveTo>
                <a:lnTo>
                  <a:pt x="1482" y="731"/>
                </a:lnTo>
                <a:cubicBezTo>
                  <a:pt x="1482" y="1147"/>
                  <a:pt x="1148" y="1472"/>
                  <a:pt x="741" y="1472"/>
                </a:cubicBezTo>
                <a:cubicBezTo>
                  <a:pt x="334" y="1472"/>
                  <a:pt x="0" y="1147"/>
                  <a:pt x="0" y="731"/>
                </a:cubicBezTo>
                <a:cubicBezTo>
                  <a:pt x="0" y="325"/>
                  <a:pt x="334" y="0"/>
                  <a:pt x="741" y="0"/>
                </a:cubicBezTo>
                <a:cubicBezTo>
                  <a:pt x="1148" y="0"/>
                  <a:pt x="1482" y="325"/>
                  <a:pt x="1482" y="73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4" name="Freeform 177">
            <a:extLst>
              <a:ext uri="{FF2B5EF4-FFF2-40B4-BE49-F238E27FC236}">
                <a16:creationId xmlns="" xmlns:a16="http://schemas.microsoft.com/office/drawing/2014/main" id="{93A80B2C-5FD5-C347-BBB3-F9F251C50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8164" y="2400858"/>
            <a:ext cx="786989" cy="786989"/>
          </a:xfrm>
          <a:custGeom>
            <a:avLst/>
            <a:gdLst>
              <a:gd name="T0" fmla="*/ 1473 w 1474"/>
              <a:gd name="T1" fmla="*/ 740 h 1473"/>
              <a:gd name="T2" fmla="*/ 1473 w 1474"/>
              <a:gd name="T3" fmla="*/ 740 h 1473"/>
              <a:gd name="T4" fmla="*/ 741 w 1474"/>
              <a:gd name="T5" fmla="*/ 1472 h 1473"/>
              <a:gd name="T6" fmla="*/ 0 w 1474"/>
              <a:gd name="T7" fmla="*/ 740 h 1473"/>
              <a:gd name="T8" fmla="*/ 741 w 1474"/>
              <a:gd name="T9" fmla="*/ 0 h 1473"/>
              <a:gd name="T10" fmla="*/ 1473 w 1474"/>
              <a:gd name="T11" fmla="*/ 740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73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7" y="1472"/>
                  <a:pt x="741" y="1472"/>
                </a:cubicBezTo>
                <a:cubicBezTo>
                  <a:pt x="325" y="1472"/>
                  <a:pt x="0" y="1147"/>
                  <a:pt x="0" y="740"/>
                </a:cubicBezTo>
                <a:cubicBezTo>
                  <a:pt x="0" y="325"/>
                  <a:pt x="325" y="0"/>
                  <a:pt x="741" y="0"/>
                </a:cubicBezTo>
                <a:cubicBezTo>
                  <a:pt x="1147" y="0"/>
                  <a:pt x="1473" y="325"/>
                  <a:pt x="1473" y="740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" name="Freeform 178">
            <a:extLst>
              <a:ext uri="{FF2B5EF4-FFF2-40B4-BE49-F238E27FC236}">
                <a16:creationId xmlns="" xmlns:a16="http://schemas.microsoft.com/office/drawing/2014/main" id="{57E238EC-5E3B-724B-824A-991294CD7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2680" y="1609156"/>
            <a:ext cx="786989" cy="791702"/>
          </a:xfrm>
          <a:custGeom>
            <a:avLst/>
            <a:gdLst>
              <a:gd name="T0" fmla="*/ 1473 w 1474"/>
              <a:gd name="T1" fmla="*/ 740 h 1482"/>
              <a:gd name="T2" fmla="*/ 1473 w 1474"/>
              <a:gd name="T3" fmla="*/ 740 h 1482"/>
              <a:gd name="T4" fmla="*/ 733 w 1474"/>
              <a:gd name="T5" fmla="*/ 1481 h 1482"/>
              <a:gd name="T6" fmla="*/ 0 w 1474"/>
              <a:gd name="T7" fmla="*/ 740 h 1482"/>
              <a:gd name="T8" fmla="*/ 733 w 1474"/>
              <a:gd name="T9" fmla="*/ 0 h 1482"/>
              <a:gd name="T10" fmla="*/ 1473 w 1474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82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8" y="1481"/>
                  <a:pt x="733" y="1481"/>
                </a:cubicBezTo>
                <a:cubicBezTo>
                  <a:pt x="326" y="1481"/>
                  <a:pt x="0" y="1147"/>
                  <a:pt x="0" y="740"/>
                </a:cubicBezTo>
                <a:cubicBezTo>
                  <a:pt x="0" y="334"/>
                  <a:pt x="326" y="0"/>
                  <a:pt x="733" y="0"/>
                </a:cubicBezTo>
                <a:cubicBezTo>
                  <a:pt x="1148" y="0"/>
                  <a:pt x="1473" y="334"/>
                  <a:pt x="1473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4" name="Text Placeholder 17">
            <a:extLst>
              <a:ext uri="{FF2B5EF4-FFF2-40B4-BE49-F238E27FC236}">
                <a16:creationId xmlns="" xmlns:a16="http://schemas.microsoft.com/office/drawing/2014/main" id="{43A9646D-E0E8-9B4E-9F77-3E844CAD8BD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505115" y="2803265"/>
            <a:ext cx="1740791" cy="69763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5" name="Text Placeholder 17">
            <a:extLst>
              <a:ext uri="{FF2B5EF4-FFF2-40B4-BE49-F238E27FC236}">
                <a16:creationId xmlns="" xmlns:a16="http://schemas.microsoft.com/office/drawing/2014/main" id="{DAE6D4C0-6899-EF4D-9FAF-4D8C3B217C65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2519373" y="2476787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6" name="Text Placeholder 17">
            <a:extLst>
              <a:ext uri="{FF2B5EF4-FFF2-40B4-BE49-F238E27FC236}">
                <a16:creationId xmlns="" xmlns:a16="http://schemas.microsoft.com/office/drawing/2014/main" id="{4967DA91-F81D-4447-97B2-6C673397EF5C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4451914" y="3788978"/>
            <a:ext cx="1853076" cy="839438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7" name="Text Placeholder 17">
            <a:extLst>
              <a:ext uri="{FF2B5EF4-FFF2-40B4-BE49-F238E27FC236}">
                <a16:creationId xmlns="" xmlns:a16="http://schemas.microsoft.com/office/drawing/2014/main" id="{4A7B02EF-9D32-9E4D-A155-FD8D2BEEF1E8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466172" y="3462500"/>
            <a:ext cx="1853076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8" name="Text Placeholder 17">
            <a:extLst>
              <a:ext uri="{FF2B5EF4-FFF2-40B4-BE49-F238E27FC236}">
                <a16:creationId xmlns="" xmlns:a16="http://schemas.microsoft.com/office/drawing/2014/main" id="{B53006D1-ED98-8C47-8186-B2BFCF6FB790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950565" y="3500899"/>
            <a:ext cx="213096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9" name="Text Placeholder 17">
            <a:extLst>
              <a:ext uri="{FF2B5EF4-FFF2-40B4-BE49-F238E27FC236}">
                <a16:creationId xmlns="" xmlns:a16="http://schemas.microsoft.com/office/drawing/2014/main" id="{01D6DD52-2A8D-8647-9F45-DD38BF8C4284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6964823" y="3174422"/>
            <a:ext cx="213096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0" name="Text Placeholder 17">
            <a:extLst>
              <a:ext uri="{FF2B5EF4-FFF2-40B4-BE49-F238E27FC236}">
                <a16:creationId xmlns="" xmlns:a16="http://schemas.microsoft.com/office/drawing/2014/main" id="{FD8DCD0D-631E-D748-A38B-01AB4591DC09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067268" y="2446428"/>
            <a:ext cx="2333958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1" name="Text Placeholder 17">
            <a:extLst>
              <a:ext uri="{FF2B5EF4-FFF2-40B4-BE49-F238E27FC236}">
                <a16:creationId xmlns="" xmlns:a16="http://schemas.microsoft.com/office/drawing/2014/main" id="{42BCEFC7-1896-1542-AF5C-B298DDD04ECF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9081526" y="2119951"/>
            <a:ext cx="2333958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2" name="Text Placeholder 17">
            <a:extLst>
              <a:ext uri="{FF2B5EF4-FFF2-40B4-BE49-F238E27FC236}">
                <a16:creationId xmlns="" xmlns:a16="http://schemas.microsoft.com/office/drawing/2014/main" id="{504933AA-9772-824C-B12A-884D2266FA72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5645112" y="2214208"/>
            <a:ext cx="174079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3" name="Text Placeholder 17">
            <a:extLst>
              <a:ext uri="{FF2B5EF4-FFF2-40B4-BE49-F238E27FC236}">
                <a16:creationId xmlns="" xmlns:a16="http://schemas.microsoft.com/office/drawing/2014/main" id="{6F3EB50C-D614-9148-BADE-CDDF657537E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5659370" y="1887731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4" name="Text Placeholder 17">
            <a:extLst>
              <a:ext uri="{FF2B5EF4-FFF2-40B4-BE49-F238E27FC236}">
                <a16:creationId xmlns="" xmlns:a16="http://schemas.microsoft.com/office/drawing/2014/main" id="{43222CA0-2E78-6A40-979E-1DAE10272C7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38039" y="3421579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155" name="Text Placeholder 17">
            <a:extLst>
              <a:ext uri="{FF2B5EF4-FFF2-40B4-BE49-F238E27FC236}">
                <a16:creationId xmlns="" xmlns:a16="http://schemas.microsoft.com/office/drawing/2014/main" id="{9F1B58C5-849B-6040-9634-77D323405C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03355" y="4641816"/>
            <a:ext cx="695250" cy="734798"/>
          </a:xfrm>
          <a:noFill/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156" name="Text Placeholder 17">
            <a:extLst>
              <a:ext uri="{FF2B5EF4-FFF2-40B4-BE49-F238E27FC236}">
                <a16:creationId xmlns="" xmlns:a16="http://schemas.microsoft.com/office/drawing/2014/main" id="{97D30FF1-9364-2D4A-9E8B-2DB1EABB0B8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75772" y="1390066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157" name="Text Placeholder 17">
            <a:extLst>
              <a:ext uri="{FF2B5EF4-FFF2-40B4-BE49-F238E27FC236}">
                <a16:creationId xmlns="" xmlns:a16="http://schemas.microsoft.com/office/drawing/2014/main" id="{CEF744C9-F425-C845-A44E-5A41E9F96B5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19887" y="2463875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158" name="Text Placeholder 17">
            <a:extLst>
              <a:ext uri="{FF2B5EF4-FFF2-40B4-BE49-F238E27FC236}">
                <a16:creationId xmlns="" xmlns:a16="http://schemas.microsoft.com/office/drawing/2014/main" id="{6FF4D0EF-3A8F-D64E-A030-17FA93DC4E1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2078" y="1707788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5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DAA5A98-DDDC-A343-8E05-1576FA0BC2E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8BFF227-8CDE-7245-99E7-DA040891FAC2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363006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618C35C-D4A5-DB4C-8758-82503619524A}"/>
              </a:ext>
            </a:extLst>
          </p:cNvPr>
          <p:cNvSpPr/>
          <p:nvPr userDrawn="1"/>
        </p:nvSpPr>
        <p:spPr>
          <a:xfrm>
            <a:off x="0" y="-60823"/>
            <a:ext cx="12192000" cy="511971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FEE206B0-D9B7-0D4E-8581-4F2B31738F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8562" y="2329610"/>
            <a:ext cx="5278651" cy="697353"/>
          </a:xfrm>
        </p:spPr>
        <p:txBody>
          <a:bodyPr>
            <a:noAutofit/>
          </a:bodyPr>
          <a:lstStyle>
            <a:lvl1pPr marL="0" indent="0" algn="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POWERPIONT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="" xmlns:a16="http://schemas.microsoft.com/office/drawing/2014/main" id="{59FC3FD8-D2E4-9344-BB18-A0E8935AA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8562" y="1711087"/>
            <a:ext cx="5278651" cy="697353"/>
          </a:xfrm>
        </p:spPr>
        <p:txBody>
          <a:bodyPr>
            <a:normAutofit/>
          </a:bodyPr>
          <a:lstStyle>
            <a:lvl1pPr marL="0" indent="0" algn="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 1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="" xmlns:a16="http://schemas.microsoft.com/office/drawing/2014/main" id="{E201ABE5-6E0B-8E42-8271-7CD9DA96C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445" y="5413664"/>
            <a:ext cx="4975768" cy="987409"/>
          </a:xfrm>
          <a:prstGeom prst="rect">
            <a:avLst/>
          </a:prstGeom>
        </p:spPr>
      </p:pic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BCC1C071-0DAE-0844-AE69-3FD6FB58C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700"/>
          <a:stretch/>
        </p:blipFill>
        <p:spPr>
          <a:xfrm>
            <a:off x="0" y="-60823"/>
            <a:ext cx="7089569" cy="54744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AEC8C81-1228-634A-A794-E7C603C00625}"/>
              </a:ext>
            </a:extLst>
          </p:cNvPr>
          <p:cNvGrpSpPr/>
          <p:nvPr userDrawn="1"/>
        </p:nvGrpSpPr>
        <p:grpSpPr>
          <a:xfrm>
            <a:off x="213315" y="5750281"/>
            <a:ext cx="2735993" cy="679345"/>
            <a:chOff x="0" y="0"/>
            <a:chExt cx="2301694" cy="571500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7869F886-5497-4144-A9AE-E6C2F639A7D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1F16DD5D-1738-B545-90A2-60DAA7083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224273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="" xmlns:a16="http://schemas.microsoft.com/office/drawing/2014/main" id="{9C90B270-106D-4F46-915D-DD932CDE6DA2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2" y="2138363"/>
            <a:ext cx="12191999" cy="3387725"/>
          </a:xfrm>
          <a:custGeom>
            <a:avLst/>
            <a:gdLst>
              <a:gd name="connsiteX0" fmla="*/ 0 w 12191999"/>
              <a:gd name="connsiteY0" fmla="*/ 0 h 3387725"/>
              <a:gd name="connsiteX1" fmla="*/ 10769601 w 12191999"/>
              <a:gd name="connsiteY1" fmla="*/ 0 h 3387725"/>
              <a:gd name="connsiteX2" fmla="*/ 10769601 w 12191999"/>
              <a:gd name="connsiteY2" fmla="*/ 793096 h 3387725"/>
              <a:gd name="connsiteX3" fmla="*/ 12191999 w 12191999"/>
              <a:gd name="connsiteY3" fmla="*/ 793096 h 3387725"/>
              <a:gd name="connsiteX4" fmla="*/ 12191999 w 12191999"/>
              <a:gd name="connsiteY4" fmla="*/ 1128782 h 3387725"/>
              <a:gd name="connsiteX5" fmla="*/ 10769601 w 12191999"/>
              <a:gd name="connsiteY5" fmla="*/ 1128782 h 3387725"/>
              <a:gd name="connsiteX6" fmla="*/ 10769601 w 12191999"/>
              <a:gd name="connsiteY6" fmla="*/ 2541306 h 3387725"/>
              <a:gd name="connsiteX7" fmla="*/ 12191999 w 12191999"/>
              <a:gd name="connsiteY7" fmla="*/ 2541306 h 3387725"/>
              <a:gd name="connsiteX8" fmla="*/ 12191999 w 12191999"/>
              <a:gd name="connsiteY8" fmla="*/ 3387725 h 3387725"/>
              <a:gd name="connsiteX9" fmla="*/ 1422400 w 12191999"/>
              <a:gd name="connsiteY9" fmla="*/ 3387725 h 3387725"/>
              <a:gd name="connsiteX10" fmla="*/ 1422400 w 12191999"/>
              <a:gd name="connsiteY10" fmla="*/ 577943 h 3387725"/>
              <a:gd name="connsiteX11" fmla="*/ 0 w 12191999"/>
              <a:gd name="connsiteY11" fmla="*/ 577943 h 338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3387725">
                <a:moveTo>
                  <a:pt x="0" y="0"/>
                </a:moveTo>
                <a:lnTo>
                  <a:pt x="10769601" y="0"/>
                </a:lnTo>
                <a:lnTo>
                  <a:pt x="10769601" y="793096"/>
                </a:lnTo>
                <a:lnTo>
                  <a:pt x="12191999" y="793096"/>
                </a:lnTo>
                <a:lnTo>
                  <a:pt x="12191999" y="1128782"/>
                </a:lnTo>
                <a:lnTo>
                  <a:pt x="10769601" y="1128782"/>
                </a:lnTo>
                <a:lnTo>
                  <a:pt x="10769601" y="2541306"/>
                </a:lnTo>
                <a:lnTo>
                  <a:pt x="12191999" y="2541306"/>
                </a:lnTo>
                <a:lnTo>
                  <a:pt x="12191999" y="3387725"/>
                </a:lnTo>
                <a:lnTo>
                  <a:pt x="1422400" y="3387725"/>
                </a:lnTo>
                <a:lnTo>
                  <a:pt x="1422400" y="577943"/>
                </a:lnTo>
                <a:lnTo>
                  <a:pt x="0" y="5779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3E9098D4-8E4F-924D-B5AD-1DE014CE0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746" r="9500"/>
          <a:stretch/>
        </p:blipFill>
        <p:spPr>
          <a:xfrm>
            <a:off x="10333703" y="6381135"/>
            <a:ext cx="1779639" cy="431333"/>
          </a:xfrm>
          <a:prstGeom prst="rect">
            <a:avLst/>
          </a:prstGeom>
        </p:spPr>
      </p:pic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6C4974ED-581C-0040-84AA-E1AD4A9EF8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485497"/>
            <a:ext cx="12192000" cy="775681"/>
          </a:xfrm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POWERPOINT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="" xmlns:a16="http://schemas.microsoft.com/office/drawing/2014/main" id="{65B91323-87B1-C540-B4E2-E06289C6A7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191990"/>
            <a:ext cx="12192000" cy="775681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Design2</a:t>
            </a: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="" xmlns:a16="http://schemas.microsoft.com/office/drawing/2014/main" id="{5EBB9E3C-4176-B642-BC27-E33000776B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7914" y="1229033"/>
            <a:ext cx="3298137" cy="65449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739C024E-54AF-A645-849B-FBEF03A409E8}"/>
              </a:ext>
            </a:extLst>
          </p:cNvPr>
          <p:cNvSpPr/>
          <p:nvPr userDrawn="1"/>
        </p:nvSpPr>
        <p:spPr>
          <a:xfrm>
            <a:off x="0" y="2716306"/>
            <a:ext cx="1422400" cy="4141694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0545B11-B0EB-1B4D-A4A1-FEBDC4829721}"/>
              </a:ext>
            </a:extLst>
          </p:cNvPr>
          <p:cNvSpPr/>
          <p:nvPr userDrawn="1"/>
        </p:nvSpPr>
        <p:spPr>
          <a:xfrm>
            <a:off x="10769602" y="0"/>
            <a:ext cx="1422400" cy="2931459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56D22EDD-8B51-874F-8ADB-8487714C64A2}"/>
              </a:ext>
            </a:extLst>
          </p:cNvPr>
          <p:cNvSpPr/>
          <p:nvPr userDrawn="1"/>
        </p:nvSpPr>
        <p:spPr>
          <a:xfrm>
            <a:off x="10769602" y="3267145"/>
            <a:ext cx="1422400" cy="1412524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458895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CB7DE2D-DD70-CA4C-AD07-0DA13212ED1E}"/>
              </a:ext>
            </a:extLst>
          </p:cNvPr>
          <p:cNvSpPr/>
          <p:nvPr userDrawn="1"/>
        </p:nvSpPr>
        <p:spPr>
          <a:xfrm>
            <a:off x="405433" y="370011"/>
            <a:ext cx="11381134" cy="611797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492B6076-9B06-4342-B533-50A8FA0B09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654" y="4674908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73098FBA-6D76-1C47-A298-10C863AB6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590" y="997503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="" xmlns:a16="http://schemas.microsoft.com/office/drawing/2014/main" id="{B8BF25BD-F8E7-544B-9A2B-A29DFA1B60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174" y="80018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="" xmlns:a16="http://schemas.microsoft.com/office/drawing/2014/main" id="{ECFFB737-7ACC-5B4B-AAE0-4E19B6647AE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4225" y="-1"/>
            <a:ext cx="5689601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picture or </a:t>
            </a:r>
          </a:p>
          <a:p>
            <a:r>
              <a:rPr lang="en-US" dirty="0"/>
              <a:t>texture fill to add photo</a:t>
            </a:r>
          </a:p>
        </p:txBody>
      </p:sp>
    </p:spTree>
    <p:extLst>
      <p:ext uri="{BB962C8B-B14F-4D97-AF65-F5344CB8AC3E}">
        <p14:creationId xmlns:p14="http://schemas.microsoft.com/office/powerpoint/2010/main" val="2530060134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oint number graph with ic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7EB02BD7-70AD-D749-AB02-A773D9584280}"/>
              </a:ext>
            </a:extLst>
          </p:cNvPr>
          <p:cNvSpPr/>
          <p:nvPr/>
        </p:nvSpPr>
        <p:spPr>
          <a:xfrm>
            <a:off x="117242" y="1527963"/>
            <a:ext cx="4045290" cy="389036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9D30D462-B88D-4645-A255-F2108DEBADF2}"/>
              </a:ext>
            </a:extLst>
          </p:cNvPr>
          <p:cNvSpPr/>
          <p:nvPr/>
        </p:nvSpPr>
        <p:spPr>
          <a:xfrm>
            <a:off x="2591581" y="1527963"/>
            <a:ext cx="4045290" cy="389036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9030B4BB-AEAA-B74F-9C0C-375C2CEE4D88}"/>
              </a:ext>
            </a:extLst>
          </p:cNvPr>
          <p:cNvSpPr/>
          <p:nvPr/>
        </p:nvSpPr>
        <p:spPr>
          <a:xfrm>
            <a:off x="5235599" y="1527963"/>
            <a:ext cx="4045290" cy="389036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9A6A2A1-61AE-EA42-82A0-137FB4195E3E}"/>
              </a:ext>
            </a:extLst>
          </p:cNvPr>
          <p:cNvSpPr/>
          <p:nvPr/>
        </p:nvSpPr>
        <p:spPr>
          <a:xfrm>
            <a:off x="7907904" y="1527963"/>
            <a:ext cx="4045290" cy="389036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A9116FB9-51EC-4D4B-AECA-B8C5CE39EA90}"/>
              </a:ext>
            </a:extLst>
          </p:cNvPr>
          <p:cNvSpPr/>
          <p:nvPr/>
        </p:nvSpPr>
        <p:spPr>
          <a:xfrm>
            <a:off x="847975" y="1406823"/>
            <a:ext cx="1925642" cy="185189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4DAB1F1D-D494-B64C-B788-EA224F69D000}"/>
              </a:ext>
            </a:extLst>
          </p:cNvPr>
          <p:cNvSpPr/>
          <p:nvPr/>
        </p:nvSpPr>
        <p:spPr>
          <a:xfrm>
            <a:off x="3322314" y="1406823"/>
            <a:ext cx="1925642" cy="185189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EACA38CC-B881-B64C-986A-7396F7157B4A}"/>
              </a:ext>
            </a:extLst>
          </p:cNvPr>
          <p:cNvSpPr/>
          <p:nvPr userDrawn="1"/>
        </p:nvSpPr>
        <p:spPr>
          <a:xfrm>
            <a:off x="5966332" y="1406823"/>
            <a:ext cx="1925642" cy="185189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1602613E-7EEE-C347-90CD-3FD01C4F925E}"/>
              </a:ext>
            </a:extLst>
          </p:cNvPr>
          <p:cNvSpPr/>
          <p:nvPr/>
        </p:nvSpPr>
        <p:spPr>
          <a:xfrm>
            <a:off x="8638637" y="1406823"/>
            <a:ext cx="1925642" cy="185189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AE668048-3D1A-0944-9382-E43B157DF0C1}"/>
              </a:ext>
            </a:extLst>
          </p:cNvPr>
          <p:cNvSpPr/>
          <p:nvPr/>
        </p:nvSpPr>
        <p:spPr>
          <a:xfrm>
            <a:off x="1006570" y="1544251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3D1DD726-B492-8E44-9918-192EF5BA2D3D}"/>
              </a:ext>
            </a:extLst>
          </p:cNvPr>
          <p:cNvSpPr/>
          <p:nvPr/>
        </p:nvSpPr>
        <p:spPr>
          <a:xfrm>
            <a:off x="3469277" y="1609147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4626D483-2F4C-9149-AE75-A1DB204AF180}"/>
              </a:ext>
            </a:extLst>
          </p:cNvPr>
          <p:cNvSpPr/>
          <p:nvPr/>
        </p:nvSpPr>
        <p:spPr>
          <a:xfrm>
            <a:off x="6128432" y="1562714"/>
            <a:ext cx="1601442" cy="1540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5CC52548-81E9-E848-ACC2-147DFAA24991}"/>
              </a:ext>
            </a:extLst>
          </p:cNvPr>
          <p:cNvSpPr/>
          <p:nvPr/>
        </p:nvSpPr>
        <p:spPr>
          <a:xfrm>
            <a:off x="8800737" y="1562714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615F96DE-6B77-E34D-972D-58623A9BC87D}"/>
              </a:ext>
            </a:extLst>
          </p:cNvPr>
          <p:cNvSpPr/>
          <p:nvPr/>
        </p:nvSpPr>
        <p:spPr>
          <a:xfrm>
            <a:off x="2217510" y="4860564"/>
            <a:ext cx="1335828" cy="1284670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94673B41-433E-E44D-900C-5050C967F29E}"/>
              </a:ext>
            </a:extLst>
          </p:cNvPr>
          <p:cNvSpPr/>
          <p:nvPr/>
        </p:nvSpPr>
        <p:spPr>
          <a:xfrm>
            <a:off x="4760117" y="4868963"/>
            <a:ext cx="1335828" cy="1284670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64773E4C-32A9-DB4E-BCDC-F968258A12B8}"/>
              </a:ext>
            </a:extLst>
          </p:cNvPr>
          <p:cNvSpPr/>
          <p:nvPr/>
        </p:nvSpPr>
        <p:spPr>
          <a:xfrm>
            <a:off x="7405867" y="4868963"/>
            <a:ext cx="1335828" cy="1284670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FF264980-2C35-3447-8873-1AA9114E2FDB}"/>
              </a:ext>
            </a:extLst>
          </p:cNvPr>
          <p:cNvSpPr/>
          <p:nvPr/>
        </p:nvSpPr>
        <p:spPr>
          <a:xfrm>
            <a:off x="10213355" y="4868963"/>
            <a:ext cx="1335828" cy="1284670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Text Placeholder 17">
            <a:extLst>
              <a:ext uri="{FF2B5EF4-FFF2-40B4-BE49-F238E27FC236}">
                <a16:creationId xmlns="" xmlns:a16="http://schemas.microsoft.com/office/drawing/2014/main" id="{6ADBD416-235E-8042-9F21-FF4E75B4608C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285664" y="1938055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63" name="Text Placeholder 17">
            <a:extLst>
              <a:ext uri="{FF2B5EF4-FFF2-40B4-BE49-F238E27FC236}">
                <a16:creationId xmlns="" xmlns:a16="http://schemas.microsoft.com/office/drawing/2014/main" id="{2BBAC9AE-474F-0D44-9EBA-0537E6983137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3781384" y="1940651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64" name="Text Placeholder 17">
            <a:extLst>
              <a:ext uri="{FF2B5EF4-FFF2-40B4-BE49-F238E27FC236}">
                <a16:creationId xmlns="" xmlns:a16="http://schemas.microsoft.com/office/drawing/2014/main" id="{BF9CAB18-1D38-D644-A81F-70E5466D0389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04021" y="1954009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65" name="Text Placeholder 17">
            <a:extLst>
              <a:ext uri="{FF2B5EF4-FFF2-40B4-BE49-F238E27FC236}">
                <a16:creationId xmlns="" xmlns:a16="http://schemas.microsoft.com/office/drawing/2014/main" id="{A8A502A8-834D-C94A-9859-BACB55444207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9073609" y="2002703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70" name="Text Placeholder 17">
            <a:extLst>
              <a:ext uri="{FF2B5EF4-FFF2-40B4-BE49-F238E27FC236}">
                <a16:creationId xmlns="" xmlns:a16="http://schemas.microsoft.com/office/drawing/2014/main" id="{084B4BE7-DD1C-1743-85E4-D3ED17FE67F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02413" y="28157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1" name="Text Placeholder 17">
            <a:extLst>
              <a:ext uri="{FF2B5EF4-FFF2-40B4-BE49-F238E27FC236}">
                <a16:creationId xmlns="" xmlns:a16="http://schemas.microsoft.com/office/drawing/2014/main" id="{5E862C59-ABDF-FB45-866F-C33FB45F9EE7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3326353" y="284041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2" name="Text Placeholder 17">
            <a:extLst>
              <a:ext uri="{FF2B5EF4-FFF2-40B4-BE49-F238E27FC236}">
                <a16:creationId xmlns="" xmlns:a16="http://schemas.microsoft.com/office/drawing/2014/main" id="{16252092-110B-DF41-BAA1-24D8CA1DA645}"/>
              </a:ext>
            </a:extLst>
          </p:cNvPr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5581611" y="2844885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3" name="Text Placeholder 17">
            <a:extLst>
              <a:ext uri="{FF2B5EF4-FFF2-40B4-BE49-F238E27FC236}">
                <a16:creationId xmlns="" xmlns:a16="http://schemas.microsoft.com/office/drawing/2014/main" id="{6BE3560E-17BA-CF47-9892-C7DA0E586994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8289917" y="28260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9D474F6-150F-834A-BB32-3AF67DA1998E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C6A7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D060F3F6-4C3F-3C4B-932F-B7BD7FBD92A7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2608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C5B56A7-C850-004E-A218-494C6390142F}"/>
              </a:ext>
            </a:extLst>
          </p:cNvPr>
          <p:cNvSpPr/>
          <p:nvPr userDrawn="1"/>
        </p:nvSpPr>
        <p:spPr>
          <a:xfrm>
            <a:off x="241300" y="228600"/>
            <a:ext cx="11696700" cy="3035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3C33563-74D4-9C45-B16E-EE9771603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867"/>
          <a:stretch/>
        </p:blipFill>
        <p:spPr>
          <a:xfrm>
            <a:off x="3752900" y="1030385"/>
            <a:ext cx="8439100" cy="5375657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9B270587-869E-A549-98E4-0E2F24D7CB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1200" y="1203325"/>
            <a:ext cx="5130800" cy="3913188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B1FBF693-83D1-B940-B0C1-1DEE220BC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350" y="3594101"/>
            <a:ext cx="5029134" cy="223351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E4C5354-097E-9047-BF0C-BF358C2BBAC7}"/>
              </a:ext>
            </a:extLst>
          </p:cNvPr>
          <p:cNvSpPr/>
          <p:nvPr userDrawn="1"/>
        </p:nvSpPr>
        <p:spPr>
          <a:xfrm>
            <a:off x="831350" y="150280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3F1B5D6A-BD23-A34A-8A53-F5A2A2FE1C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7201" y="805450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29748EA-C0A8-F14F-B190-91F53E5FFAB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kern="1600" spc="300" baseline="0" dirty="0">
                <a:solidFill>
                  <a:srgbClr val="08313F"/>
                </a:solidFill>
                <a:latin typeface="+mj-lt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844C1E4-5685-3A4E-A559-324CB47798BE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232225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75">
            <a:extLst>
              <a:ext uri="{FF2B5EF4-FFF2-40B4-BE49-F238E27FC236}">
                <a16:creationId xmlns="" xmlns:a16="http://schemas.microsoft.com/office/drawing/2014/main" id="{8C0B3D42-2317-6946-847C-DF2D8C7082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2077" y="1534831"/>
            <a:ext cx="1921262" cy="2081780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reeform 176">
            <a:extLst>
              <a:ext uri="{FF2B5EF4-FFF2-40B4-BE49-F238E27FC236}">
                <a16:creationId xmlns="" xmlns:a16="http://schemas.microsoft.com/office/drawing/2014/main" id="{40053DCA-CDEC-8B4D-B8F3-C1EF890EF0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70654" y="1534831"/>
            <a:ext cx="1916323" cy="2081780"/>
          </a:xfrm>
          <a:custGeom>
            <a:avLst/>
            <a:gdLst>
              <a:gd name="T0" fmla="*/ 3122 w 3421"/>
              <a:gd name="T1" fmla="*/ 642 h 3719"/>
              <a:gd name="T2" fmla="*/ 3122 w 3421"/>
              <a:gd name="T3" fmla="*/ 642 h 3719"/>
              <a:gd name="T4" fmla="*/ 2089 w 3421"/>
              <a:gd name="T5" fmla="*/ 642 h 3719"/>
              <a:gd name="T6" fmla="*/ 1722 w 3421"/>
              <a:gd name="T7" fmla="*/ 0 h 3719"/>
              <a:gd name="T8" fmla="*/ 1347 w 3421"/>
              <a:gd name="T9" fmla="*/ 642 h 3719"/>
              <a:gd name="T10" fmla="*/ 306 w 3421"/>
              <a:gd name="T11" fmla="*/ 642 h 3719"/>
              <a:gd name="T12" fmla="*/ 0 w 3421"/>
              <a:gd name="T13" fmla="*/ 948 h 3719"/>
              <a:gd name="T14" fmla="*/ 0 w 3421"/>
              <a:gd name="T15" fmla="*/ 3420 h 3719"/>
              <a:gd name="T16" fmla="*/ 306 w 3421"/>
              <a:gd name="T17" fmla="*/ 3718 h 3719"/>
              <a:gd name="T18" fmla="*/ 3122 w 3421"/>
              <a:gd name="T19" fmla="*/ 3718 h 3719"/>
              <a:gd name="T20" fmla="*/ 3420 w 3421"/>
              <a:gd name="T21" fmla="*/ 3420 h 3719"/>
              <a:gd name="T22" fmla="*/ 3420 w 3421"/>
              <a:gd name="T23" fmla="*/ 948 h 3719"/>
              <a:gd name="T24" fmla="*/ 3122 w 3421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1" h="3719">
                <a:moveTo>
                  <a:pt x="3122" y="642"/>
                </a:moveTo>
                <a:lnTo>
                  <a:pt x="3122" y="642"/>
                </a:lnTo>
                <a:cubicBezTo>
                  <a:pt x="2089" y="642"/>
                  <a:pt x="2089" y="642"/>
                  <a:pt x="2089" y="642"/>
                </a:cubicBezTo>
                <a:cubicBezTo>
                  <a:pt x="1722" y="0"/>
                  <a:pt x="1722" y="0"/>
                  <a:pt x="1722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0" y="3718"/>
                  <a:pt x="3420" y="3588"/>
                  <a:pt x="3420" y="3420"/>
                </a:cubicBezTo>
                <a:cubicBezTo>
                  <a:pt x="3420" y="948"/>
                  <a:pt x="3420" y="948"/>
                  <a:pt x="3420" y="948"/>
                </a:cubicBezTo>
                <a:cubicBezTo>
                  <a:pt x="3420" y="780"/>
                  <a:pt x="3290" y="642"/>
                  <a:pt x="3122" y="642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reeform 177">
            <a:extLst>
              <a:ext uri="{FF2B5EF4-FFF2-40B4-BE49-F238E27FC236}">
                <a16:creationId xmlns="" xmlns:a16="http://schemas.microsoft.com/office/drawing/2014/main" id="{10B1012D-1247-0E4A-BFFD-D8F52FAEDE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04293" y="1534831"/>
            <a:ext cx="1918793" cy="2081780"/>
          </a:xfrm>
          <a:custGeom>
            <a:avLst/>
            <a:gdLst>
              <a:gd name="T0" fmla="*/ 3121 w 3428"/>
              <a:gd name="T1" fmla="*/ 642 h 3719"/>
              <a:gd name="T2" fmla="*/ 3121 w 3428"/>
              <a:gd name="T3" fmla="*/ 642 h 3719"/>
              <a:gd name="T4" fmla="*/ 2103 w 3428"/>
              <a:gd name="T5" fmla="*/ 642 h 3719"/>
              <a:gd name="T6" fmla="*/ 1729 w 3428"/>
              <a:gd name="T7" fmla="*/ 0 h 3719"/>
              <a:gd name="T8" fmla="*/ 1362 w 3428"/>
              <a:gd name="T9" fmla="*/ 642 h 3719"/>
              <a:gd name="T10" fmla="*/ 306 w 3428"/>
              <a:gd name="T11" fmla="*/ 642 h 3719"/>
              <a:gd name="T12" fmla="*/ 0 w 3428"/>
              <a:gd name="T13" fmla="*/ 948 h 3719"/>
              <a:gd name="T14" fmla="*/ 0 w 3428"/>
              <a:gd name="T15" fmla="*/ 3420 h 3719"/>
              <a:gd name="T16" fmla="*/ 306 w 3428"/>
              <a:gd name="T17" fmla="*/ 3718 h 3719"/>
              <a:gd name="T18" fmla="*/ 3121 w 3428"/>
              <a:gd name="T19" fmla="*/ 3718 h 3719"/>
              <a:gd name="T20" fmla="*/ 3427 w 3428"/>
              <a:gd name="T21" fmla="*/ 3420 h 3719"/>
              <a:gd name="T22" fmla="*/ 3427 w 3428"/>
              <a:gd name="T23" fmla="*/ 948 h 3719"/>
              <a:gd name="T24" fmla="*/ 3121 w 3428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8" h="3719">
                <a:moveTo>
                  <a:pt x="3121" y="642"/>
                </a:moveTo>
                <a:lnTo>
                  <a:pt x="3121" y="642"/>
                </a:lnTo>
                <a:cubicBezTo>
                  <a:pt x="2103" y="642"/>
                  <a:pt x="2103" y="642"/>
                  <a:pt x="2103" y="642"/>
                </a:cubicBezTo>
                <a:cubicBezTo>
                  <a:pt x="1729" y="0"/>
                  <a:pt x="1729" y="0"/>
                  <a:pt x="1729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1" y="3718"/>
                  <a:pt x="3121" y="3718"/>
                  <a:pt x="3121" y="3718"/>
                </a:cubicBezTo>
                <a:cubicBezTo>
                  <a:pt x="3289" y="3718"/>
                  <a:pt x="3427" y="3588"/>
                  <a:pt x="3427" y="3420"/>
                </a:cubicBezTo>
                <a:cubicBezTo>
                  <a:pt x="3427" y="948"/>
                  <a:pt x="3427" y="948"/>
                  <a:pt x="3427" y="948"/>
                </a:cubicBezTo>
                <a:cubicBezTo>
                  <a:pt x="3427" y="780"/>
                  <a:pt x="3289" y="642"/>
                  <a:pt x="3121" y="642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reeform 178">
            <a:extLst>
              <a:ext uri="{FF2B5EF4-FFF2-40B4-BE49-F238E27FC236}">
                <a16:creationId xmlns="" xmlns:a16="http://schemas.microsoft.com/office/drawing/2014/main" id="{65CDE706-10CF-2F43-88C1-BCEBF0BED0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42870" y="1534831"/>
            <a:ext cx="1916323" cy="2081780"/>
          </a:xfrm>
          <a:custGeom>
            <a:avLst/>
            <a:gdLst>
              <a:gd name="T0" fmla="*/ 3115 w 3422"/>
              <a:gd name="T1" fmla="*/ 642 h 3719"/>
              <a:gd name="T2" fmla="*/ 3115 w 3422"/>
              <a:gd name="T3" fmla="*/ 642 h 3719"/>
              <a:gd name="T4" fmla="*/ 2105 w 3422"/>
              <a:gd name="T5" fmla="*/ 642 h 3719"/>
              <a:gd name="T6" fmla="*/ 1737 w 3422"/>
              <a:gd name="T7" fmla="*/ 0 h 3719"/>
              <a:gd name="T8" fmla="*/ 1362 w 3422"/>
              <a:gd name="T9" fmla="*/ 642 h 3719"/>
              <a:gd name="T10" fmla="*/ 299 w 3422"/>
              <a:gd name="T11" fmla="*/ 642 h 3719"/>
              <a:gd name="T12" fmla="*/ 0 w 3422"/>
              <a:gd name="T13" fmla="*/ 948 h 3719"/>
              <a:gd name="T14" fmla="*/ 0 w 3422"/>
              <a:gd name="T15" fmla="*/ 3420 h 3719"/>
              <a:gd name="T16" fmla="*/ 299 w 3422"/>
              <a:gd name="T17" fmla="*/ 3718 h 3719"/>
              <a:gd name="T18" fmla="*/ 3115 w 3422"/>
              <a:gd name="T19" fmla="*/ 3718 h 3719"/>
              <a:gd name="T20" fmla="*/ 3421 w 3422"/>
              <a:gd name="T21" fmla="*/ 3420 h 3719"/>
              <a:gd name="T22" fmla="*/ 3421 w 3422"/>
              <a:gd name="T23" fmla="*/ 948 h 3719"/>
              <a:gd name="T24" fmla="*/ 3115 w 3422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2" h="3719">
                <a:moveTo>
                  <a:pt x="3115" y="642"/>
                </a:moveTo>
                <a:lnTo>
                  <a:pt x="3115" y="642"/>
                </a:lnTo>
                <a:cubicBezTo>
                  <a:pt x="2105" y="642"/>
                  <a:pt x="2105" y="642"/>
                  <a:pt x="2105" y="642"/>
                </a:cubicBezTo>
                <a:cubicBezTo>
                  <a:pt x="1737" y="0"/>
                  <a:pt x="1737" y="0"/>
                  <a:pt x="1737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130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0" y="3718"/>
                  <a:pt x="299" y="3718"/>
                </a:cubicBezTo>
                <a:cubicBezTo>
                  <a:pt x="3115" y="3718"/>
                  <a:pt x="3115" y="3718"/>
                  <a:pt x="3115" y="3718"/>
                </a:cubicBezTo>
                <a:cubicBezTo>
                  <a:pt x="3283" y="3718"/>
                  <a:pt x="3421" y="3588"/>
                  <a:pt x="3421" y="3420"/>
                </a:cubicBezTo>
                <a:cubicBezTo>
                  <a:pt x="3421" y="948"/>
                  <a:pt x="3421" y="948"/>
                  <a:pt x="3421" y="948"/>
                </a:cubicBezTo>
                <a:cubicBezTo>
                  <a:pt x="3421" y="780"/>
                  <a:pt x="3283" y="642"/>
                  <a:pt x="3115" y="642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Freeform 179">
            <a:extLst>
              <a:ext uri="{FF2B5EF4-FFF2-40B4-BE49-F238E27FC236}">
                <a16:creationId xmlns="" xmlns:a16="http://schemas.microsoft.com/office/drawing/2014/main" id="{832BCD4D-201E-8748-B1F7-9CE73C83B4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76508" y="1534831"/>
            <a:ext cx="1921262" cy="2081780"/>
          </a:xfrm>
          <a:custGeom>
            <a:avLst/>
            <a:gdLst>
              <a:gd name="T0" fmla="*/ 3122 w 3429"/>
              <a:gd name="T1" fmla="*/ 642 h 3719"/>
              <a:gd name="T2" fmla="*/ 3122 w 3429"/>
              <a:gd name="T3" fmla="*/ 642 h 3719"/>
              <a:gd name="T4" fmla="*/ 2120 w 3429"/>
              <a:gd name="T5" fmla="*/ 642 h 3719"/>
              <a:gd name="T6" fmla="*/ 1745 w 3429"/>
              <a:gd name="T7" fmla="*/ 0 h 3719"/>
              <a:gd name="T8" fmla="*/ 1377 w 3429"/>
              <a:gd name="T9" fmla="*/ 642 h 3719"/>
              <a:gd name="T10" fmla="*/ 306 w 3429"/>
              <a:gd name="T11" fmla="*/ 642 h 3719"/>
              <a:gd name="T12" fmla="*/ 0 w 3429"/>
              <a:gd name="T13" fmla="*/ 948 h 3719"/>
              <a:gd name="T14" fmla="*/ 0 w 3429"/>
              <a:gd name="T15" fmla="*/ 3420 h 3719"/>
              <a:gd name="T16" fmla="*/ 306 w 3429"/>
              <a:gd name="T17" fmla="*/ 3718 h 3719"/>
              <a:gd name="T18" fmla="*/ 3122 w 3429"/>
              <a:gd name="T19" fmla="*/ 3718 h 3719"/>
              <a:gd name="T20" fmla="*/ 3428 w 3429"/>
              <a:gd name="T21" fmla="*/ 3420 h 3719"/>
              <a:gd name="T22" fmla="*/ 3428 w 3429"/>
              <a:gd name="T23" fmla="*/ 948 h 3719"/>
              <a:gd name="T24" fmla="*/ 3122 w 3429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9" h="3719">
                <a:moveTo>
                  <a:pt x="3122" y="642"/>
                </a:moveTo>
                <a:lnTo>
                  <a:pt x="3122" y="642"/>
                </a:lnTo>
                <a:cubicBezTo>
                  <a:pt x="2120" y="642"/>
                  <a:pt x="2120" y="642"/>
                  <a:pt x="2120" y="642"/>
                </a:cubicBezTo>
                <a:cubicBezTo>
                  <a:pt x="1745" y="0"/>
                  <a:pt x="1745" y="0"/>
                  <a:pt x="1745" y="0"/>
                </a:cubicBezTo>
                <a:cubicBezTo>
                  <a:pt x="1377" y="642"/>
                  <a:pt x="1377" y="642"/>
                  <a:pt x="137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1" y="3718"/>
                  <a:pt x="3428" y="3588"/>
                  <a:pt x="3428" y="3420"/>
                </a:cubicBezTo>
                <a:cubicBezTo>
                  <a:pt x="3428" y="948"/>
                  <a:pt x="3428" y="948"/>
                  <a:pt x="3428" y="948"/>
                </a:cubicBezTo>
                <a:cubicBezTo>
                  <a:pt x="3428" y="780"/>
                  <a:pt x="3291" y="642"/>
                  <a:pt x="3122" y="642"/>
                </a:cubicBezTo>
              </a:path>
            </a:pathLst>
          </a:custGeom>
          <a:solidFill>
            <a:srgbClr val="AED07E">
              <a:alpha val="80000"/>
            </a:srgbClr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32DC3FE-D517-4045-A81C-97480C4BB5BC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929DE76E-73B1-9148-AD97-229EAA47B0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7141" y="2777667"/>
            <a:ext cx="1903851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019" y="2282993"/>
            <a:ext cx="1903851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97293" y="2771417"/>
            <a:ext cx="1921263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73021" y="2276743"/>
            <a:ext cx="1921263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29645" y="2762963"/>
            <a:ext cx="1908506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16948" y="2268289"/>
            <a:ext cx="190850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72508" y="2756713"/>
            <a:ext cx="1890175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386" y="2262039"/>
            <a:ext cx="1890175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03936" y="2745138"/>
            <a:ext cx="1921262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1239" y="2250464"/>
            <a:ext cx="1921262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E0AA75E-BDA5-164B-BCEE-416AB7EB207E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8F78608-E00E-EC4C-A889-2DB48630BF2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3570615193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F7012A-4801-B846-8CEA-D1AA67A7E19E}"/>
              </a:ext>
            </a:extLst>
          </p:cNvPr>
          <p:cNvSpPr/>
          <p:nvPr userDrawn="1"/>
        </p:nvSpPr>
        <p:spPr>
          <a:xfrm>
            <a:off x="0" y="0"/>
            <a:ext cx="3526971" cy="25537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="" xmlns:a16="http://schemas.microsoft.com/office/drawing/2014/main" id="{000CD309-E9B0-7C4A-9A4F-489EB83506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313" y="875545"/>
            <a:ext cx="10978262" cy="108309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A6377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="" xmlns:a16="http://schemas.microsoft.com/office/drawing/2014/main" id="{C6A8FD36-65E2-304C-B342-C3166DD3BB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313" y="2067342"/>
            <a:ext cx="10978262" cy="4038015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40404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1215514062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with solid hea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5EE0BA7-5177-7C41-9701-67552BFD319E}"/>
              </a:ext>
            </a:extLst>
          </p:cNvPr>
          <p:cNvSpPr/>
          <p:nvPr userDrawn="1"/>
        </p:nvSpPr>
        <p:spPr>
          <a:xfrm>
            <a:off x="332509" y="301337"/>
            <a:ext cx="11513127" cy="1859972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ED39E585-4CC7-244E-BB6D-EF564C816B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177" y="943935"/>
            <a:ext cx="10563696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A171193F-8D07-6841-AD4F-81B3E69E1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651" y="2668824"/>
            <a:ext cx="10638222" cy="324524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4247614985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C620474-398A-C642-97C5-6FFB0DF43052}"/>
              </a:ext>
            </a:extLst>
          </p:cNvPr>
          <p:cNvCxnSpPr>
            <a:cxnSpLocks/>
          </p:cNvCxnSpPr>
          <p:nvPr/>
        </p:nvCxnSpPr>
        <p:spPr>
          <a:xfrm>
            <a:off x="2718910" y="3448776"/>
            <a:ext cx="94715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6E4A766-FED1-894B-A889-823A4FF75411}"/>
              </a:ext>
            </a:extLst>
          </p:cNvPr>
          <p:cNvSpPr/>
          <p:nvPr/>
        </p:nvSpPr>
        <p:spPr>
          <a:xfrm>
            <a:off x="2102383" y="2832249"/>
            <a:ext cx="1233055" cy="1233055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08C6878-4402-894E-8E64-73E151411DC6}"/>
              </a:ext>
            </a:extLst>
          </p:cNvPr>
          <p:cNvSpPr/>
          <p:nvPr/>
        </p:nvSpPr>
        <p:spPr>
          <a:xfrm>
            <a:off x="5969765" y="3362570"/>
            <a:ext cx="172412" cy="172412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BB83E75-E0C9-714E-9E45-509D3F33090F}"/>
              </a:ext>
            </a:extLst>
          </p:cNvPr>
          <p:cNvSpPr/>
          <p:nvPr/>
        </p:nvSpPr>
        <p:spPr>
          <a:xfrm>
            <a:off x="9383674" y="3362570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26AA091-4676-F84E-93FF-824FF1A4B10B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8" name="Text Placeholder 23">
            <a:extLst>
              <a:ext uri="{FF2B5EF4-FFF2-40B4-BE49-F238E27FC236}">
                <a16:creationId xmlns="" xmlns:a16="http://schemas.microsoft.com/office/drawing/2014/main" id="{E74BB04E-437D-4E46-9A57-B72EEF075E6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Our Journey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="" xmlns:a16="http://schemas.microsoft.com/office/drawing/2014/main" id="{CCD767BA-B79C-2543-AA9A-86E634722F0F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785825" y="422073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3BC6FB8B-D15D-3340-8F2D-D5BC2FD4D66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216766" y="1608539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19348E07-20A7-F740-8715-43EB023172A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102383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START</a:t>
            </a:r>
            <a:endParaRPr lang="en-US" dirty="0"/>
          </a:p>
        </p:txBody>
      </p:sp>
      <p:sp>
        <p:nvSpPr>
          <p:cNvPr id="36" name="Text Placeholder 17">
            <a:extLst>
              <a:ext uri="{FF2B5EF4-FFF2-40B4-BE49-F238E27FC236}">
                <a16:creationId xmlns="" xmlns:a16="http://schemas.microsoft.com/office/drawing/2014/main" id="{BD72605F-29B1-4242-93F3-3F37AA42DC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5825" y="2823339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2016</a:t>
            </a:r>
            <a:endParaRPr lang="en-US" dirty="0"/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A04A4060-643D-BB44-93F7-B288E25220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6766" y="3843245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2017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D08B2CC-4979-4848-AA8C-0A1B4B69F8C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53A056D-7DA8-CA43-BD26-DAFD3209780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01218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159BEB2-8918-8740-99A7-553D0D414983}"/>
              </a:ext>
            </a:extLst>
          </p:cNvPr>
          <p:cNvCxnSpPr>
            <a:cxnSpLocks/>
          </p:cNvCxnSpPr>
          <p:nvPr userDrawn="1"/>
        </p:nvCxnSpPr>
        <p:spPr>
          <a:xfrm>
            <a:off x="1588" y="3448776"/>
            <a:ext cx="121888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7D4A19C4-1947-4349-9457-0ACFFBA4FC07}"/>
              </a:ext>
            </a:extLst>
          </p:cNvPr>
          <p:cNvSpPr/>
          <p:nvPr/>
        </p:nvSpPr>
        <p:spPr>
          <a:xfrm>
            <a:off x="6040275" y="3362570"/>
            <a:ext cx="172412" cy="172412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87DE787-8DE7-3C4E-8EB8-423F070D8AFF}"/>
              </a:ext>
            </a:extLst>
          </p:cNvPr>
          <p:cNvSpPr/>
          <p:nvPr/>
        </p:nvSpPr>
        <p:spPr>
          <a:xfrm>
            <a:off x="2626366" y="3362571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C249088C-C99A-C54C-8067-8456BF21657E}"/>
              </a:ext>
            </a:extLst>
          </p:cNvPr>
          <p:cNvSpPr/>
          <p:nvPr/>
        </p:nvSpPr>
        <p:spPr>
          <a:xfrm>
            <a:off x="9393224" y="3362571"/>
            <a:ext cx="172412" cy="172412"/>
          </a:xfrm>
          <a:prstGeom prst="ellipse">
            <a:avLst/>
          </a:prstGeom>
          <a:solidFill>
            <a:srgbClr val="8CBF4B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FF92472D-9633-1B41-8BB1-3CE8FDF598FC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459184" y="4206951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4FA104B9-3949-7046-BD33-D672B145979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890125" y="1594752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4" name="Text Placeholder 17">
            <a:extLst>
              <a:ext uri="{FF2B5EF4-FFF2-40B4-BE49-F238E27FC236}">
                <a16:creationId xmlns="" xmlns:a16="http://schemas.microsoft.com/office/drawing/2014/main" id="{4170B2DE-1D76-D746-B4E0-1DF37E4C7538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223426" y="4210067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9" name="Text Placeholder 17">
            <a:extLst>
              <a:ext uri="{FF2B5EF4-FFF2-40B4-BE49-F238E27FC236}">
                <a16:creationId xmlns="" xmlns:a16="http://schemas.microsoft.com/office/drawing/2014/main" id="{00BAA056-DFBD-584F-9273-7D94010335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59184" y="283714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2018</a:t>
            </a:r>
            <a:endParaRPr lang="en-US" dirty="0"/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6BF9179A-0AB3-E042-BD2E-A24FBC624C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90125" y="385705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2019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5D05B818-03D6-0C48-A4A4-879D1B8573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3426" y="282565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2020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C26421F-3E17-FF47-92D5-AE8B9BF847B2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7918C0E-ED0A-D748-88E5-BE3A2DEDEB9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272910793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99EA92-8C6E-B84F-B459-728079F0C1CC}"/>
              </a:ext>
            </a:extLst>
          </p:cNvPr>
          <p:cNvGrpSpPr/>
          <p:nvPr userDrawn="1"/>
        </p:nvGrpSpPr>
        <p:grpSpPr>
          <a:xfrm flipH="1">
            <a:off x="-87112" y="2691100"/>
            <a:ext cx="10183945" cy="1475800"/>
            <a:chOff x="4009760" y="5382199"/>
            <a:chExt cx="20367890" cy="2951599"/>
          </a:xfrm>
        </p:grpSpPr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E7ED26DD-7AEB-9E44-8FF6-C477D8C00C2B}"/>
                </a:ext>
              </a:extLst>
            </p:cNvPr>
            <p:cNvCxnSpPr>
              <a:cxnSpLocks/>
            </p:cNvCxnSpPr>
            <p:nvPr/>
          </p:nvCxnSpPr>
          <p:spPr>
            <a:xfrm>
              <a:off x="5434644" y="6897551"/>
              <a:ext cx="1894300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40BA1181-B947-D246-AEDB-8D5690586889}"/>
                </a:ext>
              </a:extLst>
            </p:cNvPr>
            <p:cNvSpPr/>
            <p:nvPr/>
          </p:nvSpPr>
          <p:spPr>
            <a:xfrm>
              <a:off x="4009760" y="5382199"/>
              <a:ext cx="2887204" cy="2951599"/>
            </a:xfrm>
            <a:prstGeom prst="ellipse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prstClr val="white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93279403-2DD6-294E-8653-2A42ED9EBD96}"/>
                </a:ext>
              </a:extLst>
            </p:cNvPr>
            <p:cNvSpPr/>
            <p:nvPr/>
          </p:nvSpPr>
          <p:spPr>
            <a:xfrm>
              <a:off x="11936354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B1A0B9AD-E1B8-4A47-B627-580D076FD190}"/>
                </a:ext>
              </a:extLst>
            </p:cNvPr>
            <p:cNvSpPr/>
            <p:nvPr/>
          </p:nvSpPr>
          <p:spPr>
            <a:xfrm>
              <a:off x="18764171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 Placeholder 17">
            <a:extLst>
              <a:ext uri="{FF2B5EF4-FFF2-40B4-BE49-F238E27FC236}">
                <a16:creationId xmlns="" xmlns:a16="http://schemas.microsoft.com/office/drawing/2014/main" id="{EE27F43F-5131-7247-81C7-14B1147E8D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4900" y="161754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FA701368-7F3A-D942-9086-74C5BC9A1A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8201" y="4232863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19E93A3E-D93B-6746-924C-B809E688CD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67864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END</a:t>
            </a:r>
            <a:endParaRPr lang="en-US" dirty="0"/>
          </a:p>
        </p:txBody>
      </p:sp>
      <p:sp>
        <p:nvSpPr>
          <p:cNvPr id="26" name="Text Placeholder 17">
            <a:extLst>
              <a:ext uri="{FF2B5EF4-FFF2-40B4-BE49-F238E27FC236}">
                <a16:creationId xmlns="" xmlns:a16="http://schemas.microsoft.com/office/drawing/2014/main" id="{14EC00ED-B9B5-564F-A2BD-E9361B35ED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66515" y="384269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2021</a:t>
            </a:r>
            <a:endParaRPr lang="en-US" dirty="0"/>
          </a:p>
        </p:txBody>
      </p:sp>
      <p:sp>
        <p:nvSpPr>
          <p:cNvPr id="27" name="Text Placeholder 17">
            <a:extLst>
              <a:ext uri="{FF2B5EF4-FFF2-40B4-BE49-F238E27FC236}">
                <a16:creationId xmlns="" xmlns:a16="http://schemas.microsoft.com/office/drawing/2014/main" id="{3BB708B1-BD9F-3D4B-A3F2-DAAACD7B96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8201" y="2797420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2022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736D8C8-35B9-E44E-AAE8-C6E80ED2B0AD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81152B3-A02C-0A41-A45E-03342C78C7A9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754995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end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295640-5B5F-6E47-808F-2F2FB8B377B6}"/>
              </a:ext>
            </a:extLst>
          </p:cNvPr>
          <p:cNvGrpSpPr/>
          <p:nvPr userDrawn="1"/>
        </p:nvGrpSpPr>
        <p:grpSpPr>
          <a:xfrm>
            <a:off x="13492" y="1875084"/>
            <a:ext cx="12165015" cy="3041254"/>
            <a:chOff x="0" y="4738255"/>
            <a:chExt cx="21169744" cy="5292436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2C287D99-39F7-274E-881D-B1205E86882D}"/>
                </a:ext>
              </a:extLst>
            </p:cNvPr>
            <p:cNvSpPr/>
            <p:nvPr/>
          </p:nvSpPr>
          <p:spPr>
            <a:xfrm>
              <a:off x="0" y="4738255"/>
              <a:ext cx="5292436" cy="5292436"/>
            </a:xfrm>
            <a:prstGeom prst="rect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7255414-C2BD-294E-A843-C1E85CBB702D}"/>
                </a:ext>
              </a:extLst>
            </p:cNvPr>
            <p:cNvSpPr/>
            <p:nvPr/>
          </p:nvSpPr>
          <p:spPr>
            <a:xfrm>
              <a:off x="5292436" y="4738255"/>
              <a:ext cx="5292436" cy="5292436"/>
            </a:xfrm>
            <a:prstGeom prst="rect">
              <a:avLst/>
            </a:prstGeom>
            <a:solidFill>
              <a:srgbClr val="28A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C2AF4D0D-CD86-1943-BD02-89B10E71AB04}"/>
                </a:ext>
              </a:extLst>
            </p:cNvPr>
            <p:cNvSpPr/>
            <p:nvPr/>
          </p:nvSpPr>
          <p:spPr>
            <a:xfrm>
              <a:off x="10584872" y="4738255"/>
              <a:ext cx="5292436" cy="5292436"/>
            </a:xfrm>
            <a:prstGeom prst="rect">
              <a:avLst/>
            </a:prstGeom>
            <a:solidFill>
              <a:srgbClr val="1BA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B3D836D-4100-D44A-83B0-51B97203CAA2}"/>
                </a:ext>
              </a:extLst>
            </p:cNvPr>
            <p:cNvSpPr/>
            <p:nvPr/>
          </p:nvSpPr>
          <p:spPr>
            <a:xfrm>
              <a:off x="15877308" y="4738255"/>
              <a:ext cx="5292436" cy="5292436"/>
            </a:xfrm>
            <a:prstGeom prst="rect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4D2F298-F143-9740-AAB0-DC67FBF5DC8C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40B2C6C4-135F-5946-B876-EA9B72EF09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4743" y="2963737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February</a:t>
            </a:r>
            <a:endParaRPr lang="en-US" dirty="0"/>
          </a:p>
        </p:txBody>
      </p:sp>
      <p:sp>
        <p:nvSpPr>
          <p:cNvPr id="36" name="Text Placeholder 23">
            <a:extLst>
              <a:ext uri="{FF2B5EF4-FFF2-40B4-BE49-F238E27FC236}">
                <a16:creationId xmlns="" xmlns:a16="http://schemas.microsoft.com/office/drawing/2014/main" id="{BDA90A0E-F434-DE4E-802E-4F8D967084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59026" y="2332384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E4E3947D-3C0D-864E-A378-E86B96AB3A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69574" y="3694013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8" name="Text Placeholder 17">
            <a:extLst>
              <a:ext uri="{FF2B5EF4-FFF2-40B4-BE49-F238E27FC236}">
                <a16:creationId xmlns="" xmlns:a16="http://schemas.microsoft.com/office/drawing/2014/main" id="{7A61D601-8E58-BD42-BBBF-581E5B4321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979" y="2966833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January</a:t>
            </a:r>
            <a:endParaRPr lang="en-US" dirty="0"/>
          </a:p>
        </p:txBody>
      </p:sp>
      <p:sp>
        <p:nvSpPr>
          <p:cNvPr id="39" name="Text Placeholder 23">
            <a:extLst>
              <a:ext uri="{FF2B5EF4-FFF2-40B4-BE49-F238E27FC236}">
                <a16:creationId xmlns="" xmlns:a16="http://schemas.microsoft.com/office/drawing/2014/main" id="{FBF15F1B-8908-F446-91BA-B6025A5D96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04" y="2335480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20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8DA24536-E652-E647-BC3C-200CC55782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52" y="3697109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87F5E8E1-032A-ED43-93E9-DB20B4563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24512" y="2950422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April</a:t>
            </a:r>
            <a:endParaRPr lang="en-US" dirty="0"/>
          </a:p>
        </p:txBody>
      </p:sp>
      <p:sp>
        <p:nvSpPr>
          <p:cNvPr id="42" name="Text Placeholder 23">
            <a:extLst>
              <a:ext uri="{FF2B5EF4-FFF2-40B4-BE49-F238E27FC236}">
                <a16:creationId xmlns="" xmlns:a16="http://schemas.microsoft.com/office/drawing/2014/main" id="{76204B1D-FD93-534C-86DB-6D09C95456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28795" y="2319069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="" xmlns:a16="http://schemas.microsoft.com/office/drawing/2014/main" id="{F4D63AE9-5CEC-9F4B-96A5-3F0DB00BF3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39343" y="3680698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4" name="Text Placeholder 17">
            <a:extLst>
              <a:ext uri="{FF2B5EF4-FFF2-40B4-BE49-F238E27FC236}">
                <a16:creationId xmlns="" xmlns:a16="http://schemas.microsoft.com/office/drawing/2014/main" id="{18449C84-980B-324B-B217-BB2EDFA5B2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68790" y="2953518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March</a:t>
            </a:r>
            <a:endParaRPr lang="en-US" dirty="0"/>
          </a:p>
        </p:txBody>
      </p:sp>
      <p:sp>
        <p:nvSpPr>
          <p:cNvPr id="45" name="Text Placeholder 23">
            <a:extLst>
              <a:ext uri="{FF2B5EF4-FFF2-40B4-BE49-F238E27FC236}">
                <a16:creationId xmlns="" xmlns:a16="http://schemas.microsoft.com/office/drawing/2014/main" id="{DB432D93-6FEA-AC42-83B9-779DFF3A77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73073" y="2322165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17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="" xmlns:a16="http://schemas.microsoft.com/office/drawing/2014/main" id="{23980425-5596-AE4F-A5E0-1E8D36188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3621" y="3683794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F30AE37-8612-1542-9EF8-54C24BD4C33D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2B53804-765C-C642-92ED-7E167F7FC3E2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931F17A9-1990-CB4F-B6F6-4BB13F4AD5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830551898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184089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227188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019776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06689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Freeform: Shape 4235">
            <a:extLst>
              <a:ext uri="{FF2B5EF4-FFF2-40B4-BE49-F238E27FC236}">
                <a16:creationId xmlns="" xmlns:a16="http://schemas.microsoft.com/office/drawing/2014/main" id="{2F2F1A50-32F6-E84E-B2A8-E09466C954B2}"/>
              </a:ext>
            </a:extLst>
          </p:cNvPr>
          <p:cNvSpPr/>
          <p:nvPr userDrawn="1"/>
        </p:nvSpPr>
        <p:spPr>
          <a:xfrm>
            <a:off x="9675359" y="1773769"/>
            <a:ext cx="1518092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2" h="1330">
                <a:moveTo>
                  <a:pt x="455" y="219"/>
                </a:moveTo>
                <a:cubicBezTo>
                  <a:pt x="326" y="219"/>
                  <a:pt x="219" y="325"/>
                  <a:pt x="219" y="455"/>
                </a:cubicBezTo>
                <a:cubicBezTo>
                  <a:pt x="219" y="587"/>
                  <a:pt x="326" y="692"/>
                  <a:pt x="455" y="692"/>
                </a:cubicBezTo>
                <a:cubicBezTo>
                  <a:pt x="586" y="692"/>
                  <a:pt x="692" y="587"/>
                  <a:pt x="692" y="455"/>
                </a:cubicBezTo>
                <a:cubicBezTo>
                  <a:pt x="692" y="325"/>
                  <a:pt x="586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2" y="203"/>
                  <a:pt x="912" y="455"/>
                </a:cubicBezTo>
                <a:cubicBezTo>
                  <a:pt x="912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3" y="1289"/>
                  <a:pt x="483" y="1303"/>
                </a:cubicBezTo>
                <a:cubicBezTo>
                  <a:pt x="483" y="1316"/>
                  <a:pt x="471" y="1330"/>
                  <a:pt x="455" y="1330"/>
                </a:cubicBezTo>
                <a:cubicBezTo>
                  <a:pt x="441" y="1330"/>
                  <a:pt x="428" y="1316"/>
                  <a:pt x="428" y="1303"/>
                </a:cubicBezTo>
                <a:cubicBezTo>
                  <a:pt x="428" y="1289"/>
                  <a:pt x="436" y="1280"/>
                  <a:pt x="447" y="1276"/>
                </a:cubicBezTo>
                <a:lnTo>
                  <a:pt x="447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7511047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755816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670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8973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27683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14986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57443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44746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12021" y="4848034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9324" y="4353360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B5D68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0" name="Freeform: Shape 4239">
            <a:extLst>
              <a:ext uri="{FF2B5EF4-FFF2-40B4-BE49-F238E27FC236}">
                <a16:creationId xmlns="" xmlns:a16="http://schemas.microsoft.com/office/drawing/2014/main" id="{E253BA23-B768-C040-9224-2910F7AB1B7E}"/>
              </a:ext>
            </a:extLst>
          </p:cNvPr>
          <p:cNvSpPr/>
          <p:nvPr userDrawn="1"/>
        </p:nvSpPr>
        <p:spPr>
          <a:xfrm>
            <a:off x="971458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371623243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928805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97190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6630446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6671879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18945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236577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939640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944352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52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655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72399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9702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73475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60778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42804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30107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27250" y="6366961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674230183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DCE44-91B1-49DC-BFD2-BAD631101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71E603A-A31C-4763-88CC-1A561D59F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26F09E-E749-4E79-806D-15B9147D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4C3C68-B0DC-4B52-9588-B4C5F572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CA00D0-F532-4005-B7FB-30AE0AAF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366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F7012A-4801-B846-8CEA-D1AA67A7E19E}"/>
              </a:ext>
            </a:extLst>
          </p:cNvPr>
          <p:cNvSpPr/>
          <p:nvPr userDrawn="1"/>
        </p:nvSpPr>
        <p:spPr>
          <a:xfrm>
            <a:off x="0" y="0"/>
            <a:ext cx="3526971" cy="25537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Text Placeholder 23">
            <a:extLst>
              <a:ext uri="{FF2B5EF4-FFF2-40B4-BE49-F238E27FC236}">
                <a16:creationId xmlns="" xmlns:a16="http://schemas.microsoft.com/office/drawing/2014/main" id="{000CD309-E9B0-7C4A-9A4F-489EB83506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313" y="875545"/>
            <a:ext cx="10978262" cy="108309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76C6D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="" xmlns:a16="http://schemas.microsoft.com/office/drawing/2014/main" id="{C6A8FD36-65E2-304C-B342-C3166DD3BB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313" y="2067342"/>
            <a:ext cx="10978262" cy="4038015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40404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93386031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7027ED-08EB-4AA2-8039-4471467B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B1B5F5-1779-474A-9F41-063CB554D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B29AA8-AD84-4CD3-9D29-0CF65B38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95838D-7270-4750-8B53-8E3FA1AA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2CDA35-2515-4BB3-884E-B71D22FE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77744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812B66-7A91-46C6-92C8-7180C0C5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B0D325-D854-4FF1-AFE5-4D92597C8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53E661-CC91-416A-A745-8E2A8D17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D61AF3-3BAD-4599-B779-64E3DB59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5B0AFF-07E0-4DAD-A29C-EDB2E6E3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99011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552351-547A-41F8-AA93-DAC4C4EA5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42C471-5C3E-4D19-9753-6E14BC73A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F7C295-3405-4590-9F2C-4AF0CB1A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39FC32-A399-44D5-91ED-8DDE0D59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1A561D-13AD-4BC3-9E28-CF15C358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558545-7F2F-45DA-9E04-D35F5EED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18512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FA14ED-05A5-4B12-A66F-DE7EFB37B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B6B6F6-BBEE-4168-AFC7-05823309C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91DC0B-A84E-4A8C-9F89-C46C0AAA0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B0200E8-3F05-4E98-A485-EBCD34E82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B6B2F77-C6C1-44EA-8820-9C87BBE12A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376CD5F-1A39-4D83-B8DE-3FEF9070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31767F8-3142-46BC-AB5D-C9FA3599B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326B1A6-6294-4F21-877E-2E49DC766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55681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4A50F0-14E6-4C87-969C-9B7082F7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829AA1-8D1C-4588-8CAC-6E8C8443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0E7EC14-1376-4AB1-93F4-FD83729F8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3D5DB3-6D69-41AE-AC66-6975102F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29362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6614A76-CC39-4D8F-8A8F-AEA07A95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B0D7F0-03CD-4F5B-B7C1-567AB8E7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50DE8C2-11F7-4D40-9854-DA6C0F85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162339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3AAEB3-63FB-4ABC-BE19-8EAFC94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E21FDC-E12E-43B6-A61B-812C63BD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61D72E-0CC1-4BD7-AEDF-28D69C52A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AEBE91-C3F4-40BB-BA4C-58C2C108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4752D7-D906-436C-BD79-7F675DD8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413694-5040-45A3-9219-E1FB03DE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328885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FBEC97-D821-4335-9FF7-3C67C95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EFF2508-BBFF-480A-AFA0-2B7A0E068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449EFEA-74AC-4426-AF85-D98D8DA29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2629FC-AE3F-4FF9-B1F7-96A55C72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C11E56-6FDB-4B2B-B5BB-47A07203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22C49F-480A-4D98-896E-9C820771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7088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44363-A929-4E9A-921F-6EF78E632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89B3EC-B0FF-48E5-9F07-519B97688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922552-0453-43F2-9329-45EC61DF2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743A40-4C46-4349-8464-EC121267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802667-83E8-4DE9-AEC8-97C50D0D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5639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5244B6E-D371-4F79-B559-B2C8D1933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FE2AEE-1FA6-4AD6-BFBC-F5C8821EC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8CF1F1-149A-4D2A-B710-20B65FB3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EBEF44-F339-4145-B138-958BB18D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DFE507-41E3-4050-AA6E-8B9C4072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182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F7012A-4801-B846-8CEA-D1AA67A7E19E}"/>
              </a:ext>
            </a:extLst>
          </p:cNvPr>
          <p:cNvSpPr/>
          <p:nvPr userDrawn="1"/>
        </p:nvSpPr>
        <p:spPr>
          <a:xfrm>
            <a:off x="0" y="0"/>
            <a:ext cx="3526971" cy="25537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Text Placeholder 23">
            <a:extLst>
              <a:ext uri="{FF2B5EF4-FFF2-40B4-BE49-F238E27FC236}">
                <a16:creationId xmlns="" xmlns:a16="http://schemas.microsoft.com/office/drawing/2014/main" id="{000CD309-E9B0-7C4A-9A4F-489EB83506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313" y="875545"/>
            <a:ext cx="10978262" cy="108309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F6BC67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="" xmlns:a16="http://schemas.microsoft.com/office/drawing/2014/main" id="{C6A8FD36-65E2-304C-B342-C3166DD3BB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313" y="2067342"/>
            <a:ext cx="10978262" cy="4038015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40404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17112881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121260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D5A2AA6-883F-854A-8546-F99F3B503C78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3864A3C8-D9B2-6D4F-8AF6-446AA2B021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85D7608D-36AC-F749-962E-A70668D2E0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A50FDCB-F35B-6E4C-894D-A4695AE5E749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="" xmlns:a16="http://schemas.microsoft.com/office/drawing/2014/main" id="{10DC2F06-5F2E-8245-82B0-075B40465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83E37E1-6A96-684C-BA8A-A42C3A7B7C50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B401573-3136-B04E-AB48-47CA1061F3EB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97368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C5B56A7-C850-004E-A218-494C6390142F}"/>
              </a:ext>
            </a:extLst>
          </p:cNvPr>
          <p:cNvSpPr/>
          <p:nvPr userDrawn="1"/>
        </p:nvSpPr>
        <p:spPr>
          <a:xfrm>
            <a:off x="241300" y="228600"/>
            <a:ext cx="11696700" cy="3035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3C33563-74D4-9C45-B16E-EE9771603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867"/>
          <a:stretch/>
        </p:blipFill>
        <p:spPr>
          <a:xfrm>
            <a:off x="3752900" y="1030385"/>
            <a:ext cx="8439100" cy="5375657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9B270587-869E-A549-98E4-0E2F24D7CB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1200" y="1203325"/>
            <a:ext cx="5130800" cy="3913188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B1FBF693-83D1-B940-B0C1-1DEE220BC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350" y="3594101"/>
            <a:ext cx="5029134" cy="223351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E4C5354-097E-9047-BF0C-BF358C2BBAC7}"/>
              </a:ext>
            </a:extLst>
          </p:cNvPr>
          <p:cNvSpPr/>
          <p:nvPr userDrawn="1"/>
        </p:nvSpPr>
        <p:spPr>
          <a:xfrm>
            <a:off x="831350" y="150280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3F1B5D6A-BD23-A34A-8A53-F5A2A2FE1C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7201" y="805450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29748EA-C0A8-F14F-B190-91F53E5FFAB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844C1E4-5685-3A4E-A559-324CB47798BE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87580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5">
            <a:extLst>
              <a:ext uri="{FF2B5EF4-FFF2-40B4-BE49-F238E27FC236}">
                <a16:creationId xmlns="" xmlns:a16="http://schemas.microsoft.com/office/drawing/2014/main" id="{325A458D-4CD1-F749-A7CA-2DB4DA3E26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3299" y="2066544"/>
            <a:ext cx="5132263" cy="3722513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D89B6699-41C2-A647-B805-477AD8D41E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6940" y="708094"/>
            <a:ext cx="5158622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1188A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46E7E2D0-5766-184D-B066-151C0BDA9313}"/>
              </a:ext>
            </a:extLst>
          </p:cNvPr>
          <p:cNvCxnSpPr>
            <a:cxnSpLocks/>
          </p:cNvCxnSpPr>
          <p:nvPr userDrawn="1"/>
        </p:nvCxnSpPr>
        <p:spPr>
          <a:xfrm>
            <a:off x="5298621" y="2490107"/>
            <a:ext cx="48315" cy="4337729"/>
          </a:xfrm>
          <a:prstGeom prst="line">
            <a:avLst/>
          </a:prstGeom>
          <a:ln w="12700">
            <a:solidFill>
              <a:srgbClr val="28AF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2EEC70AB-BD27-9D40-B51B-A5A6EB572E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03474" y="708094"/>
            <a:ext cx="3452394" cy="343396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 SLIDE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80E57C5-9F44-1743-A089-B6D51064BBCD}"/>
              </a:ext>
            </a:extLst>
          </p:cNvPr>
          <p:cNvSpPr/>
          <p:nvPr userDrawn="1"/>
        </p:nvSpPr>
        <p:spPr>
          <a:xfrm>
            <a:off x="4721410" y="1335685"/>
            <a:ext cx="1154422" cy="1154422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D774BE65-A9FD-8447-B8DC-01E0E3F156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3395" y="712471"/>
            <a:ext cx="1154422" cy="857158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360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D61EA96D-CBBA-164C-B6A9-08FC40BAD1F5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9B8F009-F456-474D-8AEB-A89D432DE398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224388131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594346" cy="386770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3" y="642972"/>
            <a:ext cx="1059434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43C4327-63B8-524C-A365-730E163C0C3B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7DCDAB-9B29-724B-9E94-12531E00608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126684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555827B-445F-124C-B488-0368396C6165}"/>
              </a:ext>
            </a:extLst>
          </p:cNvPr>
          <p:cNvSpPr txBox="1"/>
          <p:nvPr userDrawn="1"/>
        </p:nvSpPr>
        <p:spPr>
          <a:xfrm>
            <a:off x="476395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2D0DC2C-A428-934B-B2CD-33EA01036C84}"/>
              </a:ext>
            </a:extLst>
          </p:cNvPr>
          <p:cNvSpPr/>
          <p:nvPr userDrawn="1"/>
        </p:nvSpPr>
        <p:spPr>
          <a:xfrm>
            <a:off x="241300" y="367062"/>
            <a:ext cx="11696700" cy="5695316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Text Placeholder 23">
            <a:extLst>
              <a:ext uri="{FF2B5EF4-FFF2-40B4-BE49-F238E27FC236}">
                <a16:creationId xmlns="" xmlns:a16="http://schemas.microsoft.com/office/drawing/2014/main" id="{4D734847-73F0-D74C-9196-0C62282DD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91462" y="4473027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="" xmlns:a16="http://schemas.microsoft.com/office/drawing/2014/main" id="{50529F2B-6A15-7F4F-A86A-73B054F9CD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7398" y="795622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Slide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370A3C62-9C33-6442-AA56-3D5560A5CE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8982" y="598304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="" xmlns:a16="http://schemas.microsoft.com/office/drawing/2014/main" id="{8CC6C34D-3A90-F048-B53A-BC616573EE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5779" y="0"/>
            <a:ext cx="5248975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 to add photo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03222646-8EC8-EF43-AB87-0FAB8C3CF236}"/>
              </a:ext>
            </a:extLst>
          </p:cNvPr>
          <p:cNvSpPr/>
          <p:nvPr userDrawn="1"/>
        </p:nvSpPr>
        <p:spPr>
          <a:xfrm rot="16200000" flipV="1">
            <a:off x="11704000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390916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Photo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B740006-F160-C44D-89FA-19A0B2F5D62F}"/>
              </a:ext>
            </a:extLst>
          </p:cNvPr>
          <p:cNvSpPr/>
          <p:nvPr userDrawn="1"/>
        </p:nvSpPr>
        <p:spPr>
          <a:xfrm>
            <a:off x="241300" y="0"/>
            <a:ext cx="6151000" cy="5923917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BAB2E43A-01A9-034A-94FD-65F98C980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5" y="1757011"/>
            <a:ext cx="4983180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70CC3DF-08FC-104A-96EE-39401CA6BF0E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950BB21B-863E-E545-BC10-366FC83CCA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5085159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="" xmlns:a16="http://schemas.microsoft.com/office/drawing/2014/main" id="{67F66838-2DC1-A242-BFEE-D223249239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2300" y="228600"/>
            <a:ext cx="5564883" cy="5447571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289134-02EC-A240-9EEE-8EFCD9FB6E42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41BD9DB-1AE0-F046-B1C4-9F1995D778AF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335226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oint icon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2225374" y="17274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2268473" y="17689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8745392" y="178001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8792510" y="182145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68968" y="48280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56271" y="4333339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188A3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BA19A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91788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9091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8CBF4B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FDA3578-22C0-F242-8A92-BC35DC710088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239D4DF-F916-8E4B-8BDF-169B917E8A14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65B885F-F1D5-CF48-A406-1D7B1455708D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23">
            <a:extLst>
              <a:ext uri="{FF2B5EF4-FFF2-40B4-BE49-F238E27FC236}">
                <a16:creationId xmlns="" xmlns:a16="http://schemas.microsoft.com/office/drawing/2014/main" id="{C979FF8E-2FF0-A342-B688-0AFAC42113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31137023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="" xmlns:a16="http://schemas.microsoft.com/office/drawing/2014/main" id="{E062918E-84FF-9547-A16A-383E59F88B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300" y="228600"/>
            <a:ext cx="11696700" cy="5946816"/>
          </a:xfrm>
          <a:custGeom>
            <a:avLst/>
            <a:gdLst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26308 w 11696700"/>
              <a:gd name="connsiteY8" fmla="*/ 5837400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221569 w 11696700"/>
              <a:gd name="connsiteY9" fmla="*/ 5935093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6816"/>
              <a:gd name="connsiteX1" fmla="*/ 11696700 w 11696700"/>
              <a:gd name="connsiteY1" fmla="*/ 0 h 5946816"/>
              <a:gd name="connsiteX2" fmla="*/ 11696700 w 11696700"/>
              <a:gd name="connsiteY2" fmla="*/ 757264 h 5946816"/>
              <a:gd name="connsiteX3" fmla="*/ 5956300 w 11696700"/>
              <a:gd name="connsiteY3" fmla="*/ 757264 h 5946816"/>
              <a:gd name="connsiteX4" fmla="*/ 5956300 w 11696700"/>
              <a:gd name="connsiteY4" fmla="*/ 3182964 h 5946816"/>
              <a:gd name="connsiteX5" fmla="*/ 11696700 w 11696700"/>
              <a:gd name="connsiteY5" fmla="*/ 3182964 h 5946816"/>
              <a:gd name="connsiteX6" fmla="*/ 11696700 w 11696700"/>
              <a:gd name="connsiteY6" fmla="*/ 5943600 h 5946816"/>
              <a:gd name="connsiteX7" fmla="*/ 226308 w 11696700"/>
              <a:gd name="connsiteY7" fmla="*/ 5943600 h 5946816"/>
              <a:gd name="connsiteX8" fmla="*/ 219585 w 11696700"/>
              <a:gd name="connsiteY8" fmla="*/ 5938253 h 5946816"/>
              <a:gd name="connsiteX9" fmla="*/ 350523 w 11696700"/>
              <a:gd name="connsiteY9" fmla="*/ 5946816 h 5946816"/>
              <a:gd name="connsiteX10" fmla="*/ 190308 w 11696700"/>
              <a:gd name="connsiteY10" fmla="*/ 5943600 h 5946816"/>
              <a:gd name="connsiteX11" fmla="*/ 0 w 11696700"/>
              <a:gd name="connsiteY11" fmla="*/ 5943600 h 5946816"/>
              <a:gd name="connsiteX12" fmla="*/ 0 w 11696700"/>
              <a:gd name="connsiteY12" fmla="*/ 0 h 594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96700" h="5946816">
                <a:moveTo>
                  <a:pt x="0" y="0"/>
                </a:moveTo>
                <a:lnTo>
                  <a:pt x="11696700" y="0"/>
                </a:lnTo>
                <a:lnTo>
                  <a:pt x="11696700" y="757264"/>
                </a:lnTo>
                <a:lnTo>
                  <a:pt x="5956300" y="757264"/>
                </a:lnTo>
                <a:lnTo>
                  <a:pt x="5956300" y="3182964"/>
                </a:lnTo>
                <a:lnTo>
                  <a:pt x="11696700" y="3182964"/>
                </a:lnTo>
                <a:lnTo>
                  <a:pt x="11696700" y="5943600"/>
                </a:lnTo>
                <a:lnTo>
                  <a:pt x="226308" y="5943600"/>
                </a:lnTo>
                <a:lnTo>
                  <a:pt x="219585" y="5938253"/>
                </a:lnTo>
                <a:lnTo>
                  <a:pt x="350523" y="5946816"/>
                </a:lnTo>
                <a:lnTo>
                  <a:pt x="190308" y="5943600"/>
                </a:lnTo>
                <a:lnTo>
                  <a:pt x="0" y="59436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 sz="1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</a:t>
            </a:r>
          </a:p>
          <a:p>
            <a:endParaRPr lang="en-US" dirty="0"/>
          </a:p>
          <a:p>
            <a:r>
              <a:rPr lang="en-US" dirty="0"/>
              <a:t>                             Click to add photo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AE72C2A-8F5D-5741-9D36-B642CB2931C5}"/>
              </a:ext>
            </a:extLst>
          </p:cNvPr>
          <p:cNvSpPr/>
          <p:nvPr userDrawn="1"/>
        </p:nvSpPr>
        <p:spPr>
          <a:xfrm>
            <a:off x="6197600" y="985864"/>
            <a:ext cx="5994400" cy="2425700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6686CA7-9F9D-8D44-B94F-5A2669C8F7B2}"/>
              </a:ext>
            </a:extLst>
          </p:cNvPr>
          <p:cNvSpPr txBox="1"/>
          <p:nvPr userDrawn="1"/>
        </p:nvSpPr>
        <p:spPr>
          <a:xfrm>
            <a:off x="6637283" y="-8040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D0117BF-7B8F-804D-9B62-BFDC2DE5B730}"/>
              </a:ext>
            </a:extLst>
          </p:cNvPr>
          <p:cNvSpPr/>
          <p:nvPr userDrawn="1"/>
        </p:nvSpPr>
        <p:spPr>
          <a:xfrm>
            <a:off x="6504644" y="20260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89FD262A-DB5E-AA46-B482-A1055545E6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0495" y="1328734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11F92C0B-314B-1D4F-96FF-2837F718CF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5" y="2346524"/>
            <a:ext cx="5029134" cy="851567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498D20-F272-6C4B-9750-0950D632CA51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BD57239-5828-B540-8237-86617E1D76B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00650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AAA5544-825C-D843-82F7-011BA29F10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650" y="1587500"/>
            <a:ext cx="11696699" cy="4699000"/>
          </a:xfrm>
          <a:custGeom>
            <a:avLst/>
            <a:gdLst>
              <a:gd name="connsiteX0" fmla="*/ 0 w 11696699"/>
              <a:gd name="connsiteY0" fmla="*/ 0 h 4699000"/>
              <a:gd name="connsiteX1" fmla="*/ 11696699 w 11696699"/>
              <a:gd name="connsiteY1" fmla="*/ 0 h 4699000"/>
              <a:gd name="connsiteX2" fmla="*/ 11696699 w 11696699"/>
              <a:gd name="connsiteY2" fmla="*/ 1498601 h 4699000"/>
              <a:gd name="connsiteX3" fmla="*/ 7029451 w 11696699"/>
              <a:gd name="connsiteY3" fmla="*/ 1498601 h 4699000"/>
              <a:gd name="connsiteX4" fmla="*/ 7029451 w 11696699"/>
              <a:gd name="connsiteY4" fmla="*/ 2971529 h 4699000"/>
              <a:gd name="connsiteX5" fmla="*/ 11696699 w 11696699"/>
              <a:gd name="connsiteY5" fmla="*/ 2971529 h 4699000"/>
              <a:gd name="connsiteX6" fmla="*/ 11696699 w 11696699"/>
              <a:gd name="connsiteY6" fmla="*/ 4699000 h 4699000"/>
              <a:gd name="connsiteX7" fmla="*/ 536121 w 11696699"/>
              <a:gd name="connsiteY7" fmla="*/ 4699000 h 4699000"/>
              <a:gd name="connsiteX8" fmla="*/ 216546 w 11696699"/>
              <a:gd name="connsiteY8" fmla="*/ 4699000 h 4699000"/>
              <a:gd name="connsiteX9" fmla="*/ 180546 w 11696699"/>
              <a:gd name="connsiteY9" fmla="*/ 4699000 h 4699000"/>
              <a:gd name="connsiteX10" fmla="*/ 0 w 11696699"/>
              <a:gd name="connsiteY10" fmla="*/ 4699000 h 4699000"/>
              <a:gd name="connsiteX11" fmla="*/ 0 w 11696699"/>
              <a:gd name="connsiteY11" fmla="*/ 4278910 h 469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96699" h="4699000">
                <a:moveTo>
                  <a:pt x="0" y="0"/>
                </a:moveTo>
                <a:lnTo>
                  <a:pt x="11696699" y="0"/>
                </a:lnTo>
                <a:lnTo>
                  <a:pt x="11696699" y="1498601"/>
                </a:lnTo>
                <a:lnTo>
                  <a:pt x="7029451" y="1498601"/>
                </a:lnTo>
                <a:lnTo>
                  <a:pt x="7029451" y="2971529"/>
                </a:lnTo>
                <a:lnTo>
                  <a:pt x="11696699" y="2971529"/>
                </a:lnTo>
                <a:lnTo>
                  <a:pt x="11696699" y="4699000"/>
                </a:lnTo>
                <a:lnTo>
                  <a:pt x="536121" y="4699000"/>
                </a:lnTo>
                <a:lnTo>
                  <a:pt x="216546" y="4699000"/>
                </a:lnTo>
                <a:lnTo>
                  <a:pt x="180546" y="4699000"/>
                </a:lnTo>
                <a:lnTo>
                  <a:pt x="0" y="4699000"/>
                </a:lnTo>
                <a:lnTo>
                  <a:pt x="0" y="427891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33A59673-F743-3548-A224-DA318708FD70}"/>
              </a:ext>
            </a:extLst>
          </p:cNvPr>
          <p:cNvSpPr txBox="1">
            <a:spLocks/>
          </p:cNvSpPr>
          <p:nvPr userDrawn="1"/>
        </p:nvSpPr>
        <p:spPr>
          <a:xfrm>
            <a:off x="7619999" y="3435786"/>
            <a:ext cx="4019670" cy="773557"/>
          </a:xfrm>
          <a:prstGeom prst="rect">
            <a:avLst/>
          </a:prstGeom>
        </p:spPr>
        <p:txBody>
          <a:bodyPr vert="horz" wrap="square" lIns="217433" tIns="108718" rIns="217433" bIns="10871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prstClr val="white"/>
                </a:solidFill>
                <a:latin typeface="Montserrat Light" charset="0"/>
                <a:ea typeface="Montserrat Light" charset="0"/>
                <a:cs typeface="Montserrat Light" charset="0"/>
              </a:rPr>
              <a:t>Refers to a good or service being offered by a company.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9BB73D2-4537-B849-87DD-438424FEBE62}"/>
              </a:ext>
            </a:extLst>
          </p:cNvPr>
          <p:cNvSpPr/>
          <p:nvPr userDrawn="1"/>
        </p:nvSpPr>
        <p:spPr>
          <a:xfrm rot="10800000" flipV="1">
            <a:off x="7277100" y="3086101"/>
            <a:ext cx="4914900" cy="147292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76282472-56C2-8A48-86C5-1BC4F9E9B0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77100" y="3092586"/>
            <a:ext cx="4667249" cy="1466443"/>
          </a:xfrm>
        </p:spPr>
        <p:txBody>
          <a:bodyPr anchor="ctr"/>
          <a:lstStyle>
            <a:lvl1pPr algn="ctr"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379D8CF-5187-5A40-90C4-720D4B6776D8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507B26C4-2A6B-404D-B6DF-133DAE8902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81B267-E1F8-1B41-B67E-37FFFE57738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B91A324-8B30-A940-95B5-F8962EEFE5F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815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177">
            <a:extLst>
              <a:ext uri="{FF2B5EF4-FFF2-40B4-BE49-F238E27FC236}">
                <a16:creationId xmlns="" xmlns:a16="http://schemas.microsoft.com/office/drawing/2014/main" id="{10B1012D-1247-0E4A-BFFD-D8F52FAEDE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33916" y="1537216"/>
            <a:ext cx="4743146" cy="4284137"/>
          </a:xfrm>
          <a:custGeom>
            <a:avLst/>
            <a:gdLst>
              <a:gd name="T0" fmla="*/ 3121 w 3428"/>
              <a:gd name="T1" fmla="*/ 642 h 3719"/>
              <a:gd name="T2" fmla="*/ 3121 w 3428"/>
              <a:gd name="T3" fmla="*/ 642 h 3719"/>
              <a:gd name="T4" fmla="*/ 2103 w 3428"/>
              <a:gd name="T5" fmla="*/ 642 h 3719"/>
              <a:gd name="T6" fmla="*/ 1729 w 3428"/>
              <a:gd name="T7" fmla="*/ 0 h 3719"/>
              <a:gd name="T8" fmla="*/ 1362 w 3428"/>
              <a:gd name="T9" fmla="*/ 642 h 3719"/>
              <a:gd name="T10" fmla="*/ 306 w 3428"/>
              <a:gd name="T11" fmla="*/ 642 h 3719"/>
              <a:gd name="T12" fmla="*/ 0 w 3428"/>
              <a:gd name="T13" fmla="*/ 948 h 3719"/>
              <a:gd name="T14" fmla="*/ 0 w 3428"/>
              <a:gd name="T15" fmla="*/ 3420 h 3719"/>
              <a:gd name="T16" fmla="*/ 306 w 3428"/>
              <a:gd name="T17" fmla="*/ 3718 h 3719"/>
              <a:gd name="T18" fmla="*/ 3121 w 3428"/>
              <a:gd name="T19" fmla="*/ 3718 h 3719"/>
              <a:gd name="T20" fmla="*/ 3427 w 3428"/>
              <a:gd name="T21" fmla="*/ 3420 h 3719"/>
              <a:gd name="T22" fmla="*/ 3427 w 3428"/>
              <a:gd name="T23" fmla="*/ 948 h 3719"/>
              <a:gd name="T24" fmla="*/ 3121 w 3428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8" h="3719">
                <a:moveTo>
                  <a:pt x="3121" y="642"/>
                </a:moveTo>
                <a:lnTo>
                  <a:pt x="3121" y="642"/>
                </a:lnTo>
                <a:cubicBezTo>
                  <a:pt x="2103" y="642"/>
                  <a:pt x="2103" y="642"/>
                  <a:pt x="2103" y="642"/>
                </a:cubicBezTo>
                <a:cubicBezTo>
                  <a:pt x="1729" y="0"/>
                  <a:pt x="1729" y="0"/>
                  <a:pt x="1729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1" y="3718"/>
                  <a:pt x="3121" y="3718"/>
                  <a:pt x="3121" y="3718"/>
                </a:cubicBezTo>
                <a:cubicBezTo>
                  <a:pt x="3289" y="3718"/>
                  <a:pt x="3427" y="3588"/>
                  <a:pt x="3427" y="3420"/>
                </a:cubicBezTo>
                <a:cubicBezTo>
                  <a:pt x="3427" y="948"/>
                  <a:pt x="3427" y="948"/>
                  <a:pt x="3427" y="948"/>
                </a:cubicBezTo>
                <a:cubicBezTo>
                  <a:pt x="3427" y="780"/>
                  <a:pt x="3289" y="642"/>
                  <a:pt x="3121" y="642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32DC3FE-D517-4045-A81C-97480C4BB5BC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929DE76E-73B1-9148-AD97-229EAA47B0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37942" y="3205190"/>
            <a:ext cx="3721976" cy="2017259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47129" y="2581573"/>
            <a:ext cx="190850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E0AA75E-BDA5-164B-BCEE-416AB7EB207E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8F78608-E00E-EC4C-A889-2DB48630BF2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1407386755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5307EF-A9F6-C245-9FFC-6B90094787FE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3">
            <a:extLst>
              <a:ext uri="{FF2B5EF4-FFF2-40B4-BE49-F238E27FC236}">
                <a16:creationId xmlns="" xmlns:a16="http://schemas.microsoft.com/office/drawing/2014/main" id="{81CC2CF4-3D74-1342-B102-040122CED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="" xmlns:a16="http://schemas.microsoft.com/office/drawing/2014/main" id="{2F429012-D47B-B64E-8AF8-BA57CA772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82ED7C5-FFAE-834F-8F3A-BCF13F87526A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C2D9E6FA-4BF8-7846-B1D4-0E7D141B5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C42B48-7BA4-D244-BEDC-1A195F5794A4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E665F5D-41F2-AB4E-9E9D-89A3F85D709E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76120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/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C52FF19B-F26A-EC40-9F99-C10D1E505E59}"/>
              </a:ext>
            </a:extLst>
          </p:cNvPr>
          <p:cNvSpPr/>
          <p:nvPr userDrawn="1"/>
        </p:nvSpPr>
        <p:spPr>
          <a:xfrm>
            <a:off x="6361479" y="123226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 Placeholder 25">
            <a:extLst>
              <a:ext uri="{FF2B5EF4-FFF2-40B4-BE49-F238E27FC236}">
                <a16:creationId xmlns="" xmlns:a16="http://schemas.microsoft.com/office/drawing/2014/main" id="{CAF61B17-26D4-B14D-97CA-EAAECA6A7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9807" y="128946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D8522547-A08F-EE44-A9AD-5FABBDCD549F}"/>
              </a:ext>
            </a:extLst>
          </p:cNvPr>
          <p:cNvCxnSpPr>
            <a:cxnSpLocks/>
          </p:cNvCxnSpPr>
          <p:nvPr userDrawn="1"/>
        </p:nvCxnSpPr>
        <p:spPr>
          <a:xfrm>
            <a:off x="5769762" y="162223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8DF3840-EDCD-4B47-B492-D9F24116159A}"/>
              </a:ext>
            </a:extLst>
          </p:cNvPr>
          <p:cNvSpPr/>
          <p:nvPr userDrawn="1"/>
        </p:nvSpPr>
        <p:spPr>
          <a:xfrm flipV="1">
            <a:off x="511072" y="-2"/>
            <a:ext cx="5240006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9E207A2-7B0E-2F46-8515-2531113C9151}"/>
              </a:ext>
            </a:extLst>
          </p:cNvPr>
          <p:cNvSpPr/>
          <p:nvPr userDrawn="1"/>
        </p:nvSpPr>
        <p:spPr>
          <a:xfrm>
            <a:off x="918629" y="1527801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8EC99E19-5C6F-0E42-9D44-703CC975D6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478" y="1899687"/>
            <a:ext cx="4306395" cy="3280643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type…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5BC66613-CDA2-A74A-9395-2463EF11F2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8629" y="628636"/>
            <a:ext cx="4378451" cy="60363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Overview Slide</a:t>
            </a:r>
          </a:p>
        </p:txBody>
      </p:sp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D783A9DB-2D88-B44A-A367-1AE86EBEE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718" t="9301" r="27615" b="19469"/>
          <a:stretch/>
        </p:blipFill>
        <p:spPr>
          <a:xfrm flipH="1">
            <a:off x="511072" y="5180330"/>
            <a:ext cx="1726075" cy="1615575"/>
          </a:xfrm>
          <a:prstGeom prst="rect">
            <a:avLst/>
          </a:prstGeom>
        </p:spPr>
      </p:pic>
      <p:sp>
        <p:nvSpPr>
          <p:cNvPr id="21" name="Text Placeholder 25">
            <a:extLst>
              <a:ext uri="{FF2B5EF4-FFF2-40B4-BE49-F238E27FC236}">
                <a16:creationId xmlns="" xmlns:a16="http://schemas.microsoft.com/office/drawing/2014/main" id="{5A1E8056-B0BB-444E-9F56-12D2DD4B85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9716" y="123226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60359091-EF1E-5347-86A8-664FF906AFA2}"/>
              </a:ext>
            </a:extLst>
          </p:cNvPr>
          <p:cNvSpPr/>
          <p:nvPr userDrawn="1"/>
        </p:nvSpPr>
        <p:spPr>
          <a:xfrm>
            <a:off x="6361479" y="230689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 Placeholder 25">
            <a:extLst>
              <a:ext uri="{FF2B5EF4-FFF2-40B4-BE49-F238E27FC236}">
                <a16:creationId xmlns="" xmlns:a16="http://schemas.microsoft.com/office/drawing/2014/main" id="{29FF15AB-A467-5248-AA8B-EA7E9FC37B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9807" y="236408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63453B8E-02A0-D945-99F3-A46F3D8AA698}"/>
              </a:ext>
            </a:extLst>
          </p:cNvPr>
          <p:cNvCxnSpPr>
            <a:cxnSpLocks/>
          </p:cNvCxnSpPr>
          <p:nvPr userDrawn="1"/>
        </p:nvCxnSpPr>
        <p:spPr>
          <a:xfrm>
            <a:off x="5769762" y="269686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5">
            <a:extLst>
              <a:ext uri="{FF2B5EF4-FFF2-40B4-BE49-F238E27FC236}">
                <a16:creationId xmlns="" xmlns:a16="http://schemas.microsoft.com/office/drawing/2014/main" id="{F2455212-2D5D-E648-802A-B9EB35459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29716" y="230689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8DF1992D-B7D5-8E4B-BDA5-761CB37D3675}"/>
              </a:ext>
            </a:extLst>
          </p:cNvPr>
          <p:cNvSpPr/>
          <p:nvPr userDrawn="1"/>
        </p:nvSpPr>
        <p:spPr>
          <a:xfrm>
            <a:off x="6361479" y="336665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Text Placeholder 25">
            <a:extLst>
              <a:ext uri="{FF2B5EF4-FFF2-40B4-BE49-F238E27FC236}">
                <a16:creationId xmlns="" xmlns:a16="http://schemas.microsoft.com/office/drawing/2014/main" id="{D5D057F3-7821-E04C-AEF9-9BAF88BFC8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9807" y="342385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201686CB-AFC3-2E42-8385-6797A30142D9}"/>
              </a:ext>
            </a:extLst>
          </p:cNvPr>
          <p:cNvCxnSpPr>
            <a:cxnSpLocks/>
          </p:cNvCxnSpPr>
          <p:nvPr userDrawn="1"/>
        </p:nvCxnSpPr>
        <p:spPr>
          <a:xfrm>
            <a:off x="5769762" y="375662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5">
            <a:extLst>
              <a:ext uri="{FF2B5EF4-FFF2-40B4-BE49-F238E27FC236}">
                <a16:creationId xmlns="" xmlns:a16="http://schemas.microsoft.com/office/drawing/2014/main" id="{3EBAF954-82F2-CC42-82E9-A190647556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29716" y="336665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7212A528-3E55-3E4C-A29B-933FD36CD4AA}"/>
              </a:ext>
            </a:extLst>
          </p:cNvPr>
          <p:cNvSpPr/>
          <p:nvPr userDrawn="1"/>
        </p:nvSpPr>
        <p:spPr>
          <a:xfrm>
            <a:off x="6347624" y="442484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Text Placeholder 25">
            <a:extLst>
              <a:ext uri="{FF2B5EF4-FFF2-40B4-BE49-F238E27FC236}">
                <a16:creationId xmlns="" xmlns:a16="http://schemas.microsoft.com/office/drawing/2014/main" id="{5C41E408-2BE8-184D-BAE4-AEB73C241B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5952" y="448203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EB1EA6CF-9EE0-6148-AA67-CE0598A3805A}"/>
              </a:ext>
            </a:extLst>
          </p:cNvPr>
          <p:cNvCxnSpPr>
            <a:cxnSpLocks/>
          </p:cNvCxnSpPr>
          <p:nvPr userDrawn="1"/>
        </p:nvCxnSpPr>
        <p:spPr>
          <a:xfrm>
            <a:off x="5755907" y="481481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5">
            <a:extLst>
              <a:ext uri="{FF2B5EF4-FFF2-40B4-BE49-F238E27FC236}">
                <a16:creationId xmlns="" xmlns:a16="http://schemas.microsoft.com/office/drawing/2014/main" id="{5A47AF7F-E736-2640-98D0-99CBD669AF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15861" y="442484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3CA01ECA-9BBA-EE4B-8E28-5EE6A1A3E11D}"/>
              </a:ext>
            </a:extLst>
          </p:cNvPr>
          <p:cNvSpPr/>
          <p:nvPr userDrawn="1"/>
        </p:nvSpPr>
        <p:spPr>
          <a:xfrm>
            <a:off x="6361479" y="5502145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Text Placeholder 25">
            <a:extLst>
              <a:ext uri="{FF2B5EF4-FFF2-40B4-BE49-F238E27FC236}">
                <a16:creationId xmlns="" xmlns:a16="http://schemas.microsoft.com/office/drawing/2014/main" id="{981C64DC-4A52-6744-8327-31289AFCBA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99807" y="5559340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32514181-21FC-3442-AF04-713C37001620}"/>
              </a:ext>
            </a:extLst>
          </p:cNvPr>
          <p:cNvCxnSpPr>
            <a:cxnSpLocks/>
          </p:cNvCxnSpPr>
          <p:nvPr userDrawn="1"/>
        </p:nvCxnSpPr>
        <p:spPr>
          <a:xfrm>
            <a:off x="5769762" y="5892116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25">
            <a:extLst>
              <a:ext uri="{FF2B5EF4-FFF2-40B4-BE49-F238E27FC236}">
                <a16:creationId xmlns="" xmlns:a16="http://schemas.microsoft.com/office/drawing/2014/main" id="{41215D43-08A5-AA4E-8D46-F8BEBABD63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9716" y="5502145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1511601220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7D6B0E9-3995-4243-A4DE-8287096F2210}"/>
              </a:ext>
            </a:extLst>
          </p:cNvPr>
          <p:cNvSpPr/>
          <p:nvPr/>
        </p:nvSpPr>
        <p:spPr>
          <a:xfrm flipV="1">
            <a:off x="1356632" y="-2"/>
            <a:ext cx="5495430" cy="6892757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A59638F-34C3-0548-9D75-7451924D31F1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Picture Placeholder 17">
            <a:extLst>
              <a:ext uri="{FF2B5EF4-FFF2-40B4-BE49-F238E27FC236}">
                <a16:creationId xmlns="" xmlns:a16="http://schemas.microsoft.com/office/drawing/2014/main" id="{51437F97-A714-BA4E-86C2-B5AFBA0061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4CA7736D-49F3-1646-98AF-4946FF8930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2710" y="1773241"/>
            <a:ext cx="4621841" cy="452595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F13410A-2185-7C40-9186-1A1897ED3B11}"/>
              </a:ext>
            </a:extLst>
          </p:cNvPr>
          <p:cNvSpPr/>
          <p:nvPr userDrawn="1"/>
        </p:nvSpPr>
        <p:spPr>
          <a:xfrm>
            <a:off x="1802710" y="129286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="" xmlns:a16="http://schemas.microsoft.com/office/drawing/2014/main" id="{B30B2EA7-6F50-764D-9D0C-326E1B7C84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8561" y="595510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C376DF-08BD-8147-8B6C-C5A2D8D4A48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68333162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118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019844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9C3F487-F604-4546-B7CE-1F7FE26D0DFD}"/>
              </a:ext>
            </a:extLst>
          </p:cNvPr>
          <p:cNvSpPr/>
          <p:nvPr userDrawn="1"/>
        </p:nvSpPr>
        <p:spPr>
          <a:xfrm flipV="1">
            <a:off x="738425" y="3186"/>
            <a:ext cx="6113637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DEFE2F3-1083-6042-8E1A-CF09DF7F7B14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="" xmlns:a16="http://schemas.microsoft.com/office/drawing/2014/main" id="{8105646A-9E0C-4145-97C2-3734A31A2B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327CD189-A588-D340-AEE6-ABA0AF7E6B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7487" y="1419861"/>
            <a:ext cx="5622464" cy="5334722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A06ABD-A133-8D42-8B38-636B873ACE6A}"/>
              </a:ext>
            </a:extLst>
          </p:cNvPr>
          <p:cNvSpPr/>
          <p:nvPr userDrawn="1"/>
        </p:nvSpPr>
        <p:spPr>
          <a:xfrm>
            <a:off x="1010710" y="11657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1C4A4EBF-8A47-914B-A531-A68FE8F2B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7487" y="405005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471A97C-0468-6444-8032-86D1D6051187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2467006111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2A7EC3A-FA50-904B-839F-2B92D5166DD5}"/>
              </a:ext>
            </a:extLst>
          </p:cNvPr>
          <p:cNvSpPr/>
          <p:nvPr userDrawn="1"/>
        </p:nvSpPr>
        <p:spPr>
          <a:xfrm>
            <a:off x="0" y="482371"/>
            <a:ext cx="6113604" cy="285559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46976CB-0B76-DD49-AA4D-4F230C256467}"/>
              </a:ext>
            </a:extLst>
          </p:cNvPr>
          <p:cNvSpPr/>
          <p:nvPr userDrawn="1"/>
        </p:nvSpPr>
        <p:spPr>
          <a:xfrm>
            <a:off x="6113604" y="482371"/>
            <a:ext cx="6113604" cy="285559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A80F2D74-8F18-9F49-A166-16ACDC1D1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715" y="3843119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8C1B99A3-E2FF-264E-947B-7183A27F95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715" y="2505507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02E7D4CC-063A-6D45-92B2-EC8AC4E32A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20771" y="3880875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Text Placeholder 23">
            <a:extLst>
              <a:ext uri="{FF2B5EF4-FFF2-40B4-BE49-F238E27FC236}">
                <a16:creationId xmlns="" xmlns:a16="http://schemas.microsoft.com/office/drawing/2014/main" id="{A04C066A-035C-0341-9527-E538DEB47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771" y="2543263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862BC62-5A59-434C-94C9-A0321E45ADA9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0CE46C9-7CF5-AC49-81D3-87EA00B1EF7D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588047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18D471C-0C8F-0146-83F3-CAF71642C847}"/>
              </a:ext>
            </a:extLst>
          </p:cNvPr>
          <p:cNvSpPr/>
          <p:nvPr userDrawn="1"/>
        </p:nvSpPr>
        <p:spPr>
          <a:xfrm flipV="1">
            <a:off x="1896863" y="0"/>
            <a:ext cx="4739368" cy="6932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38C72918-A963-5543-BE47-6799D21FAF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3781" y="5852156"/>
            <a:ext cx="3704362" cy="361924"/>
          </a:xfrm>
        </p:spPr>
        <p:txBody>
          <a:bodyPr anchor="t"/>
          <a:lstStyle>
            <a:lvl1pPr algn="l">
              <a:buNone/>
              <a:defRPr sz="1400" b="0" i="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AE09A10-520B-2742-962C-FBBAFB7F73D3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4DAC745-3799-644F-B869-63BC8858711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="" xmlns:a16="http://schemas.microsoft.com/office/drawing/2014/main" id="{83C30E9D-06D7-7B41-848A-77274E4130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6153" y="529155"/>
            <a:ext cx="4351633" cy="863553"/>
          </a:xfrm>
          <a:prstGeom prst="rect">
            <a:avLst/>
          </a:prstGeom>
        </p:spPr>
      </p:pic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E1B388D9-79A8-4F4E-A699-E4B798FB46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8163" y="1331352"/>
            <a:ext cx="3195486" cy="731140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="" xmlns:a16="http://schemas.microsoft.com/office/drawing/2014/main" id="{A262A524-87DB-9447-BD5C-C79347DB3C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98163" y="521776"/>
            <a:ext cx="3195485" cy="83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5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FCAF4E6-72DB-E649-B092-C010328005F1}"/>
              </a:ext>
            </a:extLst>
          </p:cNvPr>
          <p:cNvGrpSpPr/>
          <p:nvPr userDrawn="1"/>
        </p:nvGrpSpPr>
        <p:grpSpPr>
          <a:xfrm>
            <a:off x="9203809" y="5757022"/>
            <a:ext cx="2735993" cy="679345"/>
            <a:chOff x="0" y="0"/>
            <a:chExt cx="2301694" cy="571500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D1740294-4308-8F46-B6E3-2486ADA5C51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37A8314D-532F-284C-8D90-022E08B7A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8586160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number graph with ic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Placeholder 17">
            <a:extLst>
              <a:ext uri="{FF2B5EF4-FFF2-40B4-BE49-F238E27FC236}">
                <a16:creationId xmlns="" xmlns:a16="http://schemas.microsoft.com/office/drawing/2014/main" id="{34F0C302-0D8D-5843-989D-B63B49CEDB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246" y="1263516"/>
            <a:ext cx="4312551" cy="748242"/>
          </a:xfrm>
        </p:spPr>
        <p:txBody>
          <a:bodyPr/>
          <a:lstStyle>
            <a:lvl1pPr>
              <a:buNone/>
              <a:defRPr sz="22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76" name="Freeform 169">
            <a:extLst>
              <a:ext uri="{FF2B5EF4-FFF2-40B4-BE49-F238E27FC236}">
                <a16:creationId xmlns="" xmlns:a16="http://schemas.microsoft.com/office/drawing/2014/main" id="{38720E63-EB1C-BB42-A9BC-BBD00E84B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303" y="2144026"/>
            <a:ext cx="2066436" cy="2071148"/>
          </a:xfrm>
          <a:custGeom>
            <a:avLst/>
            <a:gdLst>
              <a:gd name="T0" fmla="*/ 3867 w 3868"/>
              <a:gd name="T1" fmla="*/ 1932 h 3876"/>
              <a:gd name="T2" fmla="*/ 3867 w 3868"/>
              <a:gd name="T3" fmla="*/ 1932 h 3876"/>
              <a:gd name="T4" fmla="*/ 1933 w 3868"/>
              <a:gd name="T5" fmla="*/ 3875 h 3876"/>
              <a:gd name="T6" fmla="*/ 0 w 3868"/>
              <a:gd name="T7" fmla="*/ 1932 h 3876"/>
              <a:gd name="T8" fmla="*/ 1933 w 3868"/>
              <a:gd name="T9" fmla="*/ 0 h 3876"/>
              <a:gd name="T10" fmla="*/ 3867 w 3868"/>
              <a:gd name="T11" fmla="*/ 1932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68" h="3876">
                <a:moveTo>
                  <a:pt x="3867" y="1932"/>
                </a:moveTo>
                <a:lnTo>
                  <a:pt x="3867" y="1932"/>
                </a:lnTo>
                <a:cubicBezTo>
                  <a:pt x="3867" y="3007"/>
                  <a:pt x="3000" y="3875"/>
                  <a:pt x="1933" y="3875"/>
                </a:cubicBezTo>
                <a:cubicBezTo>
                  <a:pt x="867" y="3875"/>
                  <a:pt x="0" y="3007"/>
                  <a:pt x="0" y="1932"/>
                </a:cubicBezTo>
                <a:cubicBezTo>
                  <a:pt x="0" y="866"/>
                  <a:pt x="867" y="0"/>
                  <a:pt x="1933" y="0"/>
                </a:cubicBezTo>
                <a:cubicBezTo>
                  <a:pt x="3000" y="0"/>
                  <a:pt x="3867" y="866"/>
                  <a:pt x="3867" y="193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7" name="Freeform 170">
            <a:extLst>
              <a:ext uri="{FF2B5EF4-FFF2-40B4-BE49-F238E27FC236}">
                <a16:creationId xmlns="" xmlns:a16="http://schemas.microsoft.com/office/drawing/2014/main" id="{C82BD997-3E2D-3F4D-A216-D21A343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324" y="2733089"/>
            <a:ext cx="2365680" cy="2365680"/>
          </a:xfrm>
          <a:custGeom>
            <a:avLst/>
            <a:gdLst>
              <a:gd name="T0" fmla="*/ 4427 w 4428"/>
              <a:gd name="T1" fmla="*/ 2213 h 4428"/>
              <a:gd name="T2" fmla="*/ 4427 w 4428"/>
              <a:gd name="T3" fmla="*/ 2213 h 4428"/>
              <a:gd name="T4" fmla="*/ 2213 w 4428"/>
              <a:gd name="T5" fmla="*/ 4427 h 4428"/>
              <a:gd name="T6" fmla="*/ 0 w 4428"/>
              <a:gd name="T7" fmla="*/ 2213 h 4428"/>
              <a:gd name="T8" fmla="*/ 2213 w 4428"/>
              <a:gd name="T9" fmla="*/ 0 h 4428"/>
              <a:gd name="T10" fmla="*/ 4427 w 4428"/>
              <a:gd name="T11" fmla="*/ 2213 h 4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28" h="4428">
                <a:moveTo>
                  <a:pt x="4427" y="2213"/>
                </a:moveTo>
                <a:lnTo>
                  <a:pt x="4427" y="2213"/>
                </a:lnTo>
                <a:cubicBezTo>
                  <a:pt x="4427" y="3433"/>
                  <a:pt x="3433" y="4427"/>
                  <a:pt x="2213" y="4427"/>
                </a:cubicBezTo>
                <a:cubicBezTo>
                  <a:pt x="984" y="4427"/>
                  <a:pt x="0" y="3433"/>
                  <a:pt x="0" y="2213"/>
                </a:cubicBezTo>
                <a:cubicBezTo>
                  <a:pt x="0" y="985"/>
                  <a:pt x="984" y="0"/>
                  <a:pt x="2213" y="0"/>
                </a:cubicBezTo>
                <a:cubicBezTo>
                  <a:pt x="3433" y="0"/>
                  <a:pt x="4427" y="985"/>
                  <a:pt x="4427" y="2213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8" name="Freeform 171">
            <a:extLst>
              <a:ext uri="{FF2B5EF4-FFF2-40B4-BE49-F238E27FC236}">
                <a16:creationId xmlns="" xmlns:a16="http://schemas.microsoft.com/office/drawing/2014/main" id="{C68FEA06-8C7F-9F49-990B-23D42094A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38" y="3013484"/>
            <a:ext cx="2313842" cy="2313842"/>
          </a:xfrm>
          <a:custGeom>
            <a:avLst/>
            <a:gdLst>
              <a:gd name="T0" fmla="*/ 4329 w 4330"/>
              <a:gd name="T1" fmla="*/ 2168 h 4329"/>
              <a:gd name="T2" fmla="*/ 4329 w 4330"/>
              <a:gd name="T3" fmla="*/ 2168 h 4329"/>
              <a:gd name="T4" fmla="*/ 2169 w 4330"/>
              <a:gd name="T5" fmla="*/ 4328 h 4329"/>
              <a:gd name="T6" fmla="*/ 0 w 4330"/>
              <a:gd name="T7" fmla="*/ 2168 h 4329"/>
              <a:gd name="T8" fmla="*/ 2169 w 4330"/>
              <a:gd name="T9" fmla="*/ 0 h 4329"/>
              <a:gd name="T10" fmla="*/ 4329 w 4330"/>
              <a:gd name="T11" fmla="*/ 2168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30" h="4329">
                <a:moveTo>
                  <a:pt x="4329" y="2168"/>
                </a:moveTo>
                <a:lnTo>
                  <a:pt x="4329" y="2168"/>
                </a:lnTo>
                <a:cubicBezTo>
                  <a:pt x="4329" y="3361"/>
                  <a:pt x="3362" y="4328"/>
                  <a:pt x="2169" y="4328"/>
                </a:cubicBezTo>
                <a:cubicBezTo>
                  <a:pt x="967" y="4328"/>
                  <a:pt x="0" y="3361"/>
                  <a:pt x="0" y="2168"/>
                </a:cubicBezTo>
                <a:cubicBezTo>
                  <a:pt x="0" y="976"/>
                  <a:pt x="967" y="0"/>
                  <a:pt x="2169" y="0"/>
                </a:cubicBezTo>
                <a:cubicBezTo>
                  <a:pt x="3362" y="0"/>
                  <a:pt x="4329" y="976"/>
                  <a:pt x="4329" y="2168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9" name="Freeform 172">
            <a:extLst>
              <a:ext uri="{FF2B5EF4-FFF2-40B4-BE49-F238E27FC236}">
                <a16:creationId xmlns="" xmlns:a16="http://schemas.microsoft.com/office/drawing/2014/main" id="{4AC9A4FA-A4A1-1F44-874C-8BE1E0CAE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127" y="1536112"/>
            <a:ext cx="2690842" cy="2688487"/>
          </a:xfrm>
          <a:custGeom>
            <a:avLst/>
            <a:gdLst>
              <a:gd name="T0" fmla="*/ 5033 w 5034"/>
              <a:gd name="T1" fmla="*/ 2511 h 5033"/>
              <a:gd name="T2" fmla="*/ 5033 w 5034"/>
              <a:gd name="T3" fmla="*/ 2511 h 5033"/>
              <a:gd name="T4" fmla="*/ 2521 w 5034"/>
              <a:gd name="T5" fmla="*/ 5032 h 5033"/>
              <a:gd name="T6" fmla="*/ 0 w 5034"/>
              <a:gd name="T7" fmla="*/ 2511 h 5033"/>
              <a:gd name="T8" fmla="*/ 2521 w 5034"/>
              <a:gd name="T9" fmla="*/ 0 h 5033"/>
              <a:gd name="T10" fmla="*/ 5033 w 5034"/>
              <a:gd name="T11" fmla="*/ 2511 h 5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34" h="5033">
                <a:moveTo>
                  <a:pt x="5033" y="2511"/>
                </a:moveTo>
                <a:lnTo>
                  <a:pt x="5033" y="2511"/>
                </a:lnTo>
                <a:cubicBezTo>
                  <a:pt x="5033" y="3902"/>
                  <a:pt x="3904" y="5032"/>
                  <a:pt x="2521" y="5032"/>
                </a:cubicBezTo>
                <a:cubicBezTo>
                  <a:pt x="1130" y="5032"/>
                  <a:pt x="0" y="3902"/>
                  <a:pt x="0" y="2511"/>
                </a:cubicBezTo>
                <a:cubicBezTo>
                  <a:pt x="0" y="1120"/>
                  <a:pt x="1130" y="0"/>
                  <a:pt x="2521" y="0"/>
                </a:cubicBezTo>
                <a:cubicBezTo>
                  <a:pt x="3904" y="0"/>
                  <a:pt x="5033" y="1120"/>
                  <a:pt x="5033" y="2511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0" name="Freeform 173">
            <a:extLst>
              <a:ext uri="{FF2B5EF4-FFF2-40B4-BE49-F238E27FC236}">
                <a16:creationId xmlns="" xmlns:a16="http://schemas.microsoft.com/office/drawing/2014/main" id="{27FCD08C-F550-D545-95E5-ACCEF5163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4671" y="1498412"/>
            <a:ext cx="1983966" cy="1979254"/>
          </a:xfrm>
          <a:custGeom>
            <a:avLst/>
            <a:gdLst>
              <a:gd name="T0" fmla="*/ 3713 w 3714"/>
              <a:gd name="T1" fmla="*/ 1851 h 3704"/>
              <a:gd name="T2" fmla="*/ 3713 w 3714"/>
              <a:gd name="T3" fmla="*/ 1851 h 3704"/>
              <a:gd name="T4" fmla="*/ 1862 w 3714"/>
              <a:gd name="T5" fmla="*/ 3703 h 3704"/>
              <a:gd name="T6" fmla="*/ 0 w 3714"/>
              <a:gd name="T7" fmla="*/ 1851 h 3704"/>
              <a:gd name="T8" fmla="*/ 1862 w 3714"/>
              <a:gd name="T9" fmla="*/ 0 h 3704"/>
              <a:gd name="T10" fmla="*/ 3713 w 3714"/>
              <a:gd name="T11" fmla="*/ 1851 h 3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14" h="3704">
                <a:moveTo>
                  <a:pt x="3713" y="1851"/>
                </a:moveTo>
                <a:lnTo>
                  <a:pt x="3713" y="1851"/>
                </a:lnTo>
                <a:cubicBezTo>
                  <a:pt x="3713" y="2872"/>
                  <a:pt x="2883" y="3703"/>
                  <a:pt x="1862" y="3703"/>
                </a:cubicBezTo>
                <a:cubicBezTo>
                  <a:pt x="832" y="3703"/>
                  <a:pt x="0" y="2872"/>
                  <a:pt x="0" y="1851"/>
                </a:cubicBezTo>
                <a:cubicBezTo>
                  <a:pt x="0" y="831"/>
                  <a:pt x="832" y="0"/>
                  <a:pt x="1862" y="0"/>
                </a:cubicBezTo>
                <a:cubicBezTo>
                  <a:pt x="2883" y="0"/>
                  <a:pt x="3713" y="831"/>
                  <a:pt x="3713" y="185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" name="Freeform 174">
            <a:extLst>
              <a:ext uri="{FF2B5EF4-FFF2-40B4-BE49-F238E27FC236}">
                <a16:creationId xmlns="" xmlns:a16="http://schemas.microsoft.com/office/drawing/2014/main" id="{4A9CE79B-4F97-2642-817C-4F0E7F93E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622" y="3272672"/>
            <a:ext cx="791702" cy="791702"/>
          </a:xfrm>
          <a:custGeom>
            <a:avLst/>
            <a:gdLst>
              <a:gd name="T0" fmla="*/ 1482 w 1483"/>
              <a:gd name="T1" fmla="*/ 740 h 1482"/>
              <a:gd name="T2" fmla="*/ 1482 w 1483"/>
              <a:gd name="T3" fmla="*/ 740 h 1482"/>
              <a:gd name="T4" fmla="*/ 741 w 1483"/>
              <a:gd name="T5" fmla="*/ 1481 h 1482"/>
              <a:gd name="T6" fmla="*/ 0 w 1483"/>
              <a:gd name="T7" fmla="*/ 740 h 1482"/>
              <a:gd name="T8" fmla="*/ 741 w 1483"/>
              <a:gd name="T9" fmla="*/ 0 h 1482"/>
              <a:gd name="T10" fmla="*/ 1482 w 1483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0"/>
                </a:moveTo>
                <a:lnTo>
                  <a:pt x="1482" y="740"/>
                </a:lnTo>
                <a:cubicBezTo>
                  <a:pt x="1482" y="1147"/>
                  <a:pt x="1147" y="1481"/>
                  <a:pt x="741" y="1481"/>
                </a:cubicBezTo>
                <a:cubicBezTo>
                  <a:pt x="334" y="1481"/>
                  <a:pt x="0" y="1147"/>
                  <a:pt x="0" y="740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7" y="0"/>
                  <a:pt x="1482" y="334"/>
                  <a:pt x="1482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" name="Freeform 175">
            <a:extLst>
              <a:ext uri="{FF2B5EF4-FFF2-40B4-BE49-F238E27FC236}">
                <a16:creationId xmlns="" xmlns:a16="http://schemas.microsoft.com/office/drawing/2014/main" id="{06142319-C95F-814A-BCD5-AFEE8A772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23397" y="4495568"/>
            <a:ext cx="791702" cy="791702"/>
          </a:xfrm>
          <a:custGeom>
            <a:avLst/>
            <a:gdLst>
              <a:gd name="T0" fmla="*/ 1482 w 1483"/>
              <a:gd name="T1" fmla="*/ 741 h 1482"/>
              <a:gd name="T2" fmla="*/ 1482 w 1483"/>
              <a:gd name="T3" fmla="*/ 741 h 1482"/>
              <a:gd name="T4" fmla="*/ 741 w 1483"/>
              <a:gd name="T5" fmla="*/ 1481 h 1482"/>
              <a:gd name="T6" fmla="*/ 0 w 1483"/>
              <a:gd name="T7" fmla="*/ 741 h 1482"/>
              <a:gd name="T8" fmla="*/ 741 w 1483"/>
              <a:gd name="T9" fmla="*/ 0 h 1482"/>
              <a:gd name="T10" fmla="*/ 1482 w 1483"/>
              <a:gd name="T11" fmla="*/ 741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1"/>
                </a:moveTo>
                <a:lnTo>
                  <a:pt x="1482" y="741"/>
                </a:lnTo>
                <a:cubicBezTo>
                  <a:pt x="1482" y="1147"/>
                  <a:pt x="1148" y="1481"/>
                  <a:pt x="741" y="1481"/>
                </a:cubicBezTo>
                <a:cubicBezTo>
                  <a:pt x="334" y="1481"/>
                  <a:pt x="0" y="1147"/>
                  <a:pt x="0" y="741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8" y="0"/>
                  <a:pt x="1482" y="334"/>
                  <a:pt x="1482" y="741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3" name="Freeform 176">
            <a:extLst>
              <a:ext uri="{FF2B5EF4-FFF2-40B4-BE49-F238E27FC236}">
                <a16:creationId xmlns="" xmlns:a16="http://schemas.microsoft.com/office/drawing/2014/main" id="{91B82CE6-EFD3-C44A-97DF-D00B51610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546" y="1342899"/>
            <a:ext cx="791702" cy="786989"/>
          </a:xfrm>
          <a:custGeom>
            <a:avLst/>
            <a:gdLst>
              <a:gd name="T0" fmla="*/ 1482 w 1483"/>
              <a:gd name="T1" fmla="*/ 731 h 1473"/>
              <a:gd name="T2" fmla="*/ 1482 w 1483"/>
              <a:gd name="T3" fmla="*/ 731 h 1473"/>
              <a:gd name="T4" fmla="*/ 741 w 1483"/>
              <a:gd name="T5" fmla="*/ 1472 h 1473"/>
              <a:gd name="T6" fmla="*/ 0 w 1483"/>
              <a:gd name="T7" fmla="*/ 731 h 1473"/>
              <a:gd name="T8" fmla="*/ 741 w 1483"/>
              <a:gd name="T9" fmla="*/ 0 h 1473"/>
              <a:gd name="T10" fmla="*/ 1482 w 1483"/>
              <a:gd name="T11" fmla="*/ 731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73">
                <a:moveTo>
                  <a:pt x="1482" y="731"/>
                </a:moveTo>
                <a:lnTo>
                  <a:pt x="1482" y="731"/>
                </a:lnTo>
                <a:cubicBezTo>
                  <a:pt x="1482" y="1147"/>
                  <a:pt x="1148" y="1472"/>
                  <a:pt x="741" y="1472"/>
                </a:cubicBezTo>
                <a:cubicBezTo>
                  <a:pt x="334" y="1472"/>
                  <a:pt x="0" y="1147"/>
                  <a:pt x="0" y="731"/>
                </a:cubicBezTo>
                <a:cubicBezTo>
                  <a:pt x="0" y="325"/>
                  <a:pt x="334" y="0"/>
                  <a:pt x="741" y="0"/>
                </a:cubicBezTo>
                <a:cubicBezTo>
                  <a:pt x="1148" y="0"/>
                  <a:pt x="1482" y="325"/>
                  <a:pt x="1482" y="73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4" name="Freeform 177">
            <a:extLst>
              <a:ext uri="{FF2B5EF4-FFF2-40B4-BE49-F238E27FC236}">
                <a16:creationId xmlns="" xmlns:a16="http://schemas.microsoft.com/office/drawing/2014/main" id="{93A80B2C-5FD5-C347-BBB3-F9F251C50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8164" y="2400858"/>
            <a:ext cx="786989" cy="786989"/>
          </a:xfrm>
          <a:custGeom>
            <a:avLst/>
            <a:gdLst>
              <a:gd name="T0" fmla="*/ 1473 w 1474"/>
              <a:gd name="T1" fmla="*/ 740 h 1473"/>
              <a:gd name="T2" fmla="*/ 1473 w 1474"/>
              <a:gd name="T3" fmla="*/ 740 h 1473"/>
              <a:gd name="T4" fmla="*/ 741 w 1474"/>
              <a:gd name="T5" fmla="*/ 1472 h 1473"/>
              <a:gd name="T6" fmla="*/ 0 w 1474"/>
              <a:gd name="T7" fmla="*/ 740 h 1473"/>
              <a:gd name="T8" fmla="*/ 741 w 1474"/>
              <a:gd name="T9" fmla="*/ 0 h 1473"/>
              <a:gd name="T10" fmla="*/ 1473 w 1474"/>
              <a:gd name="T11" fmla="*/ 740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73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7" y="1472"/>
                  <a:pt x="741" y="1472"/>
                </a:cubicBezTo>
                <a:cubicBezTo>
                  <a:pt x="325" y="1472"/>
                  <a:pt x="0" y="1147"/>
                  <a:pt x="0" y="740"/>
                </a:cubicBezTo>
                <a:cubicBezTo>
                  <a:pt x="0" y="325"/>
                  <a:pt x="325" y="0"/>
                  <a:pt x="741" y="0"/>
                </a:cubicBezTo>
                <a:cubicBezTo>
                  <a:pt x="1147" y="0"/>
                  <a:pt x="1473" y="325"/>
                  <a:pt x="1473" y="740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" name="Freeform 178">
            <a:extLst>
              <a:ext uri="{FF2B5EF4-FFF2-40B4-BE49-F238E27FC236}">
                <a16:creationId xmlns="" xmlns:a16="http://schemas.microsoft.com/office/drawing/2014/main" id="{57E238EC-5E3B-724B-824A-991294CD7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2680" y="1609156"/>
            <a:ext cx="786989" cy="791702"/>
          </a:xfrm>
          <a:custGeom>
            <a:avLst/>
            <a:gdLst>
              <a:gd name="T0" fmla="*/ 1473 w 1474"/>
              <a:gd name="T1" fmla="*/ 740 h 1482"/>
              <a:gd name="T2" fmla="*/ 1473 w 1474"/>
              <a:gd name="T3" fmla="*/ 740 h 1482"/>
              <a:gd name="T4" fmla="*/ 733 w 1474"/>
              <a:gd name="T5" fmla="*/ 1481 h 1482"/>
              <a:gd name="T6" fmla="*/ 0 w 1474"/>
              <a:gd name="T7" fmla="*/ 740 h 1482"/>
              <a:gd name="T8" fmla="*/ 733 w 1474"/>
              <a:gd name="T9" fmla="*/ 0 h 1482"/>
              <a:gd name="T10" fmla="*/ 1473 w 1474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82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8" y="1481"/>
                  <a:pt x="733" y="1481"/>
                </a:cubicBezTo>
                <a:cubicBezTo>
                  <a:pt x="326" y="1481"/>
                  <a:pt x="0" y="1147"/>
                  <a:pt x="0" y="740"/>
                </a:cubicBezTo>
                <a:cubicBezTo>
                  <a:pt x="0" y="334"/>
                  <a:pt x="326" y="0"/>
                  <a:pt x="733" y="0"/>
                </a:cubicBezTo>
                <a:cubicBezTo>
                  <a:pt x="1148" y="0"/>
                  <a:pt x="1473" y="334"/>
                  <a:pt x="1473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4" name="Text Placeholder 17">
            <a:extLst>
              <a:ext uri="{FF2B5EF4-FFF2-40B4-BE49-F238E27FC236}">
                <a16:creationId xmlns="" xmlns:a16="http://schemas.microsoft.com/office/drawing/2014/main" id="{43A9646D-E0E8-9B4E-9F77-3E844CAD8BD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505115" y="2803265"/>
            <a:ext cx="1740791" cy="69763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5" name="Text Placeholder 17">
            <a:extLst>
              <a:ext uri="{FF2B5EF4-FFF2-40B4-BE49-F238E27FC236}">
                <a16:creationId xmlns="" xmlns:a16="http://schemas.microsoft.com/office/drawing/2014/main" id="{DAE6D4C0-6899-EF4D-9FAF-4D8C3B217C65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2519373" y="2476787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6" name="Text Placeholder 17">
            <a:extLst>
              <a:ext uri="{FF2B5EF4-FFF2-40B4-BE49-F238E27FC236}">
                <a16:creationId xmlns="" xmlns:a16="http://schemas.microsoft.com/office/drawing/2014/main" id="{4967DA91-F81D-4447-97B2-6C673397EF5C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4451914" y="3788978"/>
            <a:ext cx="1853076" cy="839438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7" name="Text Placeholder 17">
            <a:extLst>
              <a:ext uri="{FF2B5EF4-FFF2-40B4-BE49-F238E27FC236}">
                <a16:creationId xmlns="" xmlns:a16="http://schemas.microsoft.com/office/drawing/2014/main" id="{4A7B02EF-9D32-9E4D-A155-FD8D2BEEF1E8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466172" y="3462500"/>
            <a:ext cx="1853076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8" name="Text Placeholder 17">
            <a:extLst>
              <a:ext uri="{FF2B5EF4-FFF2-40B4-BE49-F238E27FC236}">
                <a16:creationId xmlns="" xmlns:a16="http://schemas.microsoft.com/office/drawing/2014/main" id="{B53006D1-ED98-8C47-8186-B2BFCF6FB790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950565" y="3500899"/>
            <a:ext cx="213096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9" name="Text Placeholder 17">
            <a:extLst>
              <a:ext uri="{FF2B5EF4-FFF2-40B4-BE49-F238E27FC236}">
                <a16:creationId xmlns="" xmlns:a16="http://schemas.microsoft.com/office/drawing/2014/main" id="{01D6DD52-2A8D-8647-9F45-DD38BF8C4284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6964823" y="3174422"/>
            <a:ext cx="213096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0" name="Text Placeholder 17">
            <a:extLst>
              <a:ext uri="{FF2B5EF4-FFF2-40B4-BE49-F238E27FC236}">
                <a16:creationId xmlns="" xmlns:a16="http://schemas.microsoft.com/office/drawing/2014/main" id="{FD8DCD0D-631E-D748-A38B-01AB4591DC09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067268" y="2446428"/>
            <a:ext cx="2333958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1" name="Text Placeholder 17">
            <a:extLst>
              <a:ext uri="{FF2B5EF4-FFF2-40B4-BE49-F238E27FC236}">
                <a16:creationId xmlns="" xmlns:a16="http://schemas.microsoft.com/office/drawing/2014/main" id="{42BCEFC7-1896-1542-AF5C-B298DDD04ECF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9081526" y="2119951"/>
            <a:ext cx="2333958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2" name="Text Placeholder 17">
            <a:extLst>
              <a:ext uri="{FF2B5EF4-FFF2-40B4-BE49-F238E27FC236}">
                <a16:creationId xmlns="" xmlns:a16="http://schemas.microsoft.com/office/drawing/2014/main" id="{504933AA-9772-824C-B12A-884D2266FA72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5645112" y="2214208"/>
            <a:ext cx="174079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3" name="Text Placeholder 17">
            <a:extLst>
              <a:ext uri="{FF2B5EF4-FFF2-40B4-BE49-F238E27FC236}">
                <a16:creationId xmlns="" xmlns:a16="http://schemas.microsoft.com/office/drawing/2014/main" id="{6F3EB50C-D614-9148-BADE-CDDF657537E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5659370" y="1887731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4" name="Text Placeholder 17">
            <a:extLst>
              <a:ext uri="{FF2B5EF4-FFF2-40B4-BE49-F238E27FC236}">
                <a16:creationId xmlns="" xmlns:a16="http://schemas.microsoft.com/office/drawing/2014/main" id="{43222CA0-2E78-6A40-979E-1DAE10272C7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38039" y="3421579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155" name="Text Placeholder 17">
            <a:extLst>
              <a:ext uri="{FF2B5EF4-FFF2-40B4-BE49-F238E27FC236}">
                <a16:creationId xmlns="" xmlns:a16="http://schemas.microsoft.com/office/drawing/2014/main" id="{9F1B58C5-849B-6040-9634-77D323405C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03355" y="4641816"/>
            <a:ext cx="695250" cy="734798"/>
          </a:xfrm>
          <a:noFill/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156" name="Text Placeholder 17">
            <a:extLst>
              <a:ext uri="{FF2B5EF4-FFF2-40B4-BE49-F238E27FC236}">
                <a16:creationId xmlns="" xmlns:a16="http://schemas.microsoft.com/office/drawing/2014/main" id="{97D30FF1-9364-2D4A-9E8B-2DB1EABB0B8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75772" y="1390066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157" name="Text Placeholder 17">
            <a:extLst>
              <a:ext uri="{FF2B5EF4-FFF2-40B4-BE49-F238E27FC236}">
                <a16:creationId xmlns="" xmlns:a16="http://schemas.microsoft.com/office/drawing/2014/main" id="{CEF744C9-F425-C845-A44E-5A41E9F96B5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19887" y="2463875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158" name="Text Placeholder 17">
            <a:extLst>
              <a:ext uri="{FF2B5EF4-FFF2-40B4-BE49-F238E27FC236}">
                <a16:creationId xmlns="" xmlns:a16="http://schemas.microsoft.com/office/drawing/2014/main" id="{6FF4D0EF-3A8F-D64E-A030-17FA93DC4E1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2078" y="1707788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5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DAA5A98-DDDC-A343-8E05-1576FA0BC2E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8BFF227-8CDE-7245-99E7-DA040891FAC2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61948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618C35C-D4A5-DB4C-8758-82503619524A}"/>
              </a:ext>
            </a:extLst>
          </p:cNvPr>
          <p:cNvSpPr/>
          <p:nvPr userDrawn="1"/>
        </p:nvSpPr>
        <p:spPr>
          <a:xfrm>
            <a:off x="0" y="-60823"/>
            <a:ext cx="12192000" cy="511971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FEE206B0-D9B7-0D4E-8581-4F2B31738F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8562" y="2329610"/>
            <a:ext cx="5278651" cy="697353"/>
          </a:xfrm>
        </p:spPr>
        <p:txBody>
          <a:bodyPr>
            <a:noAutofit/>
          </a:bodyPr>
          <a:lstStyle>
            <a:lvl1pPr marL="0" indent="0" algn="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POWERPIONT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="" xmlns:a16="http://schemas.microsoft.com/office/drawing/2014/main" id="{59FC3FD8-D2E4-9344-BB18-A0E8935AA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8562" y="1711087"/>
            <a:ext cx="5278651" cy="697353"/>
          </a:xfrm>
        </p:spPr>
        <p:txBody>
          <a:bodyPr>
            <a:normAutofit/>
          </a:bodyPr>
          <a:lstStyle>
            <a:lvl1pPr marL="0" indent="0" algn="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 1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="" xmlns:a16="http://schemas.microsoft.com/office/drawing/2014/main" id="{E201ABE5-6E0B-8E42-8271-7CD9DA96C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445" y="5413664"/>
            <a:ext cx="4975768" cy="987409"/>
          </a:xfrm>
          <a:prstGeom prst="rect">
            <a:avLst/>
          </a:prstGeom>
        </p:spPr>
      </p:pic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BCC1C071-0DAE-0844-AE69-3FD6FB58C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700"/>
          <a:stretch/>
        </p:blipFill>
        <p:spPr>
          <a:xfrm>
            <a:off x="0" y="-60823"/>
            <a:ext cx="7089569" cy="54744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AEC8C81-1228-634A-A794-E7C603C00625}"/>
              </a:ext>
            </a:extLst>
          </p:cNvPr>
          <p:cNvGrpSpPr/>
          <p:nvPr userDrawn="1"/>
        </p:nvGrpSpPr>
        <p:grpSpPr>
          <a:xfrm>
            <a:off x="213315" y="5750281"/>
            <a:ext cx="2735993" cy="679345"/>
            <a:chOff x="0" y="0"/>
            <a:chExt cx="2301694" cy="571500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7869F886-5497-4144-A9AE-E6C2F639A7D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1F16DD5D-1738-B545-90A2-60DAA7083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9393001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="" xmlns:a16="http://schemas.microsoft.com/office/drawing/2014/main" id="{9C90B270-106D-4F46-915D-DD932CDE6DA2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2" y="2138363"/>
            <a:ext cx="12191999" cy="3387725"/>
          </a:xfrm>
          <a:custGeom>
            <a:avLst/>
            <a:gdLst>
              <a:gd name="connsiteX0" fmla="*/ 0 w 12191999"/>
              <a:gd name="connsiteY0" fmla="*/ 0 h 3387725"/>
              <a:gd name="connsiteX1" fmla="*/ 10769601 w 12191999"/>
              <a:gd name="connsiteY1" fmla="*/ 0 h 3387725"/>
              <a:gd name="connsiteX2" fmla="*/ 10769601 w 12191999"/>
              <a:gd name="connsiteY2" fmla="*/ 793096 h 3387725"/>
              <a:gd name="connsiteX3" fmla="*/ 12191999 w 12191999"/>
              <a:gd name="connsiteY3" fmla="*/ 793096 h 3387725"/>
              <a:gd name="connsiteX4" fmla="*/ 12191999 w 12191999"/>
              <a:gd name="connsiteY4" fmla="*/ 1128782 h 3387725"/>
              <a:gd name="connsiteX5" fmla="*/ 10769601 w 12191999"/>
              <a:gd name="connsiteY5" fmla="*/ 1128782 h 3387725"/>
              <a:gd name="connsiteX6" fmla="*/ 10769601 w 12191999"/>
              <a:gd name="connsiteY6" fmla="*/ 2541306 h 3387725"/>
              <a:gd name="connsiteX7" fmla="*/ 12191999 w 12191999"/>
              <a:gd name="connsiteY7" fmla="*/ 2541306 h 3387725"/>
              <a:gd name="connsiteX8" fmla="*/ 12191999 w 12191999"/>
              <a:gd name="connsiteY8" fmla="*/ 3387725 h 3387725"/>
              <a:gd name="connsiteX9" fmla="*/ 1422400 w 12191999"/>
              <a:gd name="connsiteY9" fmla="*/ 3387725 h 3387725"/>
              <a:gd name="connsiteX10" fmla="*/ 1422400 w 12191999"/>
              <a:gd name="connsiteY10" fmla="*/ 577943 h 3387725"/>
              <a:gd name="connsiteX11" fmla="*/ 0 w 12191999"/>
              <a:gd name="connsiteY11" fmla="*/ 577943 h 338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3387725">
                <a:moveTo>
                  <a:pt x="0" y="0"/>
                </a:moveTo>
                <a:lnTo>
                  <a:pt x="10769601" y="0"/>
                </a:lnTo>
                <a:lnTo>
                  <a:pt x="10769601" y="793096"/>
                </a:lnTo>
                <a:lnTo>
                  <a:pt x="12191999" y="793096"/>
                </a:lnTo>
                <a:lnTo>
                  <a:pt x="12191999" y="1128782"/>
                </a:lnTo>
                <a:lnTo>
                  <a:pt x="10769601" y="1128782"/>
                </a:lnTo>
                <a:lnTo>
                  <a:pt x="10769601" y="2541306"/>
                </a:lnTo>
                <a:lnTo>
                  <a:pt x="12191999" y="2541306"/>
                </a:lnTo>
                <a:lnTo>
                  <a:pt x="12191999" y="3387725"/>
                </a:lnTo>
                <a:lnTo>
                  <a:pt x="1422400" y="3387725"/>
                </a:lnTo>
                <a:lnTo>
                  <a:pt x="1422400" y="577943"/>
                </a:lnTo>
                <a:lnTo>
                  <a:pt x="0" y="5779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3E9098D4-8E4F-924D-B5AD-1DE014CE0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746" r="9500"/>
          <a:stretch/>
        </p:blipFill>
        <p:spPr>
          <a:xfrm>
            <a:off x="10333703" y="6381135"/>
            <a:ext cx="1779639" cy="431333"/>
          </a:xfrm>
          <a:prstGeom prst="rect">
            <a:avLst/>
          </a:prstGeom>
        </p:spPr>
      </p:pic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6C4974ED-581C-0040-84AA-E1AD4A9EF8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485497"/>
            <a:ext cx="12192000" cy="775681"/>
          </a:xfrm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POWERPOINT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="" xmlns:a16="http://schemas.microsoft.com/office/drawing/2014/main" id="{65B91323-87B1-C540-B4E2-E06289C6A7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191990"/>
            <a:ext cx="12192000" cy="775681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Design2</a:t>
            </a: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="" xmlns:a16="http://schemas.microsoft.com/office/drawing/2014/main" id="{5EBB9E3C-4176-B642-BC27-E33000776B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7914" y="1229033"/>
            <a:ext cx="3298137" cy="65449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739C024E-54AF-A645-849B-FBEF03A409E8}"/>
              </a:ext>
            </a:extLst>
          </p:cNvPr>
          <p:cNvSpPr/>
          <p:nvPr userDrawn="1"/>
        </p:nvSpPr>
        <p:spPr>
          <a:xfrm>
            <a:off x="0" y="2716306"/>
            <a:ext cx="1422400" cy="4141694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0545B11-B0EB-1B4D-A4A1-FEBDC4829721}"/>
              </a:ext>
            </a:extLst>
          </p:cNvPr>
          <p:cNvSpPr/>
          <p:nvPr userDrawn="1"/>
        </p:nvSpPr>
        <p:spPr>
          <a:xfrm>
            <a:off x="10769602" y="0"/>
            <a:ext cx="1422400" cy="2931459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56D22EDD-8B51-874F-8ADB-8487714C64A2}"/>
              </a:ext>
            </a:extLst>
          </p:cNvPr>
          <p:cNvSpPr/>
          <p:nvPr userDrawn="1"/>
        </p:nvSpPr>
        <p:spPr>
          <a:xfrm>
            <a:off x="10769602" y="3267145"/>
            <a:ext cx="1422400" cy="1412524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53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DCE44-91B1-49DC-BFD2-BAD631101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71E603A-A31C-4763-88CC-1A561D59F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26F09E-E749-4E79-806D-15B9147D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4C3C68-B0DC-4B52-9588-B4C5F572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CA00D0-F532-4005-B7FB-30AE0AAF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30286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CB7DE2D-DD70-CA4C-AD07-0DA13212ED1E}"/>
              </a:ext>
            </a:extLst>
          </p:cNvPr>
          <p:cNvSpPr/>
          <p:nvPr userDrawn="1"/>
        </p:nvSpPr>
        <p:spPr>
          <a:xfrm>
            <a:off x="405433" y="370011"/>
            <a:ext cx="11381134" cy="611797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492B6076-9B06-4342-B533-50A8FA0B09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654" y="4674908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73098FBA-6D76-1C47-A298-10C863AB6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590" y="997503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="" xmlns:a16="http://schemas.microsoft.com/office/drawing/2014/main" id="{B8BF25BD-F8E7-544B-9A2B-A29DFA1B60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174" y="80018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="" xmlns:a16="http://schemas.microsoft.com/office/drawing/2014/main" id="{ECFFB737-7ACC-5B4B-AAE0-4E19B6647AE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4225" y="-1"/>
            <a:ext cx="5689601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picture or </a:t>
            </a:r>
          </a:p>
          <a:p>
            <a:r>
              <a:rPr lang="en-US" dirty="0"/>
              <a:t>texture fill to add photo</a:t>
            </a:r>
          </a:p>
        </p:txBody>
      </p:sp>
    </p:spTree>
    <p:extLst>
      <p:ext uri="{BB962C8B-B14F-4D97-AF65-F5344CB8AC3E}">
        <p14:creationId xmlns:p14="http://schemas.microsoft.com/office/powerpoint/2010/main" val="1759499839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oint number graph with ic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7EB02BD7-70AD-D749-AB02-A773D9584280}"/>
              </a:ext>
            </a:extLst>
          </p:cNvPr>
          <p:cNvSpPr/>
          <p:nvPr/>
        </p:nvSpPr>
        <p:spPr>
          <a:xfrm>
            <a:off x="117242" y="1527963"/>
            <a:ext cx="4045290" cy="389036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9D30D462-B88D-4645-A255-F2108DEBADF2}"/>
              </a:ext>
            </a:extLst>
          </p:cNvPr>
          <p:cNvSpPr/>
          <p:nvPr/>
        </p:nvSpPr>
        <p:spPr>
          <a:xfrm>
            <a:off x="2591581" y="1527963"/>
            <a:ext cx="4045290" cy="389036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9030B4BB-AEAA-B74F-9C0C-375C2CEE4D88}"/>
              </a:ext>
            </a:extLst>
          </p:cNvPr>
          <p:cNvSpPr/>
          <p:nvPr/>
        </p:nvSpPr>
        <p:spPr>
          <a:xfrm>
            <a:off x="5235599" y="1527963"/>
            <a:ext cx="4045290" cy="389036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9A6A2A1-61AE-EA42-82A0-137FB4195E3E}"/>
              </a:ext>
            </a:extLst>
          </p:cNvPr>
          <p:cNvSpPr/>
          <p:nvPr/>
        </p:nvSpPr>
        <p:spPr>
          <a:xfrm>
            <a:off x="7907904" y="1527963"/>
            <a:ext cx="4045290" cy="389036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A9116FB9-51EC-4D4B-AECA-B8C5CE39EA90}"/>
              </a:ext>
            </a:extLst>
          </p:cNvPr>
          <p:cNvSpPr/>
          <p:nvPr/>
        </p:nvSpPr>
        <p:spPr>
          <a:xfrm>
            <a:off x="847975" y="1406823"/>
            <a:ext cx="1925642" cy="185189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4DAB1F1D-D494-B64C-B788-EA224F69D000}"/>
              </a:ext>
            </a:extLst>
          </p:cNvPr>
          <p:cNvSpPr/>
          <p:nvPr/>
        </p:nvSpPr>
        <p:spPr>
          <a:xfrm>
            <a:off x="3322314" y="1406823"/>
            <a:ext cx="1925642" cy="185189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EACA38CC-B881-B64C-986A-7396F7157B4A}"/>
              </a:ext>
            </a:extLst>
          </p:cNvPr>
          <p:cNvSpPr/>
          <p:nvPr userDrawn="1"/>
        </p:nvSpPr>
        <p:spPr>
          <a:xfrm>
            <a:off x="5966332" y="1406823"/>
            <a:ext cx="1925642" cy="185189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1602613E-7EEE-C347-90CD-3FD01C4F925E}"/>
              </a:ext>
            </a:extLst>
          </p:cNvPr>
          <p:cNvSpPr/>
          <p:nvPr/>
        </p:nvSpPr>
        <p:spPr>
          <a:xfrm>
            <a:off x="8638637" y="1406823"/>
            <a:ext cx="1925642" cy="185189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AE668048-3D1A-0944-9382-E43B157DF0C1}"/>
              </a:ext>
            </a:extLst>
          </p:cNvPr>
          <p:cNvSpPr/>
          <p:nvPr/>
        </p:nvSpPr>
        <p:spPr>
          <a:xfrm>
            <a:off x="1006570" y="1544251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3D1DD726-B492-8E44-9918-192EF5BA2D3D}"/>
              </a:ext>
            </a:extLst>
          </p:cNvPr>
          <p:cNvSpPr/>
          <p:nvPr/>
        </p:nvSpPr>
        <p:spPr>
          <a:xfrm>
            <a:off x="3469277" y="1609147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4626D483-2F4C-9149-AE75-A1DB204AF180}"/>
              </a:ext>
            </a:extLst>
          </p:cNvPr>
          <p:cNvSpPr/>
          <p:nvPr/>
        </p:nvSpPr>
        <p:spPr>
          <a:xfrm>
            <a:off x="6128432" y="1562714"/>
            <a:ext cx="1601442" cy="1540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5CC52548-81E9-E848-ACC2-147DFAA24991}"/>
              </a:ext>
            </a:extLst>
          </p:cNvPr>
          <p:cNvSpPr/>
          <p:nvPr/>
        </p:nvSpPr>
        <p:spPr>
          <a:xfrm>
            <a:off x="8800737" y="1562714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615F96DE-6B77-E34D-972D-58623A9BC87D}"/>
              </a:ext>
            </a:extLst>
          </p:cNvPr>
          <p:cNvSpPr/>
          <p:nvPr/>
        </p:nvSpPr>
        <p:spPr>
          <a:xfrm>
            <a:off x="2217510" y="4860564"/>
            <a:ext cx="1335828" cy="1284670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94673B41-433E-E44D-900C-5050C967F29E}"/>
              </a:ext>
            </a:extLst>
          </p:cNvPr>
          <p:cNvSpPr/>
          <p:nvPr/>
        </p:nvSpPr>
        <p:spPr>
          <a:xfrm>
            <a:off x="4760117" y="4868963"/>
            <a:ext cx="1335828" cy="1284670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64773E4C-32A9-DB4E-BCDC-F968258A12B8}"/>
              </a:ext>
            </a:extLst>
          </p:cNvPr>
          <p:cNvSpPr/>
          <p:nvPr/>
        </p:nvSpPr>
        <p:spPr>
          <a:xfrm>
            <a:off x="7405867" y="4868963"/>
            <a:ext cx="1335828" cy="1284670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FF264980-2C35-3447-8873-1AA9114E2FDB}"/>
              </a:ext>
            </a:extLst>
          </p:cNvPr>
          <p:cNvSpPr/>
          <p:nvPr/>
        </p:nvSpPr>
        <p:spPr>
          <a:xfrm>
            <a:off x="10213355" y="4868963"/>
            <a:ext cx="1335828" cy="1284670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Text Placeholder 17">
            <a:extLst>
              <a:ext uri="{FF2B5EF4-FFF2-40B4-BE49-F238E27FC236}">
                <a16:creationId xmlns="" xmlns:a16="http://schemas.microsoft.com/office/drawing/2014/main" id="{6ADBD416-235E-8042-9F21-FF4E75B4608C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285664" y="1938055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63" name="Text Placeholder 17">
            <a:extLst>
              <a:ext uri="{FF2B5EF4-FFF2-40B4-BE49-F238E27FC236}">
                <a16:creationId xmlns="" xmlns:a16="http://schemas.microsoft.com/office/drawing/2014/main" id="{2BBAC9AE-474F-0D44-9EBA-0537E6983137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3781384" y="1940651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64" name="Text Placeholder 17">
            <a:extLst>
              <a:ext uri="{FF2B5EF4-FFF2-40B4-BE49-F238E27FC236}">
                <a16:creationId xmlns="" xmlns:a16="http://schemas.microsoft.com/office/drawing/2014/main" id="{BF9CAB18-1D38-D644-A81F-70E5466D0389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04021" y="1954009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65" name="Text Placeholder 17">
            <a:extLst>
              <a:ext uri="{FF2B5EF4-FFF2-40B4-BE49-F238E27FC236}">
                <a16:creationId xmlns="" xmlns:a16="http://schemas.microsoft.com/office/drawing/2014/main" id="{A8A502A8-834D-C94A-9859-BACB55444207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9073609" y="2002703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70" name="Text Placeholder 17">
            <a:extLst>
              <a:ext uri="{FF2B5EF4-FFF2-40B4-BE49-F238E27FC236}">
                <a16:creationId xmlns="" xmlns:a16="http://schemas.microsoft.com/office/drawing/2014/main" id="{084B4BE7-DD1C-1743-85E4-D3ED17FE67F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02413" y="28157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1" name="Text Placeholder 17">
            <a:extLst>
              <a:ext uri="{FF2B5EF4-FFF2-40B4-BE49-F238E27FC236}">
                <a16:creationId xmlns="" xmlns:a16="http://schemas.microsoft.com/office/drawing/2014/main" id="{5E862C59-ABDF-FB45-866F-C33FB45F9EE7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3326353" y="284041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2" name="Text Placeholder 17">
            <a:extLst>
              <a:ext uri="{FF2B5EF4-FFF2-40B4-BE49-F238E27FC236}">
                <a16:creationId xmlns="" xmlns:a16="http://schemas.microsoft.com/office/drawing/2014/main" id="{16252092-110B-DF41-BAA1-24D8CA1DA645}"/>
              </a:ext>
            </a:extLst>
          </p:cNvPr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5581611" y="2844885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3" name="Text Placeholder 17">
            <a:extLst>
              <a:ext uri="{FF2B5EF4-FFF2-40B4-BE49-F238E27FC236}">
                <a16:creationId xmlns="" xmlns:a16="http://schemas.microsoft.com/office/drawing/2014/main" id="{6BE3560E-17BA-CF47-9892-C7DA0E586994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8289917" y="28260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9D474F6-150F-834A-BB32-3AF67DA1998E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C6A7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D060F3F6-4C3F-3C4B-932F-B7BD7FBD92A7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209910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F7012A-4801-B846-8CEA-D1AA67A7E19E}"/>
              </a:ext>
            </a:extLst>
          </p:cNvPr>
          <p:cNvSpPr/>
          <p:nvPr userDrawn="1"/>
        </p:nvSpPr>
        <p:spPr>
          <a:xfrm>
            <a:off x="0" y="0"/>
            <a:ext cx="3526971" cy="25537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="" xmlns:a16="http://schemas.microsoft.com/office/drawing/2014/main" id="{000CD309-E9B0-7C4A-9A4F-489EB83506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313" y="875545"/>
            <a:ext cx="10978262" cy="108309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A6377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="" xmlns:a16="http://schemas.microsoft.com/office/drawing/2014/main" id="{C6A8FD36-65E2-304C-B342-C3166DD3BB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313" y="2067342"/>
            <a:ext cx="10978262" cy="4038015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40404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214547538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with solid hea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5EE0BA7-5177-7C41-9701-67552BFD319E}"/>
              </a:ext>
            </a:extLst>
          </p:cNvPr>
          <p:cNvSpPr/>
          <p:nvPr userDrawn="1"/>
        </p:nvSpPr>
        <p:spPr>
          <a:xfrm>
            <a:off x="332509" y="301337"/>
            <a:ext cx="11513127" cy="1859972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ED39E585-4CC7-244E-BB6D-EF564C816B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177" y="943935"/>
            <a:ext cx="10563696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A171193F-8D07-6841-AD4F-81B3E69E1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651" y="2668824"/>
            <a:ext cx="10638222" cy="324524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026348386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C620474-398A-C642-97C5-6FFB0DF43052}"/>
              </a:ext>
            </a:extLst>
          </p:cNvPr>
          <p:cNvCxnSpPr>
            <a:cxnSpLocks/>
          </p:cNvCxnSpPr>
          <p:nvPr/>
        </p:nvCxnSpPr>
        <p:spPr>
          <a:xfrm>
            <a:off x="2718910" y="3448776"/>
            <a:ext cx="94715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6E4A766-FED1-894B-A889-823A4FF75411}"/>
              </a:ext>
            </a:extLst>
          </p:cNvPr>
          <p:cNvSpPr/>
          <p:nvPr/>
        </p:nvSpPr>
        <p:spPr>
          <a:xfrm>
            <a:off x="2102383" y="2832249"/>
            <a:ext cx="1233055" cy="1233055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08C6878-4402-894E-8E64-73E151411DC6}"/>
              </a:ext>
            </a:extLst>
          </p:cNvPr>
          <p:cNvSpPr/>
          <p:nvPr/>
        </p:nvSpPr>
        <p:spPr>
          <a:xfrm>
            <a:off x="5969765" y="3362570"/>
            <a:ext cx="172412" cy="172412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BB83E75-E0C9-714E-9E45-509D3F33090F}"/>
              </a:ext>
            </a:extLst>
          </p:cNvPr>
          <p:cNvSpPr/>
          <p:nvPr/>
        </p:nvSpPr>
        <p:spPr>
          <a:xfrm>
            <a:off x="9383674" y="3362570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26AA091-4676-F84E-93FF-824FF1A4B10B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8" name="Text Placeholder 23">
            <a:extLst>
              <a:ext uri="{FF2B5EF4-FFF2-40B4-BE49-F238E27FC236}">
                <a16:creationId xmlns="" xmlns:a16="http://schemas.microsoft.com/office/drawing/2014/main" id="{E74BB04E-437D-4E46-9A57-B72EEF075E6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Our Journey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="" xmlns:a16="http://schemas.microsoft.com/office/drawing/2014/main" id="{CCD767BA-B79C-2543-AA9A-86E634722F0F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785825" y="422073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3BC6FB8B-D15D-3340-8F2D-D5BC2FD4D66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216766" y="1608539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19348E07-20A7-F740-8715-43EB023172A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102383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START</a:t>
            </a:r>
            <a:endParaRPr lang="en-US" dirty="0"/>
          </a:p>
        </p:txBody>
      </p:sp>
      <p:sp>
        <p:nvSpPr>
          <p:cNvPr id="36" name="Text Placeholder 17">
            <a:extLst>
              <a:ext uri="{FF2B5EF4-FFF2-40B4-BE49-F238E27FC236}">
                <a16:creationId xmlns="" xmlns:a16="http://schemas.microsoft.com/office/drawing/2014/main" id="{BD72605F-29B1-4242-93F3-3F37AA42DC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5825" y="2823339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2016</a:t>
            </a:r>
            <a:endParaRPr lang="en-US" dirty="0"/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A04A4060-643D-BB44-93F7-B288E25220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6766" y="3843245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2017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D08B2CC-4979-4848-AA8C-0A1B4B69F8C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53A056D-7DA8-CA43-BD26-DAFD3209780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350797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159BEB2-8918-8740-99A7-553D0D414983}"/>
              </a:ext>
            </a:extLst>
          </p:cNvPr>
          <p:cNvCxnSpPr>
            <a:cxnSpLocks/>
          </p:cNvCxnSpPr>
          <p:nvPr userDrawn="1"/>
        </p:nvCxnSpPr>
        <p:spPr>
          <a:xfrm>
            <a:off x="1588" y="3448776"/>
            <a:ext cx="121888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7D4A19C4-1947-4349-9457-0ACFFBA4FC07}"/>
              </a:ext>
            </a:extLst>
          </p:cNvPr>
          <p:cNvSpPr/>
          <p:nvPr/>
        </p:nvSpPr>
        <p:spPr>
          <a:xfrm>
            <a:off x="6040275" y="3362570"/>
            <a:ext cx="172412" cy="172412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87DE787-8DE7-3C4E-8EB8-423F070D8AFF}"/>
              </a:ext>
            </a:extLst>
          </p:cNvPr>
          <p:cNvSpPr/>
          <p:nvPr/>
        </p:nvSpPr>
        <p:spPr>
          <a:xfrm>
            <a:off x="2626366" y="3362571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C249088C-C99A-C54C-8067-8456BF21657E}"/>
              </a:ext>
            </a:extLst>
          </p:cNvPr>
          <p:cNvSpPr/>
          <p:nvPr/>
        </p:nvSpPr>
        <p:spPr>
          <a:xfrm>
            <a:off x="9393224" y="3362571"/>
            <a:ext cx="172412" cy="172412"/>
          </a:xfrm>
          <a:prstGeom prst="ellipse">
            <a:avLst/>
          </a:prstGeom>
          <a:solidFill>
            <a:srgbClr val="8CBF4B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FF92472D-9633-1B41-8BB1-3CE8FDF598FC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459184" y="4206951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4FA104B9-3949-7046-BD33-D672B145979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890125" y="1594752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4" name="Text Placeholder 17">
            <a:extLst>
              <a:ext uri="{FF2B5EF4-FFF2-40B4-BE49-F238E27FC236}">
                <a16:creationId xmlns="" xmlns:a16="http://schemas.microsoft.com/office/drawing/2014/main" id="{4170B2DE-1D76-D746-B4E0-1DF37E4C7538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223426" y="4210067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9" name="Text Placeholder 17">
            <a:extLst>
              <a:ext uri="{FF2B5EF4-FFF2-40B4-BE49-F238E27FC236}">
                <a16:creationId xmlns="" xmlns:a16="http://schemas.microsoft.com/office/drawing/2014/main" id="{00BAA056-DFBD-584F-9273-7D94010335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59184" y="283714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2018</a:t>
            </a:r>
            <a:endParaRPr lang="en-US" dirty="0"/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6BF9179A-0AB3-E042-BD2E-A24FBC624C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90125" y="385705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2019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5D05B818-03D6-0C48-A4A4-879D1B8573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3426" y="282565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2020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C26421F-3E17-FF47-92D5-AE8B9BF847B2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7918C0E-ED0A-D748-88E5-BE3A2DEDEB9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341197309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99EA92-8C6E-B84F-B459-728079F0C1CC}"/>
              </a:ext>
            </a:extLst>
          </p:cNvPr>
          <p:cNvGrpSpPr/>
          <p:nvPr userDrawn="1"/>
        </p:nvGrpSpPr>
        <p:grpSpPr>
          <a:xfrm flipH="1">
            <a:off x="-87112" y="2691100"/>
            <a:ext cx="10183945" cy="1475800"/>
            <a:chOff x="4009760" y="5382199"/>
            <a:chExt cx="20367890" cy="2951599"/>
          </a:xfrm>
        </p:grpSpPr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E7ED26DD-7AEB-9E44-8FF6-C477D8C00C2B}"/>
                </a:ext>
              </a:extLst>
            </p:cNvPr>
            <p:cNvCxnSpPr>
              <a:cxnSpLocks/>
            </p:cNvCxnSpPr>
            <p:nvPr/>
          </p:nvCxnSpPr>
          <p:spPr>
            <a:xfrm>
              <a:off x="5434644" y="6897551"/>
              <a:ext cx="1894300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40BA1181-B947-D246-AEDB-8D5690586889}"/>
                </a:ext>
              </a:extLst>
            </p:cNvPr>
            <p:cNvSpPr/>
            <p:nvPr/>
          </p:nvSpPr>
          <p:spPr>
            <a:xfrm>
              <a:off x="4009760" y="5382199"/>
              <a:ext cx="2887204" cy="2951599"/>
            </a:xfrm>
            <a:prstGeom prst="ellipse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prstClr val="white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93279403-2DD6-294E-8653-2A42ED9EBD96}"/>
                </a:ext>
              </a:extLst>
            </p:cNvPr>
            <p:cNvSpPr/>
            <p:nvPr/>
          </p:nvSpPr>
          <p:spPr>
            <a:xfrm>
              <a:off x="11936354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B1A0B9AD-E1B8-4A47-B627-580D076FD190}"/>
                </a:ext>
              </a:extLst>
            </p:cNvPr>
            <p:cNvSpPr/>
            <p:nvPr userDrawn="1"/>
          </p:nvSpPr>
          <p:spPr>
            <a:xfrm>
              <a:off x="18764171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 Placeholder 17">
            <a:extLst>
              <a:ext uri="{FF2B5EF4-FFF2-40B4-BE49-F238E27FC236}">
                <a16:creationId xmlns="" xmlns:a16="http://schemas.microsoft.com/office/drawing/2014/main" id="{EE27F43F-5131-7247-81C7-14B1147E8D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4900" y="161754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FA701368-7F3A-D942-9086-74C5BC9A1A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8201" y="4232863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19E93A3E-D93B-6746-924C-B809E688CD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67864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END</a:t>
            </a:r>
            <a:endParaRPr lang="en-US" dirty="0"/>
          </a:p>
        </p:txBody>
      </p:sp>
      <p:sp>
        <p:nvSpPr>
          <p:cNvPr id="26" name="Text Placeholder 17">
            <a:extLst>
              <a:ext uri="{FF2B5EF4-FFF2-40B4-BE49-F238E27FC236}">
                <a16:creationId xmlns="" xmlns:a16="http://schemas.microsoft.com/office/drawing/2014/main" id="{14EC00ED-B9B5-564F-A2BD-E9361B35ED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66515" y="384269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2021</a:t>
            </a:r>
            <a:endParaRPr lang="en-US" dirty="0"/>
          </a:p>
        </p:txBody>
      </p:sp>
      <p:sp>
        <p:nvSpPr>
          <p:cNvPr id="27" name="Text Placeholder 17">
            <a:extLst>
              <a:ext uri="{FF2B5EF4-FFF2-40B4-BE49-F238E27FC236}">
                <a16:creationId xmlns="" xmlns:a16="http://schemas.microsoft.com/office/drawing/2014/main" id="{3BB708B1-BD9F-3D4B-A3F2-DAAACD7B96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8201" y="2797420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2022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736D8C8-35B9-E44E-AAE8-C6E80ED2B0AD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81152B3-A02C-0A41-A45E-03342C78C7A9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098970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end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295640-5B5F-6E47-808F-2F2FB8B377B6}"/>
              </a:ext>
            </a:extLst>
          </p:cNvPr>
          <p:cNvGrpSpPr/>
          <p:nvPr userDrawn="1"/>
        </p:nvGrpSpPr>
        <p:grpSpPr>
          <a:xfrm>
            <a:off x="13492" y="1875084"/>
            <a:ext cx="12165015" cy="3041254"/>
            <a:chOff x="0" y="4738255"/>
            <a:chExt cx="21169744" cy="5292436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2C287D99-39F7-274E-881D-B1205E86882D}"/>
                </a:ext>
              </a:extLst>
            </p:cNvPr>
            <p:cNvSpPr/>
            <p:nvPr/>
          </p:nvSpPr>
          <p:spPr>
            <a:xfrm>
              <a:off x="0" y="4738255"/>
              <a:ext cx="5292436" cy="5292436"/>
            </a:xfrm>
            <a:prstGeom prst="rect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7255414-C2BD-294E-A843-C1E85CBB702D}"/>
                </a:ext>
              </a:extLst>
            </p:cNvPr>
            <p:cNvSpPr/>
            <p:nvPr/>
          </p:nvSpPr>
          <p:spPr>
            <a:xfrm>
              <a:off x="5292436" y="4738255"/>
              <a:ext cx="5292436" cy="5292436"/>
            </a:xfrm>
            <a:prstGeom prst="rect">
              <a:avLst/>
            </a:prstGeom>
            <a:solidFill>
              <a:srgbClr val="28A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C2AF4D0D-CD86-1943-BD02-89B10E71AB04}"/>
                </a:ext>
              </a:extLst>
            </p:cNvPr>
            <p:cNvSpPr/>
            <p:nvPr/>
          </p:nvSpPr>
          <p:spPr>
            <a:xfrm>
              <a:off x="10584872" y="4738255"/>
              <a:ext cx="5292436" cy="5292436"/>
            </a:xfrm>
            <a:prstGeom prst="rect">
              <a:avLst/>
            </a:prstGeom>
            <a:solidFill>
              <a:srgbClr val="1BA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B3D836D-4100-D44A-83B0-51B97203CAA2}"/>
                </a:ext>
              </a:extLst>
            </p:cNvPr>
            <p:cNvSpPr/>
            <p:nvPr/>
          </p:nvSpPr>
          <p:spPr>
            <a:xfrm>
              <a:off x="15877308" y="4738255"/>
              <a:ext cx="5292436" cy="5292436"/>
            </a:xfrm>
            <a:prstGeom prst="rect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4D2F298-F143-9740-AAB0-DC67FBF5DC8C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40B2C6C4-135F-5946-B876-EA9B72EF09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4743" y="2963737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February</a:t>
            </a:r>
            <a:endParaRPr lang="en-US" dirty="0"/>
          </a:p>
        </p:txBody>
      </p:sp>
      <p:sp>
        <p:nvSpPr>
          <p:cNvPr id="36" name="Text Placeholder 23">
            <a:extLst>
              <a:ext uri="{FF2B5EF4-FFF2-40B4-BE49-F238E27FC236}">
                <a16:creationId xmlns="" xmlns:a16="http://schemas.microsoft.com/office/drawing/2014/main" id="{BDA90A0E-F434-DE4E-802E-4F8D967084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59026" y="2332384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E4E3947D-3C0D-864E-A378-E86B96AB3A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69574" y="3694013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8" name="Text Placeholder 17">
            <a:extLst>
              <a:ext uri="{FF2B5EF4-FFF2-40B4-BE49-F238E27FC236}">
                <a16:creationId xmlns="" xmlns:a16="http://schemas.microsoft.com/office/drawing/2014/main" id="{7A61D601-8E58-BD42-BBBF-581E5B4321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979" y="2966833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January</a:t>
            </a:r>
            <a:endParaRPr lang="en-US" dirty="0"/>
          </a:p>
        </p:txBody>
      </p:sp>
      <p:sp>
        <p:nvSpPr>
          <p:cNvPr id="39" name="Text Placeholder 23">
            <a:extLst>
              <a:ext uri="{FF2B5EF4-FFF2-40B4-BE49-F238E27FC236}">
                <a16:creationId xmlns="" xmlns:a16="http://schemas.microsoft.com/office/drawing/2014/main" id="{FBF15F1B-8908-F446-91BA-B6025A5D96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04" y="2335480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20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8DA24536-E652-E647-BC3C-200CC55782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52" y="3697109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87F5E8E1-032A-ED43-93E9-DB20B4563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24512" y="2950422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April</a:t>
            </a:r>
            <a:endParaRPr lang="en-US" dirty="0"/>
          </a:p>
        </p:txBody>
      </p:sp>
      <p:sp>
        <p:nvSpPr>
          <p:cNvPr id="42" name="Text Placeholder 23">
            <a:extLst>
              <a:ext uri="{FF2B5EF4-FFF2-40B4-BE49-F238E27FC236}">
                <a16:creationId xmlns="" xmlns:a16="http://schemas.microsoft.com/office/drawing/2014/main" id="{76204B1D-FD93-534C-86DB-6D09C95456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28795" y="2319069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="" xmlns:a16="http://schemas.microsoft.com/office/drawing/2014/main" id="{F4D63AE9-5CEC-9F4B-96A5-3F0DB00BF3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39343" y="3680698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4" name="Text Placeholder 17">
            <a:extLst>
              <a:ext uri="{FF2B5EF4-FFF2-40B4-BE49-F238E27FC236}">
                <a16:creationId xmlns="" xmlns:a16="http://schemas.microsoft.com/office/drawing/2014/main" id="{18449C84-980B-324B-B217-BB2EDFA5B2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68790" y="2953518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March</a:t>
            </a:r>
            <a:endParaRPr lang="en-US" dirty="0"/>
          </a:p>
        </p:txBody>
      </p:sp>
      <p:sp>
        <p:nvSpPr>
          <p:cNvPr id="45" name="Text Placeholder 23">
            <a:extLst>
              <a:ext uri="{FF2B5EF4-FFF2-40B4-BE49-F238E27FC236}">
                <a16:creationId xmlns="" xmlns:a16="http://schemas.microsoft.com/office/drawing/2014/main" id="{DB432D93-6FEA-AC42-83B9-779DFF3A77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73073" y="2322165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17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="" xmlns:a16="http://schemas.microsoft.com/office/drawing/2014/main" id="{23980425-5596-AE4F-A5E0-1E8D36188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3621" y="3683794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F30AE37-8612-1542-9EF8-54C24BD4C33D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2B53804-765C-C642-92ED-7E167F7FC3E2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931F17A9-1990-CB4F-B6F6-4BB13F4AD5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1977759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184089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227188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019776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06689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Freeform: Shape 4235">
            <a:extLst>
              <a:ext uri="{FF2B5EF4-FFF2-40B4-BE49-F238E27FC236}">
                <a16:creationId xmlns="" xmlns:a16="http://schemas.microsoft.com/office/drawing/2014/main" id="{2F2F1A50-32F6-E84E-B2A8-E09466C954B2}"/>
              </a:ext>
            </a:extLst>
          </p:cNvPr>
          <p:cNvSpPr/>
          <p:nvPr userDrawn="1"/>
        </p:nvSpPr>
        <p:spPr>
          <a:xfrm>
            <a:off x="9675359" y="1773769"/>
            <a:ext cx="1518092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2" h="1330">
                <a:moveTo>
                  <a:pt x="455" y="219"/>
                </a:moveTo>
                <a:cubicBezTo>
                  <a:pt x="326" y="219"/>
                  <a:pt x="219" y="325"/>
                  <a:pt x="219" y="455"/>
                </a:cubicBezTo>
                <a:cubicBezTo>
                  <a:pt x="219" y="587"/>
                  <a:pt x="326" y="692"/>
                  <a:pt x="455" y="692"/>
                </a:cubicBezTo>
                <a:cubicBezTo>
                  <a:pt x="586" y="692"/>
                  <a:pt x="692" y="587"/>
                  <a:pt x="692" y="455"/>
                </a:cubicBezTo>
                <a:cubicBezTo>
                  <a:pt x="692" y="325"/>
                  <a:pt x="586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2" y="203"/>
                  <a:pt x="912" y="455"/>
                </a:cubicBezTo>
                <a:cubicBezTo>
                  <a:pt x="912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3" y="1289"/>
                  <a:pt x="483" y="1303"/>
                </a:cubicBezTo>
                <a:cubicBezTo>
                  <a:pt x="483" y="1316"/>
                  <a:pt x="471" y="1330"/>
                  <a:pt x="455" y="1330"/>
                </a:cubicBezTo>
                <a:cubicBezTo>
                  <a:pt x="441" y="1330"/>
                  <a:pt x="428" y="1316"/>
                  <a:pt x="428" y="1303"/>
                </a:cubicBezTo>
                <a:cubicBezTo>
                  <a:pt x="428" y="1289"/>
                  <a:pt x="436" y="1280"/>
                  <a:pt x="447" y="1276"/>
                </a:cubicBezTo>
                <a:lnTo>
                  <a:pt x="447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7511047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755816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670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8973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27683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14986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57443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44746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12021" y="4848034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9324" y="4353360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B5D68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0" name="Freeform: Shape 4239">
            <a:extLst>
              <a:ext uri="{FF2B5EF4-FFF2-40B4-BE49-F238E27FC236}">
                <a16:creationId xmlns="" xmlns:a16="http://schemas.microsoft.com/office/drawing/2014/main" id="{E253BA23-B768-C040-9224-2910F7AB1B7E}"/>
              </a:ext>
            </a:extLst>
          </p:cNvPr>
          <p:cNvSpPr/>
          <p:nvPr userDrawn="1"/>
        </p:nvSpPr>
        <p:spPr>
          <a:xfrm>
            <a:off x="971458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403746219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928805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97190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6630446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6671879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18945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236577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939640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944352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52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655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72399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9702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73475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60778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42804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30107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27250" y="6366961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1671372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7027ED-08EB-4AA2-8039-4471467B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B1B5F5-1779-474A-9F41-063CB554D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B29AA8-AD84-4CD3-9D29-0CF65B38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95838D-7270-4750-8B53-8E3FA1AA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2CDA35-2515-4BB3-884E-B71D22FE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9837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DCE44-91B1-49DC-BFD2-BAD631101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71E603A-A31C-4763-88CC-1A561D59F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26F09E-E749-4E79-806D-15B9147D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4C3C68-B0DC-4B52-9588-B4C5F572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CA00D0-F532-4005-B7FB-30AE0AAF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0833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7027ED-08EB-4AA2-8039-4471467B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B1B5F5-1779-474A-9F41-063CB554D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B29AA8-AD84-4CD3-9D29-0CF65B38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95838D-7270-4750-8B53-8E3FA1AA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2CDA35-2515-4BB3-884E-B71D22FE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82797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812B66-7A91-46C6-92C8-7180C0C5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B0D325-D854-4FF1-AFE5-4D92597C8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53E661-CC91-416A-A745-8E2A8D17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D61AF3-3BAD-4599-B779-64E3DB59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5B0AFF-07E0-4DAD-A29C-EDB2E6E3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08366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552351-547A-41F8-AA93-DAC4C4EA5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42C471-5C3E-4D19-9753-6E14BC73A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F7C295-3405-4590-9F2C-4AF0CB1A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39FC32-A399-44D5-91ED-8DDE0D59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1A561D-13AD-4BC3-9E28-CF15C358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558545-7F2F-45DA-9E04-D35F5EED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8997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FA14ED-05A5-4B12-A66F-DE7EFB37B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B6B6F6-BBEE-4168-AFC7-05823309C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91DC0B-A84E-4A8C-9F89-C46C0AAA0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B0200E8-3F05-4E98-A485-EBCD34E82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B6B2F77-C6C1-44EA-8820-9C87BBE12A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376CD5F-1A39-4D83-B8DE-3FEF9070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31767F8-3142-46BC-AB5D-C9FA3599B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326B1A6-6294-4F21-877E-2E49DC766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64471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4A50F0-14E6-4C87-969C-9B7082F7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829AA1-8D1C-4588-8CAC-6E8C8443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0E7EC14-1376-4AB1-93F4-FD83729F8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3D5DB3-6D69-41AE-AC66-6975102F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923362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6614A76-CC39-4D8F-8A8F-AEA07A95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B0D7F0-03CD-4F5B-B7C1-567AB8E7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50DE8C2-11F7-4D40-9854-DA6C0F85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16211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3AAEB3-63FB-4ABC-BE19-8EAFC94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E21FDC-E12E-43B6-A61B-812C63BD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61D72E-0CC1-4BD7-AEDF-28D69C52A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AEBE91-C3F4-40BB-BA4C-58C2C108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4752D7-D906-436C-BD79-7F675DD8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413694-5040-45A3-9219-E1FB03DE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571864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FBEC97-D821-4335-9FF7-3C67C95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EFF2508-BBFF-480A-AFA0-2B7A0E068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449EFEA-74AC-4426-AF85-D98D8DA29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2629FC-AE3F-4FF9-B1F7-96A55C72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C11E56-6FDB-4B2B-B5BB-47A07203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22C49F-480A-4D98-896E-9C820771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072126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44363-A929-4E9A-921F-6EF78E632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89B3EC-B0FF-48E5-9F07-519B97688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922552-0453-43F2-9329-45EC61DF2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743A40-4C46-4349-8464-EC121267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802667-83E8-4DE9-AEC8-97C50D0D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480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812B66-7A91-46C6-92C8-7180C0C5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B0D325-D854-4FF1-AFE5-4D92597C8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53E661-CC91-416A-A745-8E2A8D17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D61AF3-3BAD-4599-B779-64E3DB59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5B0AFF-07E0-4DAD-A29C-EDB2E6E3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42364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5244B6E-D371-4F79-B559-B2C8D1933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FE2AEE-1FA6-4AD6-BFBC-F5C8821EC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8CF1F1-149A-4D2A-B710-20B65FB3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EBEF44-F339-4145-B138-958BB18D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DFE507-41E3-4050-AA6E-8B9C4072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76886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1BA1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656749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D5A2AA6-883F-854A-8546-F99F3B503C78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3864A3C8-D9B2-6D4F-8AF6-446AA2B021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85D7608D-36AC-F749-962E-A70668D2E0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A50FDCB-F35B-6E4C-894D-A4695AE5E749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="" xmlns:a16="http://schemas.microsoft.com/office/drawing/2014/main" id="{10DC2F06-5F2E-8245-82B0-075B40465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83E37E1-6A96-684C-BA8A-A42C3A7B7C50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B401573-3136-B04E-AB48-47CA1061F3EB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002891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C5B56A7-C850-004E-A218-494C6390142F}"/>
              </a:ext>
            </a:extLst>
          </p:cNvPr>
          <p:cNvSpPr/>
          <p:nvPr userDrawn="1"/>
        </p:nvSpPr>
        <p:spPr>
          <a:xfrm>
            <a:off x="241300" y="228600"/>
            <a:ext cx="11696700" cy="3035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3C33563-74D4-9C45-B16E-EE9771603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867"/>
          <a:stretch/>
        </p:blipFill>
        <p:spPr>
          <a:xfrm>
            <a:off x="3752900" y="1030385"/>
            <a:ext cx="8439100" cy="5375657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9B270587-869E-A549-98E4-0E2F24D7CB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1200" y="1203325"/>
            <a:ext cx="5130800" cy="3913188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B1FBF693-83D1-B940-B0C1-1DEE220BC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350" y="3594101"/>
            <a:ext cx="5029134" cy="223351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E4C5354-097E-9047-BF0C-BF358C2BBAC7}"/>
              </a:ext>
            </a:extLst>
          </p:cNvPr>
          <p:cNvSpPr/>
          <p:nvPr userDrawn="1"/>
        </p:nvSpPr>
        <p:spPr>
          <a:xfrm>
            <a:off x="831350" y="150280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3F1B5D6A-BD23-A34A-8A53-F5A2A2FE1C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7201" y="805450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29748EA-C0A8-F14F-B190-91F53E5FFAB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844C1E4-5685-3A4E-A559-324CB47798BE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041638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5">
            <a:extLst>
              <a:ext uri="{FF2B5EF4-FFF2-40B4-BE49-F238E27FC236}">
                <a16:creationId xmlns="" xmlns:a16="http://schemas.microsoft.com/office/drawing/2014/main" id="{325A458D-4CD1-F749-A7CA-2DB4DA3E26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3299" y="2066544"/>
            <a:ext cx="5132263" cy="3722513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D89B6699-41C2-A647-B805-477AD8D41E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6940" y="708094"/>
            <a:ext cx="5158622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1188A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46E7E2D0-5766-184D-B066-151C0BDA9313}"/>
              </a:ext>
            </a:extLst>
          </p:cNvPr>
          <p:cNvCxnSpPr>
            <a:cxnSpLocks/>
          </p:cNvCxnSpPr>
          <p:nvPr userDrawn="1"/>
        </p:nvCxnSpPr>
        <p:spPr>
          <a:xfrm>
            <a:off x="5298621" y="2490107"/>
            <a:ext cx="48315" cy="4337729"/>
          </a:xfrm>
          <a:prstGeom prst="line">
            <a:avLst/>
          </a:prstGeom>
          <a:ln w="12700">
            <a:solidFill>
              <a:srgbClr val="28AF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2EEC70AB-BD27-9D40-B51B-A5A6EB572E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03474" y="708094"/>
            <a:ext cx="3452394" cy="343396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 SLIDE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80E57C5-9F44-1743-A089-B6D51064BBCD}"/>
              </a:ext>
            </a:extLst>
          </p:cNvPr>
          <p:cNvSpPr/>
          <p:nvPr userDrawn="1"/>
        </p:nvSpPr>
        <p:spPr>
          <a:xfrm>
            <a:off x="4721410" y="1335685"/>
            <a:ext cx="1154422" cy="1154422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D774BE65-A9FD-8447-B8DC-01E0E3F156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3395" y="712471"/>
            <a:ext cx="1154422" cy="857158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360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D61EA96D-CBBA-164C-B6A9-08FC40BAD1F5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9B8F009-F456-474D-8AEB-A89D432DE398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2259538059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594346" cy="386770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3" y="642972"/>
            <a:ext cx="1059434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43C4327-63B8-524C-A365-730E163C0C3B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7DCDAB-9B29-724B-9E94-12531E00608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806562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555827B-445F-124C-B488-0368396C6165}"/>
              </a:ext>
            </a:extLst>
          </p:cNvPr>
          <p:cNvSpPr txBox="1"/>
          <p:nvPr userDrawn="1"/>
        </p:nvSpPr>
        <p:spPr>
          <a:xfrm>
            <a:off x="476395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2D0DC2C-A428-934B-B2CD-33EA01036C84}"/>
              </a:ext>
            </a:extLst>
          </p:cNvPr>
          <p:cNvSpPr/>
          <p:nvPr userDrawn="1"/>
        </p:nvSpPr>
        <p:spPr>
          <a:xfrm>
            <a:off x="241300" y="367062"/>
            <a:ext cx="11696700" cy="5695316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Text Placeholder 23">
            <a:extLst>
              <a:ext uri="{FF2B5EF4-FFF2-40B4-BE49-F238E27FC236}">
                <a16:creationId xmlns="" xmlns:a16="http://schemas.microsoft.com/office/drawing/2014/main" id="{4D734847-73F0-D74C-9196-0C62282DD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91462" y="4473027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="" xmlns:a16="http://schemas.microsoft.com/office/drawing/2014/main" id="{50529F2B-6A15-7F4F-A86A-73B054F9CD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7398" y="795622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Slide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370A3C62-9C33-6442-AA56-3D5560A5CE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8982" y="598304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="" xmlns:a16="http://schemas.microsoft.com/office/drawing/2014/main" id="{8CC6C34D-3A90-F048-B53A-BC616573EE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5779" y="0"/>
            <a:ext cx="5248975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 to add photo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03222646-8EC8-EF43-AB87-0FAB8C3CF236}"/>
              </a:ext>
            </a:extLst>
          </p:cNvPr>
          <p:cNvSpPr/>
          <p:nvPr userDrawn="1"/>
        </p:nvSpPr>
        <p:spPr>
          <a:xfrm rot="16200000" flipV="1">
            <a:off x="11704000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9269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Photo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B740006-F160-C44D-89FA-19A0B2F5D62F}"/>
              </a:ext>
            </a:extLst>
          </p:cNvPr>
          <p:cNvSpPr/>
          <p:nvPr userDrawn="1"/>
        </p:nvSpPr>
        <p:spPr>
          <a:xfrm>
            <a:off x="241300" y="0"/>
            <a:ext cx="6151000" cy="5923917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BAB2E43A-01A9-034A-94FD-65F98C980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5" y="1757011"/>
            <a:ext cx="4983180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70CC3DF-08FC-104A-96EE-39401CA6BF0E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950BB21B-863E-E545-BC10-366FC83CCA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5085159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="" xmlns:a16="http://schemas.microsoft.com/office/drawing/2014/main" id="{67F66838-2DC1-A242-BFEE-D223249239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2300" y="228600"/>
            <a:ext cx="5564883" cy="5447571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289134-02EC-A240-9EEE-8EFCD9FB6E42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41BD9DB-1AE0-F046-B1C4-9F1995D778AF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720830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oint icon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2225374" y="17274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2268473" y="17689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8745392" y="178001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8792510" y="182145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68968" y="48280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56271" y="4333339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188A3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BA19A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91788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9091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8CBF4B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FDA3578-22C0-F242-8A92-BC35DC710088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239D4DF-F916-8E4B-8BDF-169B917E8A14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65B885F-F1D5-CF48-A406-1D7B1455708D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23">
            <a:extLst>
              <a:ext uri="{FF2B5EF4-FFF2-40B4-BE49-F238E27FC236}">
                <a16:creationId xmlns="" xmlns:a16="http://schemas.microsoft.com/office/drawing/2014/main" id="{C979FF8E-2FF0-A342-B688-0AFAC42113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348310407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="" xmlns:a16="http://schemas.microsoft.com/office/drawing/2014/main" id="{E062918E-84FF-9547-A16A-383E59F88B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300" y="228600"/>
            <a:ext cx="11696700" cy="5946816"/>
          </a:xfrm>
          <a:custGeom>
            <a:avLst/>
            <a:gdLst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26308 w 11696700"/>
              <a:gd name="connsiteY8" fmla="*/ 5837400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221569 w 11696700"/>
              <a:gd name="connsiteY9" fmla="*/ 5935093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6816"/>
              <a:gd name="connsiteX1" fmla="*/ 11696700 w 11696700"/>
              <a:gd name="connsiteY1" fmla="*/ 0 h 5946816"/>
              <a:gd name="connsiteX2" fmla="*/ 11696700 w 11696700"/>
              <a:gd name="connsiteY2" fmla="*/ 757264 h 5946816"/>
              <a:gd name="connsiteX3" fmla="*/ 5956300 w 11696700"/>
              <a:gd name="connsiteY3" fmla="*/ 757264 h 5946816"/>
              <a:gd name="connsiteX4" fmla="*/ 5956300 w 11696700"/>
              <a:gd name="connsiteY4" fmla="*/ 3182964 h 5946816"/>
              <a:gd name="connsiteX5" fmla="*/ 11696700 w 11696700"/>
              <a:gd name="connsiteY5" fmla="*/ 3182964 h 5946816"/>
              <a:gd name="connsiteX6" fmla="*/ 11696700 w 11696700"/>
              <a:gd name="connsiteY6" fmla="*/ 5943600 h 5946816"/>
              <a:gd name="connsiteX7" fmla="*/ 226308 w 11696700"/>
              <a:gd name="connsiteY7" fmla="*/ 5943600 h 5946816"/>
              <a:gd name="connsiteX8" fmla="*/ 219585 w 11696700"/>
              <a:gd name="connsiteY8" fmla="*/ 5938253 h 5946816"/>
              <a:gd name="connsiteX9" fmla="*/ 350523 w 11696700"/>
              <a:gd name="connsiteY9" fmla="*/ 5946816 h 5946816"/>
              <a:gd name="connsiteX10" fmla="*/ 190308 w 11696700"/>
              <a:gd name="connsiteY10" fmla="*/ 5943600 h 5946816"/>
              <a:gd name="connsiteX11" fmla="*/ 0 w 11696700"/>
              <a:gd name="connsiteY11" fmla="*/ 5943600 h 5946816"/>
              <a:gd name="connsiteX12" fmla="*/ 0 w 11696700"/>
              <a:gd name="connsiteY12" fmla="*/ 0 h 594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96700" h="5946816">
                <a:moveTo>
                  <a:pt x="0" y="0"/>
                </a:moveTo>
                <a:lnTo>
                  <a:pt x="11696700" y="0"/>
                </a:lnTo>
                <a:lnTo>
                  <a:pt x="11696700" y="757264"/>
                </a:lnTo>
                <a:lnTo>
                  <a:pt x="5956300" y="757264"/>
                </a:lnTo>
                <a:lnTo>
                  <a:pt x="5956300" y="3182964"/>
                </a:lnTo>
                <a:lnTo>
                  <a:pt x="11696700" y="3182964"/>
                </a:lnTo>
                <a:lnTo>
                  <a:pt x="11696700" y="5943600"/>
                </a:lnTo>
                <a:lnTo>
                  <a:pt x="226308" y="5943600"/>
                </a:lnTo>
                <a:lnTo>
                  <a:pt x="219585" y="5938253"/>
                </a:lnTo>
                <a:lnTo>
                  <a:pt x="350523" y="5946816"/>
                </a:lnTo>
                <a:lnTo>
                  <a:pt x="190308" y="5943600"/>
                </a:lnTo>
                <a:lnTo>
                  <a:pt x="0" y="59436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 sz="1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</a:t>
            </a:r>
          </a:p>
          <a:p>
            <a:endParaRPr lang="en-US" dirty="0"/>
          </a:p>
          <a:p>
            <a:r>
              <a:rPr lang="en-US" dirty="0"/>
              <a:t>                             Click to add photo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AE72C2A-8F5D-5741-9D36-B642CB2931C5}"/>
              </a:ext>
            </a:extLst>
          </p:cNvPr>
          <p:cNvSpPr/>
          <p:nvPr userDrawn="1"/>
        </p:nvSpPr>
        <p:spPr>
          <a:xfrm>
            <a:off x="6197600" y="985864"/>
            <a:ext cx="5994400" cy="2425700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6686CA7-9F9D-8D44-B94F-5A2669C8F7B2}"/>
              </a:ext>
            </a:extLst>
          </p:cNvPr>
          <p:cNvSpPr txBox="1"/>
          <p:nvPr userDrawn="1"/>
        </p:nvSpPr>
        <p:spPr>
          <a:xfrm>
            <a:off x="6637283" y="-8040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D0117BF-7B8F-804D-9B62-BFDC2DE5B730}"/>
              </a:ext>
            </a:extLst>
          </p:cNvPr>
          <p:cNvSpPr/>
          <p:nvPr userDrawn="1"/>
        </p:nvSpPr>
        <p:spPr>
          <a:xfrm>
            <a:off x="6504644" y="20260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89FD262A-DB5E-AA46-B482-A1055545E6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0495" y="1328734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11F92C0B-314B-1D4F-96FF-2837F718CF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5" y="2346524"/>
            <a:ext cx="5029134" cy="851567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498D20-F272-6C4B-9750-0950D632CA51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BD57239-5828-B540-8237-86617E1D76B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240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552351-547A-41F8-AA93-DAC4C4EA5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42C471-5C3E-4D19-9753-6E14BC73A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F7C295-3405-4590-9F2C-4AF0CB1A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39FC32-A399-44D5-91ED-8DDE0D59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1A561D-13AD-4BC3-9E28-CF15C358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558545-7F2F-45DA-9E04-D35F5EED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547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552351-547A-41F8-AA93-DAC4C4EA5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42C471-5C3E-4D19-9753-6E14BC73A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F7C295-3405-4590-9F2C-4AF0CB1A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39FC32-A399-44D5-91ED-8DDE0D59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1A561D-13AD-4BC3-9E28-CF15C358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558545-7F2F-45DA-9E04-D35F5EED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15524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AAA5544-825C-D843-82F7-011BA29F10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650" y="1587500"/>
            <a:ext cx="11696699" cy="4699000"/>
          </a:xfrm>
          <a:custGeom>
            <a:avLst/>
            <a:gdLst>
              <a:gd name="connsiteX0" fmla="*/ 0 w 11696699"/>
              <a:gd name="connsiteY0" fmla="*/ 0 h 4699000"/>
              <a:gd name="connsiteX1" fmla="*/ 11696699 w 11696699"/>
              <a:gd name="connsiteY1" fmla="*/ 0 h 4699000"/>
              <a:gd name="connsiteX2" fmla="*/ 11696699 w 11696699"/>
              <a:gd name="connsiteY2" fmla="*/ 1498601 h 4699000"/>
              <a:gd name="connsiteX3" fmla="*/ 7029451 w 11696699"/>
              <a:gd name="connsiteY3" fmla="*/ 1498601 h 4699000"/>
              <a:gd name="connsiteX4" fmla="*/ 7029451 w 11696699"/>
              <a:gd name="connsiteY4" fmla="*/ 2971529 h 4699000"/>
              <a:gd name="connsiteX5" fmla="*/ 11696699 w 11696699"/>
              <a:gd name="connsiteY5" fmla="*/ 2971529 h 4699000"/>
              <a:gd name="connsiteX6" fmla="*/ 11696699 w 11696699"/>
              <a:gd name="connsiteY6" fmla="*/ 4699000 h 4699000"/>
              <a:gd name="connsiteX7" fmla="*/ 536121 w 11696699"/>
              <a:gd name="connsiteY7" fmla="*/ 4699000 h 4699000"/>
              <a:gd name="connsiteX8" fmla="*/ 216546 w 11696699"/>
              <a:gd name="connsiteY8" fmla="*/ 4699000 h 4699000"/>
              <a:gd name="connsiteX9" fmla="*/ 180546 w 11696699"/>
              <a:gd name="connsiteY9" fmla="*/ 4699000 h 4699000"/>
              <a:gd name="connsiteX10" fmla="*/ 0 w 11696699"/>
              <a:gd name="connsiteY10" fmla="*/ 4699000 h 4699000"/>
              <a:gd name="connsiteX11" fmla="*/ 0 w 11696699"/>
              <a:gd name="connsiteY11" fmla="*/ 4278910 h 469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96699" h="4699000">
                <a:moveTo>
                  <a:pt x="0" y="0"/>
                </a:moveTo>
                <a:lnTo>
                  <a:pt x="11696699" y="0"/>
                </a:lnTo>
                <a:lnTo>
                  <a:pt x="11696699" y="1498601"/>
                </a:lnTo>
                <a:lnTo>
                  <a:pt x="7029451" y="1498601"/>
                </a:lnTo>
                <a:lnTo>
                  <a:pt x="7029451" y="2971529"/>
                </a:lnTo>
                <a:lnTo>
                  <a:pt x="11696699" y="2971529"/>
                </a:lnTo>
                <a:lnTo>
                  <a:pt x="11696699" y="4699000"/>
                </a:lnTo>
                <a:lnTo>
                  <a:pt x="536121" y="4699000"/>
                </a:lnTo>
                <a:lnTo>
                  <a:pt x="216546" y="4699000"/>
                </a:lnTo>
                <a:lnTo>
                  <a:pt x="180546" y="4699000"/>
                </a:lnTo>
                <a:lnTo>
                  <a:pt x="0" y="4699000"/>
                </a:lnTo>
                <a:lnTo>
                  <a:pt x="0" y="427891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33A59673-F743-3548-A224-DA318708FD70}"/>
              </a:ext>
            </a:extLst>
          </p:cNvPr>
          <p:cNvSpPr txBox="1">
            <a:spLocks/>
          </p:cNvSpPr>
          <p:nvPr userDrawn="1"/>
        </p:nvSpPr>
        <p:spPr>
          <a:xfrm>
            <a:off x="7619999" y="3435786"/>
            <a:ext cx="4019670" cy="773557"/>
          </a:xfrm>
          <a:prstGeom prst="rect">
            <a:avLst/>
          </a:prstGeom>
        </p:spPr>
        <p:txBody>
          <a:bodyPr vert="horz" wrap="square" lIns="217433" tIns="108718" rIns="217433" bIns="10871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prstClr val="white"/>
                </a:solidFill>
                <a:latin typeface="Montserrat Light" charset="0"/>
                <a:ea typeface="Montserrat Light" charset="0"/>
                <a:cs typeface="Montserrat Light" charset="0"/>
              </a:rPr>
              <a:t>Refers to a good or service being offered by a company.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9BB73D2-4537-B849-87DD-438424FEBE62}"/>
              </a:ext>
            </a:extLst>
          </p:cNvPr>
          <p:cNvSpPr/>
          <p:nvPr userDrawn="1"/>
        </p:nvSpPr>
        <p:spPr>
          <a:xfrm rot="10800000" flipV="1">
            <a:off x="7277100" y="3086101"/>
            <a:ext cx="4914900" cy="147292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76282472-56C2-8A48-86C5-1BC4F9E9B0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77100" y="3092586"/>
            <a:ext cx="4667249" cy="1466443"/>
          </a:xfrm>
        </p:spPr>
        <p:txBody>
          <a:bodyPr anchor="ctr"/>
          <a:lstStyle>
            <a:lvl1pPr algn="ctr"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379D8CF-5187-5A40-90C4-720D4B6776D8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507B26C4-2A6B-404D-B6DF-133DAE8902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81B267-E1F8-1B41-B67E-37FFFE57738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B91A324-8B30-A940-95B5-F8962EEFE5F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509735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5307EF-A9F6-C245-9FFC-6B90094787FE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3">
            <a:extLst>
              <a:ext uri="{FF2B5EF4-FFF2-40B4-BE49-F238E27FC236}">
                <a16:creationId xmlns="" xmlns:a16="http://schemas.microsoft.com/office/drawing/2014/main" id="{81CC2CF4-3D74-1342-B102-040122CED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="" xmlns:a16="http://schemas.microsoft.com/office/drawing/2014/main" id="{2F429012-D47B-B64E-8AF8-BA57CA772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82ED7C5-FFAE-834F-8F3A-BCF13F87526A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C2D9E6FA-4BF8-7846-B1D4-0E7D141B5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C42B48-7BA4-D244-BEDC-1A195F5794A4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E665F5D-41F2-AB4E-9E9D-89A3F85D709E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686273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/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C52FF19B-F26A-EC40-9F99-C10D1E505E59}"/>
              </a:ext>
            </a:extLst>
          </p:cNvPr>
          <p:cNvSpPr/>
          <p:nvPr userDrawn="1"/>
        </p:nvSpPr>
        <p:spPr>
          <a:xfrm>
            <a:off x="6361479" y="123226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 Placeholder 25">
            <a:extLst>
              <a:ext uri="{FF2B5EF4-FFF2-40B4-BE49-F238E27FC236}">
                <a16:creationId xmlns="" xmlns:a16="http://schemas.microsoft.com/office/drawing/2014/main" id="{CAF61B17-26D4-B14D-97CA-EAAECA6A7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9807" y="128946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D8522547-A08F-EE44-A9AD-5FABBDCD549F}"/>
              </a:ext>
            </a:extLst>
          </p:cNvPr>
          <p:cNvCxnSpPr>
            <a:cxnSpLocks/>
          </p:cNvCxnSpPr>
          <p:nvPr userDrawn="1"/>
        </p:nvCxnSpPr>
        <p:spPr>
          <a:xfrm>
            <a:off x="5769762" y="162223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8DF3840-EDCD-4B47-B492-D9F24116159A}"/>
              </a:ext>
            </a:extLst>
          </p:cNvPr>
          <p:cNvSpPr/>
          <p:nvPr userDrawn="1"/>
        </p:nvSpPr>
        <p:spPr>
          <a:xfrm flipV="1">
            <a:off x="511072" y="-2"/>
            <a:ext cx="5240006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9E207A2-7B0E-2F46-8515-2531113C9151}"/>
              </a:ext>
            </a:extLst>
          </p:cNvPr>
          <p:cNvSpPr/>
          <p:nvPr userDrawn="1"/>
        </p:nvSpPr>
        <p:spPr>
          <a:xfrm>
            <a:off x="918629" y="1527801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8EC99E19-5C6F-0E42-9D44-703CC975D6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478" y="1899687"/>
            <a:ext cx="4306395" cy="3280643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type…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5BC66613-CDA2-A74A-9395-2463EF11F2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8629" y="628636"/>
            <a:ext cx="4378451" cy="60363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Overview Slide</a:t>
            </a:r>
          </a:p>
        </p:txBody>
      </p:sp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D783A9DB-2D88-B44A-A367-1AE86EBEE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718" t="9301" r="27615" b="19469"/>
          <a:stretch/>
        </p:blipFill>
        <p:spPr>
          <a:xfrm flipH="1">
            <a:off x="511072" y="5180330"/>
            <a:ext cx="1726075" cy="1615575"/>
          </a:xfrm>
          <a:prstGeom prst="rect">
            <a:avLst/>
          </a:prstGeom>
        </p:spPr>
      </p:pic>
      <p:sp>
        <p:nvSpPr>
          <p:cNvPr id="21" name="Text Placeholder 25">
            <a:extLst>
              <a:ext uri="{FF2B5EF4-FFF2-40B4-BE49-F238E27FC236}">
                <a16:creationId xmlns="" xmlns:a16="http://schemas.microsoft.com/office/drawing/2014/main" id="{5A1E8056-B0BB-444E-9F56-12D2DD4B85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9716" y="123226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60359091-EF1E-5347-86A8-664FF906AFA2}"/>
              </a:ext>
            </a:extLst>
          </p:cNvPr>
          <p:cNvSpPr/>
          <p:nvPr userDrawn="1"/>
        </p:nvSpPr>
        <p:spPr>
          <a:xfrm>
            <a:off x="6361479" y="230689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 Placeholder 25">
            <a:extLst>
              <a:ext uri="{FF2B5EF4-FFF2-40B4-BE49-F238E27FC236}">
                <a16:creationId xmlns="" xmlns:a16="http://schemas.microsoft.com/office/drawing/2014/main" id="{29FF15AB-A467-5248-AA8B-EA7E9FC37B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9807" y="236408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63453B8E-02A0-D945-99F3-A46F3D8AA698}"/>
              </a:ext>
            </a:extLst>
          </p:cNvPr>
          <p:cNvCxnSpPr>
            <a:cxnSpLocks/>
          </p:cNvCxnSpPr>
          <p:nvPr userDrawn="1"/>
        </p:nvCxnSpPr>
        <p:spPr>
          <a:xfrm>
            <a:off x="5769762" y="269686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5">
            <a:extLst>
              <a:ext uri="{FF2B5EF4-FFF2-40B4-BE49-F238E27FC236}">
                <a16:creationId xmlns="" xmlns:a16="http://schemas.microsoft.com/office/drawing/2014/main" id="{F2455212-2D5D-E648-802A-B9EB35459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29716" y="230689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8DF1992D-B7D5-8E4B-BDA5-761CB37D3675}"/>
              </a:ext>
            </a:extLst>
          </p:cNvPr>
          <p:cNvSpPr/>
          <p:nvPr userDrawn="1"/>
        </p:nvSpPr>
        <p:spPr>
          <a:xfrm>
            <a:off x="6361479" y="336665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Text Placeholder 25">
            <a:extLst>
              <a:ext uri="{FF2B5EF4-FFF2-40B4-BE49-F238E27FC236}">
                <a16:creationId xmlns="" xmlns:a16="http://schemas.microsoft.com/office/drawing/2014/main" id="{D5D057F3-7821-E04C-AEF9-9BAF88BFC8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9807" y="342385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201686CB-AFC3-2E42-8385-6797A30142D9}"/>
              </a:ext>
            </a:extLst>
          </p:cNvPr>
          <p:cNvCxnSpPr>
            <a:cxnSpLocks/>
          </p:cNvCxnSpPr>
          <p:nvPr userDrawn="1"/>
        </p:nvCxnSpPr>
        <p:spPr>
          <a:xfrm>
            <a:off x="5769762" y="375662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5">
            <a:extLst>
              <a:ext uri="{FF2B5EF4-FFF2-40B4-BE49-F238E27FC236}">
                <a16:creationId xmlns="" xmlns:a16="http://schemas.microsoft.com/office/drawing/2014/main" id="{3EBAF954-82F2-CC42-82E9-A190647556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29716" y="336665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7212A528-3E55-3E4C-A29B-933FD36CD4AA}"/>
              </a:ext>
            </a:extLst>
          </p:cNvPr>
          <p:cNvSpPr/>
          <p:nvPr userDrawn="1"/>
        </p:nvSpPr>
        <p:spPr>
          <a:xfrm>
            <a:off x="6347624" y="442484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Text Placeholder 25">
            <a:extLst>
              <a:ext uri="{FF2B5EF4-FFF2-40B4-BE49-F238E27FC236}">
                <a16:creationId xmlns="" xmlns:a16="http://schemas.microsoft.com/office/drawing/2014/main" id="{5C41E408-2BE8-184D-BAE4-AEB73C241B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5952" y="448203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EB1EA6CF-9EE0-6148-AA67-CE0598A3805A}"/>
              </a:ext>
            </a:extLst>
          </p:cNvPr>
          <p:cNvCxnSpPr>
            <a:cxnSpLocks/>
          </p:cNvCxnSpPr>
          <p:nvPr userDrawn="1"/>
        </p:nvCxnSpPr>
        <p:spPr>
          <a:xfrm>
            <a:off x="5755907" y="481481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5">
            <a:extLst>
              <a:ext uri="{FF2B5EF4-FFF2-40B4-BE49-F238E27FC236}">
                <a16:creationId xmlns="" xmlns:a16="http://schemas.microsoft.com/office/drawing/2014/main" id="{5A47AF7F-E736-2640-98D0-99CBD669AF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15861" y="442484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3CA01ECA-9BBA-EE4B-8E28-5EE6A1A3E11D}"/>
              </a:ext>
            </a:extLst>
          </p:cNvPr>
          <p:cNvSpPr/>
          <p:nvPr userDrawn="1"/>
        </p:nvSpPr>
        <p:spPr>
          <a:xfrm>
            <a:off x="6361479" y="5502145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Text Placeholder 25">
            <a:extLst>
              <a:ext uri="{FF2B5EF4-FFF2-40B4-BE49-F238E27FC236}">
                <a16:creationId xmlns="" xmlns:a16="http://schemas.microsoft.com/office/drawing/2014/main" id="{981C64DC-4A52-6744-8327-31289AFCBA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99807" y="5559340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32514181-21FC-3442-AF04-713C37001620}"/>
              </a:ext>
            </a:extLst>
          </p:cNvPr>
          <p:cNvCxnSpPr>
            <a:cxnSpLocks/>
          </p:cNvCxnSpPr>
          <p:nvPr userDrawn="1"/>
        </p:nvCxnSpPr>
        <p:spPr>
          <a:xfrm>
            <a:off x="5769762" y="5892116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25">
            <a:extLst>
              <a:ext uri="{FF2B5EF4-FFF2-40B4-BE49-F238E27FC236}">
                <a16:creationId xmlns="" xmlns:a16="http://schemas.microsoft.com/office/drawing/2014/main" id="{41215D43-08A5-AA4E-8D46-F8BEBABD63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9716" y="5502145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422247748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7D6B0E9-3995-4243-A4DE-8287096F2210}"/>
              </a:ext>
            </a:extLst>
          </p:cNvPr>
          <p:cNvSpPr/>
          <p:nvPr/>
        </p:nvSpPr>
        <p:spPr>
          <a:xfrm flipV="1">
            <a:off x="1356632" y="-2"/>
            <a:ext cx="5495430" cy="6892757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A59638F-34C3-0548-9D75-7451924D31F1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Picture Placeholder 17">
            <a:extLst>
              <a:ext uri="{FF2B5EF4-FFF2-40B4-BE49-F238E27FC236}">
                <a16:creationId xmlns="" xmlns:a16="http://schemas.microsoft.com/office/drawing/2014/main" id="{51437F97-A714-BA4E-86C2-B5AFBA0061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4CA7736D-49F3-1646-98AF-4946FF8930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2710" y="1773241"/>
            <a:ext cx="4621841" cy="452595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F13410A-2185-7C40-9186-1A1897ED3B11}"/>
              </a:ext>
            </a:extLst>
          </p:cNvPr>
          <p:cNvSpPr/>
          <p:nvPr userDrawn="1"/>
        </p:nvSpPr>
        <p:spPr>
          <a:xfrm>
            <a:off x="1802710" y="129286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="" xmlns:a16="http://schemas.microsoft.com/office/drawing/2014/main" id="{B30B2EA7-6F50-764D-9D0C-326E1B7C84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8561" y="595510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C376DF-08BD-8147-8B6C-C5A2D8D4A48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3569200180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118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439199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9C3F487-F604-4546-B7CE-1F7FE26D0DFD}"/>
              </a:ext>
            </a:extLst>
          </p:cNvPr>
          <p:cNvSpPr/>
          <p:nvPr userDrawn="1"/>
        </p:nvSpPr>
        <p:spPr>
          <a:xfrm flipV="1">
            <a:off x="738425" y="3186"/>
            <a:ext cx="6113637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DEFE2F3-1083-6042-8E1A-CF09DF7F7B14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="" xmlns:a16="http://schemas.microsoft.com/office/drawing/2014/main" id="{8105646A-9E0C-4145-97C2-3734A31A2B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327CD189-A588-D340-AEE6-ABA0AF7E6B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7487" y="1419861"/>
            <a:ext cx="5622464" cy="5334722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A06ABD-A133-8D42-8B38-636B873ACE6A}"/>
              </a:ext>
            </a:extLst>
          </p:cNvPr>
          <p:cNvSpPr/>
          <p:nvPr userDrawn="1"/>
        </p:nvSpPr>
        <p:spPr>
          <a:xfrm>
            <a:off x="1010710" y="11657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1C4A4EBF-8A47-914B-A531-A68FE8F2B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7487" y="405005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471A97C-0468-6444-8032-86D1D6051187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2063867332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2A7EC3A-FA50-904B-839F-2B92D5166DD5}"/>
              </a:ext>
            </a:extLst>
          </p:cNvPr>
          <p:cNvSpPr/>
          <p:nvPr userDrawn="1"/>
        </p:nvSpPr>
        <p:spPr>
          <a:xfrm>
            <a:off x="0" y="875932"/>
            <a:ext cx="6113604" cy="1156975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46976CB-0B76-DD49-AA4D-4F230C256467}"/>
              </a:ext>
            </a:extLst>
          </p:cNvPr>
          <p:cNvSpPr/>
          <p:nvPr userDrawn="1"/>
        </p:nvSpPr>
        <p:spPr>
          <a:xfrm>
            <a:off x="6113604" y="870727"/>
            <a:ext cx="6113604" cy="1162180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A80F2D74-8F18-9F49-A166-16ACDC1D1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715" y="3843119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8C1B99A3-E2FF-264E-947B-7183A27F95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715" y="2505507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02E7D4CC-063A-6D45-92B2-EC8AC4E32A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20771" y="3880875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Text Placeholder 23">
            <a:extLst>
              <a:ext uri="{FF2B5EF4-FFF2-40B4-BE49-F238E27FC236}">
                <a16:creationId xmlns="" xmlns:a16="http://schemas.microsoft.com/office/drawing/2014/main" id="{A04C066A-035C-0341-9527-E538DEB47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771" y="2543263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862BC62-5A59-434C-94C9-A0321E45ADA9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0CE46C9-7CF5-AC49-81D3-87EA00B1EF7D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119037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18D471C-0C8F-0146-83F3-CAF71642C847}"/>
              </a:ext>
            </a:extLst>
          </p:cNvPr>
          <p:cNvSpPr/>
          <p:nvPr userDrawn="1"/>
        </p:nvSpPr>
        <p:spPr>
          <a:xfrm flipV="1">
            <a:off x="1896863" y="0"/>
            <a:ext cx="4739368" cy="6932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38C72918-A963-5543-BE47-6799D21FAF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3781" y="5852156"/>
            <a:ext cx="3704362" cy="361924"/>
          </a:xfrm>
        </p:spPr>
        <p:txBody>
          <a:bodyPr anchor="t"/>
          <a:lstStyle>
            <a:lvl1pPr algn="l">
              <a:buNone/>
              <a:defRPr sz="1400" b="0" i="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AE09A10-520B-2742-962C-FBBAFB7F73D3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4DAC745-3799-644F-B869-63BC8858711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="" xmlns:a16="http://schemas.microsoft.com/office/drawing/2014/main" id="{83C30E9D-06D7-7B41-848A-77274E4130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6153" y="529155"/>
            <a:ext cx="4351633" cy="863553"/>
          </a:xfrm>
          <a:prstGeom prst="rect">
            <a:avLst/>
          </a:prstGeom>
        </p:spPr>
      </p:pic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E1B388D9-79A8-4F4E-A699-E4B798FB46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8163" y="1331352"/>
            <a:ext cx="3195486" cy="731140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="" xmlns:a16="http://schemas.microsoft.com/office/drawing/2014/main" id="{A262A524-87DB-9447-BD5C-C79347DB3C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98163" y="521776"/>
            <a:ext cx="3195485" cy="83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5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FCAF4E6-72DB-E649-B092-C010328005F1}"/>
              </a:ext>
            </a:extLst>
          </p:cNvPr>
          <p:cNvGrpSpPr/>
          <p:nvPr userDrawn="1"/>
        </p:nvGrpSpPr>
        <p:grpSpPr>
          <a:xfrm>
            <a:off x="9203809" y="5757022"/>
            <a:ext cx="2735993" cy="679345"/>
            <a:chOff x="0" y="0"/>
            <a:chExt cx="2301694" cy="571500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D1740294-4308-8F46-B6E3-2486ADA5C51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37A8314D-532F-284C-8D90-022E08B7A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13304254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number graph with ic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Placeholder 17">
            <a:extLst>
              <a:ext uri="{FF2B5EF4-FFF2-40B4-BE49-F238E27FC236}">
                <a16:creationId xmlns="" xmlns:a16="http://schemas.microsoft.com/office/drawing/2014/main" id="{34F0C302-0D8D-5843-989D-B63B49CEDB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246" y="1263516"/>
            <a:ext cx="4312551" cy="748242"/>
          </a:xfrm>
        </p:spPr>
        <p:txBody>
          <a:bodyPr/>
          <a:lstStyle>
            <a:lvl1pPr>
              <a:buNone/>
              <a:defRPr sz="22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76" name="Freeform 169">
            <a:extLst>
              <a:ext uri="{FF2B5EF4-FFF2-40B4-BE49-F238E27FC236}">
                <a16:creationId xmlns="" xmlns:a16="http://schemas.microsoft.com/office/drawing/2014/main" id="{38720E63-EB1C-BB42-A9BC-BBD00E84B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303" y="2144026"/>
            <a:ext cx="2066436" cy="2071148"/>
          </a:xfrm>
          <a:custGeom>
            <a:avLst/>
            <a:gdLst>
              <a:gd name="T0" fmla="*/ 3867 w 3868"/>
              <a:gd name="T1" fmla="*/ 1932 h 3876"/>
              <a:gd name="T2" fmla="*/ 3867 w 3868"/>
              <a:gd name="T3" fmla="*/ 1932 h 3876"/>
              <a:gd name="T4" fmla="*/ 1933 w 3868"/>
              <a:gd name="T5" fmla="*/ 3875 h 3876"/>
              <a:gd name="T6" fmla="*/ 0 w 3868"/>
              <a:gd name="T7" fmla="*/ 1932 h 3876"/>
              <a:gd name="T8" fmla="*/ 1933 w 3868"/>
              <a:gd name="T9" fmla="*/ 0 h 3876"/>
              <a:gd name="T10" fmla="*/ 3867 w 3868"/>
              <a:gd name="T11" fmla="*/ 1932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68" h="3876">
                <a:moveTo>
                  <a:pt x="3867" y="1932"/>
                </a:moveTo>
                <a:lnTo>
                  <a:pt x="3867" y="1932"/>
                </a:lnTo>
                <a:cubicBezTo>
                  <a:pt x="3867" y="3007"/>
                  <a:pt x="3000" y="3875"/>
                  <a:pt x="1933" y="3875"/>
                </a:cubicBezTo>
                <a:cubicBezTo>
                  <a:pt x="867" y="3875"/>
                  <a:pt x="0" y="3007"/>
                  <a:pt x="0" y="1932"/>
                </a:cubicBezTo>
                <a:cubicBezTo>
                  <a:pt x="0" y="866"/>
                  <a:pt x="867" y="0"/>
                  <a:pt x="1933" y="0"/>
                </a:cubicBezTo>
                <a:cubicBezTo>
                  <a:pt x="3000" y="0"/>
                  <a:pt x="3867" y="866"/>
                  <a:pt x="3867" y="193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7" name="Freeform 170">
            <a:extLst>
              <a:ext uri="{FF2B5EF4-FFF2-40B4-BE49-F238E27FC236}">
                <a16:creationId xmlns="" xmlns:a16="http://schemas.microsoft.com/office/drawing/2014/main" id="{C82BD997-3E2D-3F4D-A216-D21A343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324" y="2733089"/>
            <a:ext cx="2365680" cy="2365680"/>
          </a:xfrm>
          <a:custGeom>
            <a:avLst/>
            <a:gdLst>
              <a:gd name="T0" fmla="*/ 4427 w 4428"/>
              <a:gd name="T1" fmla="*/ 2213 h 4428"/>
              <a:gd name="T2" fmla="*/ 4427 w 4428"/>
              <a:gd name="T3" fmla="*/ 2213 h 4428"/>
              <a:gd name="T4" fmla="*/ 2213 w 4428"/>
              <a:gd name="T5" fmla="*/ 4427 h 4428"/>
              <a:gd name="T6" fmla="*/ 0 w 4428"/>
              <a:gd name="T7" fmla="*/ 2213 h 4428"/>
              <a:gd name="T8" fmla="*/ 2213 w 4428"/>
              <a:gd name="T9" fmla="*/ 0 h 4428"/>
              <a:gd name="T10" fmla="*/ 4427 w 4428"/>
              <a:gd name="T11" fmla="*/ 2213 h 4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28" h="4428">
                <a:moveTo>
                  <a:pt x="4427" y="2213"/>
                </a:moveTo>
                <a:lnTo>
                  <a:pt x="4427" y="2213"/>
                </a:lnTo>
                <a:cubicBezTo>
                  <a:pt x="4427" y="3433"/>
                  <a:pt x="3433" y="4427"/>
                  <a:pt x="2213" y="4427"/>
                </a:cubicBezTo>
                <a:cubicBezTo>
                  <a:pt x="984" y="4427"/>
                  <a:pt x="0" y="3433"/>
                  <a:pt x="0" y="2213"/>
                </a:cubicBezTo>
                <a:cubicBezTo>
                  <a:pt x="0" y="985"/>
                  <a:pt x="984" y="0"/>
                  <a:pt x="2213" y="0"/>
                </a:cubicBezTo>
                <a:cubicBezTo>
                  <a:pt x="3433" y="0"/>
                  <a:pt x="4427" y="985"/>
                  <a:pt x="4427" y="2213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8" name="Freeform 171">
            <a:extLst>
              <a:ext uri="{FF2B5EF4-FFF2-40B4-BE49-F238E27FC236}">
                <a16:creationId xmlns="" xmlns:a16="http://schemas.microsoft.com/office/drawing/2014/main" id="{C68FEA06-8C7F-9F49-990B-23D42094A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38" y="3013484"/>
            <a:ext cx="2313842" cy="2313842"/>
          </a:xfrm>
          <a:custGeom>
            <a:avLst/>
            <a:gdLst>
              <a:gd name="T0" fmla="*/ 4329 w 4330"/>
              <a:gd name="T1" fmla="*/ 2168 h 4329"/>
              <a:gd name="T2" fmla="*/ 4329 w 4330"/>
              <a:gd name="T3" fmla="*/ 2168 h 4329"/>
              <a:gd name="T4" fmla="*/ 2169 w 4330"/>
              <a:gd name="T5" fmla="*/ 4328 h 4329"/>
              <a:gd name="T6" fmla="*/ 0 w 4330"/>
              <a:gd name="T7" fmla="*/ 2168 h 4329"/>
              <a:gd name="T8" fmla="*/ 2169 w 4330"/>
              <a:gd name="T9" fmla="*/ 0 h 4329"/>
              <a:gd name="T10" fmla="*/ 4329 w 4330"/>
              <a:gd name="T11" fmla="*/ 2168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30" h="4329">
                <a:moveTo>
                  <a:pt x="4329" y="2168"/>
                </a:moveTo>
                <a:lnTo>
                  <a:pt x="4329" y="2168"/>
                </a:lnTo>
                <a:cubicBezTo>
                  <a:pt x="4329" y="3361"/>
                  <a:pt x="3362" y="4328"/>
                  <a:pt x="2169" y="4328"/>
                </a:cubicBezTo>
                <a:cubicBezTo>
                  <a:pt x="967" y="4328"/>
                  <a:pt x="0" y="3361"/>
                  <a:pt x="0" y="2168"/>
                </a:cubicBezTo>
                <a:cubicBezTo>
                  <a:pt x="0" y="976"/>
                  <a:pt x="967" y="0"/>
                  <a:pt x="2169" y="0"/>
                </a:cubicBezTo>
                <a:cubicBezTo>
                  <a:pt x="3362" y="0"/>
                  <a:pt x="4329" y="976"/>
                  <a:pt x="4329" y="2168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9" name="Freeform 172">
            <a:extLst>
              <a:ext uri="{FF2B5EF4-FFF2-40B4-BE49-F238E27FC236}">
                <a16:creationId xmlns="" xmlns:a16="http://schemas.microsoft.com/office/drawing/2014/main" id="{4AC9A4FA-A4A1-1F44-874C-8BE1E0CAE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127" y="1536112"/>
            <a:ext cx="2690842" cy="2688487"/>
          </a:xfrm>
          <a:custGeom>
            <a:avLst/>
            <a:gdLst>
              <a:gd name="T0" fmla="*/ 5033 w 5034"/>
              <a:gd name="T1" fmla="*/ 2511 h 5033"/>
              <a:gd name="T2" fmla="*/ 5033 w 5034"/>
              <a:gd name="T3" fmla="*/ 2511 h 5033"/>
              <a:gd name="T4" fmla="*/ 2521 w 5034"/>
              <a:gd name="T5" fmla="*/ 5032 h 5033"/>
              <a:gd name="T6" fmla="*/ 0 w 5034"/>
              <a:gd name="T7" fmla="*/ 2511 h 5033"/>
              <a:gd name="T8" fmla="*/ 2521 w 5034"/>
              <a:gd name="T9" fmla="*/ 0 h 5033"/>
              <a:gd name="T10" fmla="*/ 5033 w 5034"/>
              <a:gd name="T11" fmla="*/ 2511 h 5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34" h="5033">
                <a:moveTo>
                  <a:pt x="5033" y="2511"/>
                </a:moveTo>
                <a:lnTo>
                  <a:pt x="5033" y="2511"/>
                </a:lnTo>
                <a:cubicBezTo>
                  <a:pt x="5033" y="3902"/>
                  <a:pt x="3904" y="5032"/>
                  <a:pt x="2521" y="5032"/>
                </a:cubicBezTo>
                <a:cubicBezTo>
                  <a:pt x="1130" y="5032"/>
                  <a:pt x="0" y="3902"/>
                  <a:pt x="0" y="2511"/>
                </a:cubicBezTo>
                <a:cubicBezTo>
                  <a:pt x="0" y="1120"/>
                  <a:pt x="1130" y="0"/>
                  <a:pt x="2521" y="0"/>
                </a:cubicBezTo>
                <a:cubicBezTo>
                  <a:pt x="3904" y="0"/>
                  <a:pt x="5033" y="1120"/>
                  <a:pt x="5033" y="2511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0" name="Freeform 173">
            <a:extLst>
              <a:ext uri="{FF2B5EF4-FFF2-40B4-BE49-F238E27FC236}">
                <a16:creationId xmlns="" xmlns:a16="http://schemas.microsoft.com/office/drawing/2014/main" id="{27FCD08C-F550-D545-95E5-ACCEF5163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4671" y="1498412"/>
            <a:ext cx="1983966" cy="1979254"/>
          </a:xfrm>
          <a:custGeom>
            <a:avLst/>
            <a:gdLst>
              <a:gd name="T0" fmla="*/ 3713 w 3714"/>
              <a:gd name="T1" fmla="*/ 1851 h 3704"/>
              <a:gd name="T2" fmla="*/ 3713 w 3714"/>
              <a:gd name="T3" fmla="*/ 1851 h 3704"/>
              <a:gd name="T4" fmla="*/ 1862 w 3714"/>
              <a:gd name="T5" fmla="*/ 3703 h 3704"/>
              <a:gd name="T6" fmla="*/ 0 w 3714"/>
              <a:gd name="T7" fmla="*/ 1851 h 3704"/>
              <a:gd name="T8" fmla="*/ 1862 w 3714"/>
              <a:gd name="T9" fmla="*/ 0 h 3704"/>
              <a:gd name="T10" fmla="*/ 3713 w 3714"/>
              <a:gd name="T11" fmla="*/ 1851 h 3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14" h="3704">
                <a:moveTo>
                  <a:pt x="3713" y="1851"/>
                </a:moveTo>
                <a:lnTo>
                  <a:pt x="3713" y="1851"/>
                </a:lnTo>
                <a:cubicBezTo>
                  <a:pt x="3713" y="2872"/>
                  <a:pt x="2883" y="3703"/>
                  <a:pt x="1862" y="3703"/>
                </a:cubicBezTo>
                <a:cubicBezTo>
                  <a:pt x="832" y="3703"/>
                  <a:pt x="0" y="2872"/>
                  <a:pt x="0" y="1851"/>
                </a:cubicBezTo>
                <a:cubicBezTo>
                  <a:pt x="0" y="831"/>
                  <a:pt x="832" y="0"/>
                  <a:pt x="1862" y="0"/>
                </a:cubicBezTo>
                <a:cubicBezTo>
                  <a:pt x="2883" y="0"/>
                  <a:pt x="3713" y="831"/>
                  <a:pt x="3713" y="185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" name="Freeform 174">
            <a:extLst>
              <a:ext uri="{FF2B5EF4-FFF2-40B4-BE49-F238E27FC236}">
                <a16:creationId xmlns="" xmlns:a16="http://schemas.microsoft.com/office/drawing/2014/main" id="{4A9CE79B-4F97-2642-817C-4F0E7F93E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622" y="3272672"/>
            <a:ext cx="791702" cy="791702"/>
          </a:xfrm>
          <a:custGeom>
            <a:avLst/>
            <a:gdLst>
              <a:gd name="T0" fmla="*/ 1482 w 1483"/>
              <a:gd name="T1" fmla="*/ 740 h 1482"/>
              <a:gd name="T2" fmla="*/ 1482 w 1483"/>
              <a:gd name="T3" fmla="*/ 740 h 1482"/>
              <a:gd name="T4" fmla="*/ 741 w 1483"/>
              <a:gd name="T5" fmla="*/ 1481 h 1482"/>
              <a:gd name="T6" fmla="*/ 0 w 1483"/>
              <a:gd name="T7" fmla="*/ 740 h 1482"/>
              <a:gd name="T8" fmla="*/ 741 w 1483"/>
              <a:gd name="T9" fmla="*/ 0 h 1482"/>
              <a:gd name="T10" fmla="*/ 1482 w 1483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0"/>
                </a:moveTo>
                <a:lnTo>
                  <a:pt x="1482" y="740"/>
                </a:lnTo>
                <a:cubicBezTo>
                  <a:pt x="1482" y="1147"/>
                  <a:pt x="1147" y="1481"/>
                  <a:pt x="741" y="1481"/>
                </a:cubicBezTo>
                <a:cubicBezTo>
                  <a:pt x="334" y="1481"/>
                  <a:pt x="0" y="1147"/>
                  <a:pt x="0" y="740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7" y="0"/>
                  <a:pt x="1482" y="334"/>
                  <a:pt x="1482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" name="Freeform 175">
            <a:extLst>
              <a:ext uri="{FF2B5EF4-FFF2-40B4-BE49-F238E27FC236}">
                <a16:creationId xmlns="" xmlns:a16="http://schemas.microsoft.com/office/drawing/2014/main" id="{06142319-C95F-814A-BCD5-AFEE8A772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23397" y="4495568"/>
            <a:ext cx="791702" cy="791702"/>
          </a:xfrm>
          <a:custGeom>
            <a:avLst/>
            <a:gdLst>
              <a:gd name="T0" fmla="*/ 1482 w 1483"/>
              <a:gd name="T1" fmla="*/ 741 h 1482"/>
              <a:gd name="T2" fmla="*/ 1482 w 1483"/>
              <a:gd name="T3" fmla="*/ 741 h 1482"/>
              <a:gd name="T4" fmla="*/ 741 w 1483"/>
              <a:gd name="T5" fmla="*/ 1481 h 1482"/>
              <a:gd name="T6" fmla="*/ 0 w 1483"/>
              <a:gd name="T7" fmla="*/ 741 h 1482"/>
              <a:gd name="T8" fmla="*/ 741 w 1483"/>
              <a:gd name="T9" fmla="*/ 0 h 1482"/>
              <a:gd name="T10" fmla="*/ 1482 w 1483"/>
              <a:gd name="T11" fmla="*/ 741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1"/>
                </a:moveTo>
                <a:lnTo>
                  <a:pt x="1482" y="741"/>
                </a:lnTo>
                <a:cubicBezTo>
                  <a:pt x="1482" y="1147"/>
                  <a:pt x="1148" y="1481"/>
                  <a:pt x="741" y="1481"/>
                </a:cubicBezTo>
                <a:cubicBezTo>
                  <a:pt x="334" y="1481"/>
                  <a:pt x="0" y="1147"/>
                  <a:pt x="0" y="741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8" y="0"/>
                  <a:pt x="1482" y="334"/>
                  <a:pt x="1482" y="741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3" name="Freeform 176">
            <a:extLst>
              <a:ext uri="{FF2B5EF4-FFF2-40B4-BE49-F238E27FC236}">
                <a16:creationId xmlns="" xmlns:a16="http://schemas.microsoft.com/office/drawing/2014/main" id="{91B82CE6-EFD3-C44A-97DF-D00B51610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546" y="1342899"/>
            <a:ext cx="791702" cy="786989"/>
          </a:xfrm>
          <a:custGeom>
            <a:avLst/>
            <a:gdLst>
              <a:gd name="T0" fmla="*/ 1482 w 1483"/>
              <a:gd name="T1" fmla="*/ 731 h 1473"/>
              <a:gd name="T2" fmla="*/ 1482 w 1483"/>
              <a:gd name="T3" fmla="*/ 731 h 1473"/>
              <a:gd name="T4" fmla="*/ 741 w 1483"/>
              <a:gd name="T5" fmla="*/ 1472 h 1473"/>
              <a:gd name="T6" fmla="*/ 0 w 1483"/>
              <a:gd name="T7" fmla="*/ 731 h 1473"/>
              <a:gd name="T8" fmla="*/ 741 w 1483"/>
              <a:gd name="T9" fmla="*/ 0 h 1473"/>
              <a:gd name="T10" fmla="*/ 1482 w 1483"/>
              <a:gd name="T11" fmla="*/ 731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73">
                <a:moveTo>
                  <a:pt x="1482" y="731"/>
                </a:moveTo>
                <a:lnTo>
                  <a:pt x="1482" y="731"/>
                </a:lnTo>
                <a:cubicBezTo>
                  <a:pt x="1482" y="1147"/>
                  <a:pt x="1148" y="1472"/>
                  <a:pt x="741" y="1472"/>
                </a:cubicBezTo>
                <a:cubicBezTo>
                  <a:pt x="334" y="1472"/>
                  <a:pt x="0" y="1147"/>
                  <a:pt x="0" y="731"/>
                </a:cubicBezTo>
                <a:cubicBezTo>
                  <a:pt x="0" y="325"/>
                  <a:pt x="334" y="0"/>
                  <a:pt x="741" y="0"/>
                </a:cubicBezTo>
                <a:cubicBezTo>
                  <a:pt x="1148" y="0"/>
                  <a:pt x="1482" y="325"/>
                  <a:pt x="1482" y="73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4" name="Freeform 177">
            <a:extLst>
              <a:ext uri="{FF2B5EF4-FFF2-40B4-BE49-F238E27FC236}">
                <a16:creationId xmlns="" xmlns:a16="http://schemas.microsoft.com/office/drawing/2014/main" id="{93A80B2C-5FD5-C347-BBB3-F9F251C50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8164" y="2400858"/>
            <a:ext cx="786989" cy="786989"/>
          </a:xfrm>
          <a:custGeom>
            <a:avLst/>
            <a:gdLst>
              <a:gd name="T0" fmla="*/ 1473 w 1474"/>
              <a:gd name="T1" fmla="*/ 740 h 1473"/>
              <a:gd name="T2" fmla="*/ 1473 w 1474"/>
              <a:gd name="T3" fmla="*/ 740 h 1473"/>
              <a:gd name="T4" fmla="*/ 741 w 1474"/>
              <a:gd name="T5" fmla="*/ 1472 h 1473"/>
              <a:gd name="T6" fmla="*/ 0 w 1474"/>
              <a:gd name="T7" fmla="*/ 740 h 1473"/>
              <a:gd name="T8" fmla="*/ 741 w 1474"/>
              <a:gd name="T9" fmla="*/ 0 h 1473"/>
              <a:gd name="T10" fmla="*/ 1473 w 1474"/>
              <a:gd name="T11" fmla="*/ 740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73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7" y="1472"/>
                  <a:pt x="741" y="1472"/>
                </a:cubicBezTo>
                <a:cubicBezTo>
                  <a:pt x="325" y="1472"/>
                  <a:pt x="0" y="1147"/>
                  <a:pt x="0" y="740"/>
                </a:cubicBezTo>
                <a:cubicBezTo>
                  <a:pt x="0" y="325"/>
                  <a:pt x="325" y="0"/>
                  <a:pt x="741" y="0"/>
                </a:cubicBezTo>
                <a:cubicBezTo>
                  <a:pt x="1147" y="0"/>
                  <a:pt x="1473" y="325"/>
                  <a:pt x="1473" y="740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" name="Freeform 178">
            <a:extLst>
              <a:ext uri="{FF2B5EF4-FFF2-40B4-BE49-F238E27FC236}">
                <a16:creationId xmlns="" xmlns:a16="http://schemas.microsoft.com/office/drawing/2014/main" id="{57E238EC-5E3B-724B-824A-991294CD7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2680" y="1609156"/>
            <a:ext cx="786989" cy="791702"/>
          </a:xfrm>
          <a:custGeom>
            <a:avLst/>
            <a:gdLst>
              <a:gd name="T0" fmla="*/ 1473 w 1474"/>
              <a:gd name="T1" fmla="*/ 740 h 1482"/>
              <a:gd name="T2" fmla="*/ 1473 w 1474"/>
              <a:gd name="T3" fmla="*/ 740 h 1482"/>
              <a:gd name="T4" fmla="*/ 733 w 1474"/>
              <a:gd name="T5" fmla="*/ 1481 h 1482"/>
              <a:gd name="T6" fmla="*/ 0 w 1474"/>
              <a:gd name="T7" fmla="*/ 740 h 1482"/>
              <a:gd name="T8" fmla="*/ 733 w 1474"/>
              <a:gd name="T9" fmla="*/ 0 h 1482"/>
              <a:gd name="T10" fmla="*/ 1473 w 1474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82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8" y="1481"/>
                  <a:pt x="733" y="1481"/>
                </a:cubicBezTo>
                <a:cubicBezTo>
                  <a:pt x="326" y="1481"/>
                  <a:pt x="0" y="1147"/>
                  <a:pt x="0" y="740"/>
                </a:cubicBezTo>
                <a:cubicBezTo>
                  <a:pt x="0" y="334"/>
                  <a:pt x="326" y="0"/>
                  <a:pt x="733" y="0"/>
                </a:cubicBezTo>
                <a:cubicBezTo>
                  <a:pt x="1148" y="0"/>
                  <a:pt x="1473" y="334"/>
                  <a:pt x="1473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4" name="Text Placeholder 17">
            <a:extLst>
              <a:ext uri="{FF2B5EF4-FFF2-40B4-BE49-F238E27FC236}">
                <a16:creationId xmlns="" xmlns:a16="http://schemas.microsoft.com/office/drawing/2014/main" id="{43A9646D-E0E8-9B4E-9F77-3E844CAD8BD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505115" y="2803265"/>
            <a:ext cx="1740791" cy="69763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5" name="Text Placeholder 17">
            <a:extLst>
              <a:ext uri="{FF2B5EF4-FFF2-40B4-BE49-F238E27FC236}">
                <a16:creationId xmlns="" xmlns:a16="http://schemas.microsoft.com/office/drawing/2014/main" id="{DAE6D4C0-6899-EF4D-9FAF-4D8C3B217C65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2519373" y="2476787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6" name="Text Placeholder 17">
            <a:extLst>
              <a:ext uri="{FF2B5EF4-FFF2-40B4-BE49-F238E27FC236}">
                <a16:creationId xmlns="" xmlns:a16="http://schemas.microsoft.com/office/drawing/2014/main" id="{4967DA91-F81D-4447-97B2-6C673397EF5C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4451914" y="3788978"/>
            <a:ext cx="1853076" cy="839438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7" name="Text Placeholder 17">
            <a:extLst>
              <a:ext uri="{FF2B5EF4-FFF2-40B4-BE49-F238E27FC236}">
                <a16:creationId xmlns="" xmlns:a16="http://schemas.microsoft.com/office/drawing/2014/main" id="{4A7B02EF-9D32-9E4D-A155-FD8D2BEEF1E8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466172" y="3462500"/>
            <a:ext cx="1853076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8" name="Text Placeholder 17">
            <a:extLst>
              <a:ext uri="{FF2B5EF4-FFF2-40B4-BE49-F238E27FC236}">
                <a16:creationId xmlns="" xmlns:a16="http://schemas.microsoft.com/office/drawing/2014/main" id="{B53006D1-ED98-8C47-8186-B2BFCF6FB790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950565" y="3500899"/>
            <a:ext cx="213096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9" name="Text Placeholder 17">
            <a:extLst>
              <a:ext uri="{FF2B5EF4-FFF2-40B4-BE49-F238E27FC236}">
                <a16:creationId xmlns="" xmlns:a16="http://schemas.microsoft.com/office/drawing/2014/main" id="{01D6DD52-2A8D-8647-9F45-DD38BF8C4284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6964823" y="3174422"/>
            <a:ext cx="213096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0" name="Text Placeholder 17">
            <a:extLst>
              <a:ext uri="{FF2B5EF4-FFF2-40B4-BE49-F238E27FC236}">
                <a16:creationId xmlns="" xmlns:a16="http://schemas.microsoft.com/office/drawing/2014/main" id="{FD8DCD0D-631E-D748-A38B-01AB4591DC09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067268" y="2446428"/>
            <a:ext cx="2333958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1" name="Text Placeholder 17">
            <a:extLst>
              <a:ext uri="{FF2B5EF4-FFF2-40B4-BE49-F238E27FC236}">
                <a16:creationId xmlns="" xmlns:a16="http://schemas.microsoft.com/office/drawing/2014/main" id="{42BCEFC7-1896-1542-AF5C-B298DDD04ECF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9081526" y="2119951"/>
            <a:ext cx="2333958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2" name="Text Placeholder 17">
            <a:extLst>
              <a:ext uri="{FF2B5EF4-FFF2-40B4-BE49-F238E27FC236}">
                <a16:creationId xmlns="" xmlns:a16="http://schemas.microsoft.com/office/drawing/2014/main" id="{504933AA-9772-824C-B12A-884D2266FA72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5645112" y="2214208"/>
            <a:ext cx="174079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3" name="Text Placeholder 17">
            <a:extLst>
              <a:ext uri="{FF2B5EF4-FFF2-40B4-BE49-F238E27FC236}">
                <a16:creationId xmlns="" xmlns:a16="http://schemas.microsoft.com/office/drawing/2014/main" id="{6F3EB50C-D614-9148-BADE-CDDF657537E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5659370" y="1887731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4" name="Text Placeholder 17">
            <a:extLst>
              <a:ext uri="{FF2B5EF4-FFF2-40B4-BE49-F238E27FC236}">
                <a16:creationId xmlns="" xmlns:a16="http://schemas.microsoft.com/office/drawing/2014/main" id="{43222CA0-2E78-6A40-979E-1DAE10272C7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38039" y="3421579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155" name="Text Placeholder 17">
            <a:extLst>
              <a:ext uri="{FF2B5EF4-FFF2-40B4-BE49-F238E27FC236}">
                <a16:creationId xmlns="" xmlns:a16="http://schemas.microsoft.com/office/drawing/2014/main" id="{9F1B58C5-849B-6040-9634-77D323405C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03355" y="4641816"/>
            <a:ext cx="695250" cy="734798"/>
          </a:xfrm>
          <a:noFill/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156" name="Text Placeholder 17">
            <a:extLst>
              <a:ext uri="{FF2B5EF4-FFF2-40B4-BE49-F238E27FC236}">
                <a16:creationId xmlns="" xmlns:a16="http://schemas.microsoft.com/office/drawing/2014/main" id="{97D30FF1-9364-2D4A-9E8B-2DB1EABB0B8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75772" y="1390066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157" name="Text Placeholder 17">
            <a:extLst>
              <a:ext uri="{FF2B5EF4-FFF2-40B4-BE49-F238E27FC236}">
                <a16:creationId xmlns="" xmlns:a16="http://schemas.microsoft.com/office/drawing/2014/main" id="{CEF744C9-F425-C845-A44E-5A41E9F96B5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19887" y="2463875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158" name="Text Placeholder 17">
            <a:extLst>
              <a:ext uri="{FF2B5EF4-FFF2-40B4-BE49-F238E27FC236}">
                <a16:creationId xmlns="" xmlns:a16="http://schemas.microsoft.com/office/drawing/2014/main" id="{6FF4D0EF-3A8F-D64E-A030-17FA93DC4E1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2078" y="1707788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5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DAA5A98-DDDC-A343-8E05-1576FA0BC2E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8BFF227-8CDE-7245-99E7-DA040891FAC2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667478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618C35C-D4A5-DB4C-8758-82503619524A}"/>
              </a:ext>
            </a:extLst>
          </p:cNvPr>
          <p:cNvSpPr/>
          <p:nvPr userDrawn="1"/>
        </p:nvSpPr>
        <p:spPr>
          <a:xfrm>
            <a:off x="0" y="-60823"/>
            <a:ext cx="12192000" cy="511971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FEE206B0-D9B7-0D4E-8581-4F2B31738F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8562" y="2329610"/>
            <a:ext cx="5278651" cy="697353"/>
          </a:xfrm>
        </p:spPr>
        <p:txBody>
          <a:bodyPr>
            <a:noAutofit/>
          </a:bodyPr>
          <a:lstStyle>
            <a:lvl1pPr marL="0" indent="0" algn="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POWERPIONT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="" xmlns:a16="http://schemas.microsoft.com/office/drawing/2014/main" id="{59FC3FD8-D2E4-9344-BB18-A0E8935AA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8562" y="1711087"/>
            <a:ext cx="5278651" cy="697353"/>
          </a:xfrm>
        </p:spPr>
        <p:txBody>
          <a:bodyPr>
            <a:normAutofit/>
          </a:bodyPr>
          <a:lstStyle>
            <a:lvl1pPr marL="0" indent="0" algn="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 1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="" xmlns:a16="http://schemas.microsoft.com/office/drawing/2014/main" id="{E201ABE5-6E0B-8E42-8271-7CD9DA96C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445" y="5413664"/>
            <a:ext cx="4975768" cy="987409"/>
          </a:xfrm>
          <a:prstGeom prst="rect">
            <a:avLst/>
          </a:prstGeom>
        </p:spPr>
      </p:pic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BCC1C071-0DAE-0844-AE69-3FD6FB58C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700"/>
          <a:stretch/>
        </p:blipFill>
        <p:spPr>
          <a:xfrm>
            <a:off x="0" y="-60823"/>
            <a:ext cx="7089569" cy="54744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AEC8C81-1228-634A-A794-E7C603C00625}"/>
              </a:ext>
            </a:extLst>
          </p:cNvPr>
          <p:cNvGrpSpPr/>
          <p:nvPr userDrawn="1"/>
        </p:nvGrpSpPr>
        <p:grpSpPr>
          <a:xfrm>
            <a:off x="213315" y="5750281"/>
            <a:ext cx="2735993" cy="679345"/>
            <a:chOff x="0" y="0"/>
            <a:chExt cx="2301694" cy="571500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7869F886-5497-4144-A9AE-E6C2F639A7D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1F16DD5D-1738-B545-90A2-60DAA7083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25756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FA14ED-05A5-4B12-A66F-DE7EFB37B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B6B6F6-BBEE-4168-AFC7-05823309C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91DC0B-A84E-4A8C-9F89-C46C0AAA0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B0200E8-3F05-4E98-A485-EBCD34E82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B6B2F77-C6C1-44EA-8820-9C87BBE12A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376CD5F-1A39-4D83-B8DE-3FEF9070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31767F8-3142-46BC-AB5D-C9FA3599B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326B1A6-6294-4F21-877E-2E49DC766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073992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="" xmlns:a16="http://schemas.microsoft.com/office/drawing/2014/main" id="{9C90B270-106D-4F46-915D-DD932CDE6DA2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2" y="2138363"/>
            <a:ext cx="12191999" cy="3387725"/>
          </a:xfrm>
          <a:custGeom>
            <a:avLst/>
            <a:gdLst>
              <a:gd name="connsiteX0" fmla="*/ 0 w 12191999"/>
              <a:gd name="connsiteY0" fmla="*/ 0 h 3387725"/>
              <a:gd name="connsiteX1" fmla="*/ 10769601 w 12191999"/>
              <a:gd name="connsiteY1" fmla="*/ 0 h 3387725"/>
              <a:gd name="connsiteX2" fmla="*/ 10769601 w 12191999"/>
              <a:gd name="connsiteY2" fmla="*/ 793096 h 3387725"/>
              <a:gd name="connsiteX3" fmla="*/ 12191999 w 12191999"/>
              <a:gd name="connsiteY3" fmla="*/ 793096 h 3387725"/>
              <a:gd name="connsiteX4" fmla="*/ 12191999 w 12191999"/>
              <a:gd name="connsiteY4" fmla="*/ 1128782 h 3387725"/>
              <a:gd name="connsiteX5" fmla="*/ 10769601 w 12191999"/>
              <a:gd name="connsiteY5" fmla="*/ 1128782 h 3387725"/>
              <a:gd name="connsiteX6" fmla="*/ 10769601 w 12191999"/>
              <a:gd name="connsiteY6" fmla="*/ 2541306 h 3387725"/>
              <a:gd name="connsiteX7" fmla="*/ 12191999 w 12191999"/>
              <a:gd name="connsiteY7" fmla="*/ 2541306 h 3387725"/>
              <a:gd name="connsiteX8" fmla="*/ 12191999 w 12191999"/>
              <a:gd name="connsiteY8" fmla="*/ 3387725 h 3387725"/>
              <a:gd name="connsiteX9" fmla="*/ 1422400 w 12191999"/>
              <a:gd name="connsiteY9" fmla="*/ 3387725 h 3387725"/>
              <a:gd name="connsiteX10" fmla="*/ 1422400 w 12191999"/>
              <a:gd name="connsiteY10" fmla="*/ 577943 h 3387725"/>
              <a:gd name="connsiteX11" fmla="*/ 0 w 12191999"/>
              <a:gd name="connsiteY11" fmla="*/ 577943 h 338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3387725">
                <a:moveTo>
                  <a:pt x="0" y="0"/>
                </a:moveTo>
                <a:lnTo>
                  <a:pt x="10769601" y="0"/>
                </a:lnTo>
                <a:lnTo>
                  <a:pt x="10769601" y="793096"/>
                </a:lnTo>
                <a:lnTo>
                  <a:pt x="12191999" y="793096"/>
                </a:lnTo>
                <a:lnTo>
                  <a:pt x="12191999" y="1128782"/>
                </a:lnTo>
                <a:lnTo>
                  <a:pt x="10769601" y="1128782"/>
                </a:lnTo>
                <a:lnTo>
                  <a:pt x="10769601" y="2541306"/>
                </a:lnTo>
                <a:lnTo>
                  <a:pt x="12191999" y="2541306"/>
                </a:lnTo>
                <a:lnTo>
                  <a:pt x="12191999" y="3387725"/>
                </a:lnTo>
                <a:lnTo>
                  <a:pt x="1422400" y="3387725"/>
                </a:lnTo>
                <a:lnTo>
                  <a:pt x="1422400" y="577943"/>
                </a:lnTo>
                <a:lnTo>
                  <a:pt x="0" y="5779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3E9098D4-8E4F-924D-B5AD-1DE014CE0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746" r="9500"/>
          <a:stretch/>
        </p:blipFill>
        <p:spPr>
          <a:xfrm>
            <a:off x="10333703" y="6381135"/>
            <a:ext cx="1779639" cy="431333"/>
          </a:xfrm>
          <a:prstGeom prst="rect">
            <a:avLst/>
          </a:prstGeom>
        </p:spPr>
      </p:pic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6C4974ED-581C-0040-84AA-E1AD4A9EF8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485497"/>
            <a:ext cx="12192000" cy="775681"/>
          </a:xfrm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POWERPOINT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="" xmlns:a16="http://schemas.microsoft.com/office/drawing/2014/main" id="{65B91323-87B1-C540-B4E2-E06289C6A7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191990"/>
            <a:ext cx="12192000" cy="775681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Design2</a:t>
            </a: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="" xmlns:a16="http://schemas.microsoft.com/office/drawing/2014/main" id="{5EBB9E3C-4176-B642-BC27-E33000776B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7914" y="1229033"/>
            <a:ext cx="3298137" cy="65449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739C024E-54AF-A645-849B-FBEF03A409E8}"/>
              </a:ext>
            </a:extLst>
          </p:cNvPr>
          <p:cNvSpPr/>
          <p:nvPr userDrawn="1"/>
        </p:nvSpPr>
        <p:spPr>
          <a:xfrm>
            <a:off x="0" y="2716306"/>
            <a:ext cx="1422400" cy="4141694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0545B11-B0EB-1B4D-A4A1-FEBDC4829721}"/>
              </a:ext>
            </a:extLst>
          </p:cNvPr>
          <p:cNvSpPr/>
          <p:nvPr userDrawn="1"/>
        </p:nvSpPr>
        <p:spPr>
          <a:xfrm>
            <a:off x="10769602" y="0"/>
            <a:ext cx="1422400" cy="2931459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56D22EDD-8B51-874F-8ADB-8487714C64A2}"/>
              </a:ext>
            </a:extLst>
          </p:cNvPr>
          <p:cNvSpPr/>
          <p:nvPr userDrawn="1"/>
        </p:nvSpPr>
        <p:spPr>
          <a:xfrm>
            <a:off x="10769602" y="3267145"/>
            <a:ext cx="1422400" cy="1412524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10252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CB7DE2D-DD70-CA4C-AD07-0DA13212ED1E}"/>
              </a:ext>
            </a:extLst>
          </p:cNvPr>
          <p:cNvSpPr/>
          <p:nvPr userDrawn="1"/>
        </p:nvSpPr>
        <p:spPr>
          <a:xfrm>
            <a:off x="405433" y="370011"/>
            <a:ext cx="11381134" cy="611797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492B6076-9B06-4342-B533-50A8FA0B09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654" y="4674908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73098FBA-6D76-1C47-A298-10C863AB6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590" y="997503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="" xmlns:a16="http://schemas.microsoft.com/office/drawing/2014/main" id="{B8BF25BD-F8E7-544B-9A2B-A29DFA1B60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174" y="80018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="" xmlns:a16="http://schemas.microsoft.com/office/drawing/2014/main" id="{ECFFB737-7ACC-5B4B-AAE0-4E19B6647AE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4225" y="-1"/>
            <a:ext cx="5689601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picture or </a:t>
            </a:r>
          </a:p>
          <a:p>
            <a:r>
              <a:rPr lang="en-US" dirty="0"/>
              <a:t>texture fill to add photo</a:t>
            </a:r>
          </a:p>
        </p:txBody>
      </p:sp>
    </p:spTree>
    <p:extLst>
      <p:ext uri="{BB962C8B-B14F-4D97-AF65-F5344CB8AC3E}">
        <p14:creationId xmlns:p14="http://schemas.microsoft.com/office/powerpoint/2010/main" val="6930178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oint number graph with ic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7EB02BD7-70AD-D749-AB02-A773D9584280}"/>
              </a:ext>
            </a:extLst>
          </p:cNvPr>
          <p:cNvSpPr/>
          <p:nvPr/>
        </p:nvSpPr>
        <p:spPr>
          <a:xfrm>
            <a:off x="117242" y="1527963"/>
            <a:ext cx="4045290" cy="389036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9D30D462-B88D-4645-A255-F2108DEBADF2}"/>
              </a:ext>
            </a:extLst>
          </p:cNvPr>
          <p:cNvSpPr/>
          <p:nvPr/>
        </p:nvSpPr>
        <p:spPr>
          <a:xfrm>
            <a:off x="2591581" y="1527963"/>
            <a:ext cx="4045290" cy="389036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9030B4BB-AEAA-B74F-9C0C-375C2CEE4D88}"/>
              </a:ext>
            </a:extLst>
          </p:cNvPr>
          <p:cNvSpPr/>
          <p:nvPr/>
        </p:nvSpPr>
        <p:spPr>
          <a:xfrm>
            <a:off x="5235599" y="1527963"/>
            <a:ext cx="4045290" cy="389036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9A6A2A1-61AE-EA42-82A0-137FB4195E3E}"/>
              </a:ext>
            </a:extLst>
          </p:cNvPr>
          <p:cNvSpPr/>
          <p:nvPr/>
        </p:nvSpPr>
        <p:spPr>
          <a:xfrm>
            <a:off x="7907904" y="1527963"/>
            <a:ext cx="4045290" cy="389036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A9116FB9-51EC-4D4B-AECA-B8C5CE39EA90}"/>
              </a:ext>
            </a:extLst>
          </p:cNvPr>
          <p:cNvSpPr/>
          <p:nvPr/>
        </p:nvSpPr>
        <p:spPr>
          <a:xfrm>
            <a:off x="847975" y="1406823"/>
            <a:ext cx="1925642" cy="185189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4DAB1F1D-D494-B64C-B788-EA224F69D000}"/>
              </a:ext>
            </a:extLst>
          </p:cNvPr>
          <p:cNvSpPr/>
          <p:nvPr/>
        </p:nvSpPr>
        <p:spPr>
          <a:xfrm>
            <a:off x="3322314" y="1406823"/>
            <a:ext cx="1925642" cy="185189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EACA38CC-B881-B64C-986A-7396F7157B4A}"/>
              </a:ext>
            </a:extLst>
          </p:cNvPr>
          <p:cNvSpPr/>
          <p:nvPr userDrawn="1"/>
        </p:nvSpPr>
        <p:spPr>
          <a:xfrm>
            <a:off x="5966332" y="1406823"/>
            <a:ext cx="1925642" cy="185189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1602613E-7EEE-C347-90CD-3FD01C4F925E}"/>
              </a:ext>
            </a:extLst>
          </p:cNvPr>
          <p:cNvSpPr/>
          <p:nvPr/>
        </p:nvSpPr>
        <p:spPr>
          <a:xfrm>
            <a:off x="8638637" y="1406823"/>
            <a:ext cx="1925642" cy="185189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AE668048-3D1A-0944-9382-E43B157DF0C1}"/>
              </a:ext>
            </a:extLst>
          </p:cNvPr>
          <p:cNvSpPr/>
          <p:nvPr/>
        </p:nvSpPr>
        <p:spPr>
          <a:xfrm>
            <a:off x="1006570" y="1544251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3D1DD726-B492-8E44-9918-192EF5BA2D3D}"/>
              </a:ext>
            </a:extLst>
          </p:cNvPr>
          <p:cNvSpPr/>
          <p:nvPr/>
        </p:nvSpPr>
        <p:spPr>
          <a:xfrm>
            <a:off x="3469277" y="1609147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4626D483-2F4C-9149-AE75-A1DB204AF180}"/>
              </a:ext>
            </a:extLst>
          </p:cNvPr>
          <p:cNvSpPr/>
          <p:nvPr/>
        </p:nvSpPr>
        <p:spPr>
          <a:xfrm>
            <a:off x="6128432" y="1562714"/>
            <a:ext cx="1601442" cy="1540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5CC52548-81E9-E848-ACC2-147DFAA24991}"/>
              </a:ext>
            </a:extLst>
          </p:cNvPr>
          <p:cNvSpPr/>
          <p:nvPr/>
        </p:nvSpPr>
        <p:spPr>
          <a:xfrm>
            <a:off x="8800737" y="1562714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615F96DE-6B77-E34D-972D-58623A9BC87D}"/>
              </a:ext>
            </a:extLst>
          </p:cNvPr>
          <p:cNvSpPr/>
          <p:nvPr/>
        </p:nvSpPr>
        <p:spPr>
          <a:xfrm>
            <a:off x="2217510" y="4860564"/>
            <a:ext cx="1335828" cy="1284670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94673B41-433E-E44D-900C-5050C967F29E}"/>
              </a:ext>
            </a:extLst>
          </p:cNvPr>
          <p:cNvSpPr/>
          <p:nvPr/>
        </p:nvSpPr>
        <p:spPr>
          <a:xfrm>
            <a:off x="4760117" y="4868963"/>
            <a:ext cx="1335828" cy="1284670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64773E4C-32A9-DB4E-BCDC-F968258A12B8}"/>
              </a:ext>
            </a:extLst>
          </p:cNvPr>
          <p:cNvSpPr/>
          <p:nvPr/>
        </p:nvSpPr>
        <p:spPr>
          <a:xfrm>
            <a:off x="7405867" y="4868963"/>
            <a:ext cx="1335828" cy="1284670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FF264980-2C35-3447-8873-1AA9114E2FDB}"/>
              </a:ext>
            </a:extLst>
          </p:cNvPr>
          <p:cNvSpPr/>
          <p:nvPr/>
        </p:nvSpPr>
        <p:spPr>
          <a:xfrm>
            <a:off x="10213355" y="4868963"/>
            <a:ext cx="1335828" cy="1284670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Text Placeholder 17">
            <a:extLst>
              <a:ext uri="{FF2B5EF4-FFF2-40B4-BE49-F238E27FC236}">
                <a16:creationId xmlns="" xmlns:a16="http://schemas.microsoft.com/office/drawing/2014/main" id="{6ADBD416-235E-8042-9F21-FF4E75B4608C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285664" y="1938055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63" name="Text Placeholder 17">
            <a:extLst>
              <a:ext uri="{FF2B5EF4-FFF2-40B4-BE49-F238E27FC236}">
                <a16:creationId xmlns="" xmlns:a16="http://schemas.microsoft.com/office/drawing/2014/main" id="{2BBAC9AE-474F-0D44-9EBA-0537E6983137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3781384" y="1940651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64" name="Text Placeholder 17">
            <a:extLst>
              <a:ext uri="{FF2B5EF4-FFF2-40B4-BE49-F238E27FC236}">
                <a16:creationId xmlns="" xmlns:a16="http://schemas.microsoft.com/office/drawing/2014/main" id="{BF9CAB18-1D38-D644-A81F-70E5466D0389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04021" y="1954009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65" name="Text Placeholder 17">
            <a:extLst>
              <a:ext uri="{FF2B5EF4-FFF2-40B4-BE49-F238E27FC236}">
                <a16:creationId xmlns="" xmlns:a16="http://schemas.microsoft.com/office/drawing/2014/main" id="{A8A502A8-834D-C94A-9859-BACB55444207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9073609" y="2002703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70" name="Text Placeholder 17">
            <a:extLst>
              <a:ext uri="{FF2B5EF4-FFF2-40B4-BE49-F238E27FC236}">
                <a16:creationId xmlns="" xmlns:a16="http://schemas.microsoft.com/office/drawing/2014/main" id="{084B4BE7-DD1C-1743-85E4-D3ED17FE67F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02413" y="28157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1" name="Text Placeholder 17">
            <a:extLst>
              <a:ext uri="{FF2B5EF4-FFF2-40B4-BE49-F238E27FC236}">
                <a16:creationId xmlns="" xmlns:a16="http://schemas.microsoft.com/office/drawing/2014/main" id="{5E862C59-ABDF-FB45-866F-C33FB45F9EE7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3326353" y="284041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2" name="Text Placeholder 17">
            <a:extLst>
              <a:ext uri="{FF2B5EF4-FFF2-40B4-BE49-F238E27FC236}">
                <a16:creationId xmlns="" xmlns:a16="http://schemas.microsoft.com/office/drawing/2014/main" id="{16252092-110B-DF41-BAA1-24D8CA1DA645}"/>
              </a:ext>
            </a:extLst>
          </p:cNvPr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5581611" y="2844885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3" name="Text Placeholder 17">
            <a:extLst>
              <a:ext uri="{FF2B5EF4-FFF2-40B4-BE49-F238E27FC236}">
                <a16:creationId xmlns="" xmlns:a16="http://schemas.microsoft.com/office/drawing/2014/main" id="{6BE3560E-17BA-CF47-9892-C7DA0E586994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8289917" y="28260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9D474F6-150F-834A-BB32-3AF67DA1998E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C6A7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D060F3F6-4C3F-3C4B-932F-B7BD7FBD92A7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84732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75">
            <a:extLst>
              <a:ext uri="{FF2B5EF4-FFF2-40B4-BE49-F238E27FC236}">
                <a16:creationId xmlns="" xmlns:a16="http://schemas.microsoft.com/office/drawing/2014/main" id="{8C0B3D42-2317-6946-847C-DF2D8C7082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0684" y="1066857"/>
            <a:ext cx="1921262" cy="2081780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reeform 176">
            <a:extLst>
              <a:ext uri="{FF2B5EF4-FFF2-40B4-BE49-F238E27FC236}">
                <a16:creationId xmlns="" xmlns:a16="http://schemas.microsoft.com/office/drawing/2014/main" id="{40053DCA-CDEC-8B4D-B8F3-C1EF890EF0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0684" y="4185357"/>
            <a:ext cx="1916323" cy="2081780"/>
          </a:xfrm>
          <a:custGeom>
            <a:avLst/>
            <a:gdLst>
              <a:gd name="T0" fmla="*/ 3122 w 3421"/>
              <a:gd name="T1" fmla="*/ 642 h 3719"/>
              <a:gd name="T2" fmla="*/ 3122 w 3421"/>
              <a:gd name="T3" fmla="*/ 642 h 3719"/>
              <a:gd name="T4" fmla="*/ 2089 w 3421"/>
              <a:gd name="T5" fmla="*/ 642 h 3719"/>
              <a:gd name="T6" fmla="*/ 1722 w 3421"/>
              <a:gd name="T7" fmla="*/ 0 h 3719"/>
              <a:gd name="T8" fmla="*/ 1347 w 3421"/>
              <a:gd name="T9" fmla="*/ 642 h 3719"/>
              <a:gd name="T10" fmla="*/ 306 w 3421"/>
              <a:gd name="T11" fmla="*/ 642 h 3719"/>
              <a:gd name="T12" fmla="*/ 0 w 3421"/>
              <a:gd name="T13" fmla="*/ 948 h 3719"/>
              <a:gd name="T14" fmla="*/ 0 w 3421"/>
              <a:gd name="T15" fmla="*/ 3420 h 3719"/>
              <a:gd name="T16" fmla="*/ 306 w 3421"/>
              <a:gd name="T17" fmla="*/ 3718 h 3719"/>
              <a:gd name="T18" fmla="*/ 3122 w 3421"/>
              <a:gd name="T19" fmla="*/ 3718 h 3719"/>
              <a:gd name="T20" fmla="*/ 3420 w 3421"/>
              <a:gd name="T21" fmla="*/ 3420 h 3719"/>
              <a:gd name="T22" fmla="*/ 3420 w 3421"/>
              <a:gd name="T23" fmla="*/ 948 h 3719"/>
              <a:gd name="T24" fmla="*/ 3122 w 3421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1" h="3719">
                <a:moveTo>
                  <a:pt x="3122" y="642"/>
                </a:moveTo>
                <a:lnTo>
                  <a:pt x="3122" y="642"/>
                </a:lnTo>
                <a:cubicBezTo>
                  <a:pt x="2089" y="642"/>
                  <a:pt x="2089" y="642"/>
                  <a:pt x="2089" y="642"/>
                </a:cubicBezTo>
                <a:cubicBezTo>
                  <a:pt x="1722" y="0"/>
                  <a:pt x="1722" y="0"/>
                  <a:pt x="1722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0" y="3718"/>
                  <a:pt x="3420" y="3588"/>
                  <a:pt x="3420" y="3420"/>
                </a:cubicBezTo>
                <a:cubicBezTo>
                  <a:pt x="3420" y="948"/>
                  <a:pt x="3420" y="948"/>
                  <a:pt x="3420" y="948"/>
                </a:cubicBezTo>
                <a:cubicBezTo>
                  <a:pt x="3420" y="780"/>
                  <a:pt x="3290" y="642"/>
                  <a:pt x="3122" y="642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reeform 177">
            <a:extLst>
              <a:ext uri="{FF2B5EF4-FFF2-40B4-BE49-F238E27FC236}">
                <a16:creationId xmlns="" xmlns:a16="http://schemas.microsoft.com/office/drawing/2014/main" id="{10B1012D-1247-0E4A-BFFD-D8F52FAEDE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46092" y="1149879"/>
            <a:ext cx="1918793" cy="2081780"/>
          </a:xfrm>
          <a:custGeom>
            <a:avLst/>
            <a:gdLst>
              <a:gd name="T0" fmla="*/ 3121 w 3428"/>
              <a:gd name="T1" fmla="*/ 642 h 3719"/>
              <a:gd name="T2" fmla="*/ 3121 w 3428"/>
              <a:gd name="T3" fmla="*/ 642 h 3719"/>
              <a:gd name="T4" fmla="*/ 2103 w 3428"/>
              <a:gd name="T5" fmla="*/ 642 h 3719"/>
              <a:gd name="T6" fmla="*/ 1729 w 3428"/>
              <a:gd name="T7" fmla="*/ 0 h 3719"/>
              <a:gd name="T8" fmla="*/ 1362 w 3428"/>
              <a:gd name="T9" fmla="*/ 642 h 3719"/>
              <a:gd name="T10" fmla="*/ 306 w 3428"/>
              <a:gd name="T11" fmla="*/ 642 h 3719"/>
              <a:gd name="T12" fmla="*/ 0 w 3428"/>
              <a:gd name="T13" fmla="*/ 948 h 3719"/>
              <a:gd name="T14" fmla="*/ 0 w 3428"/>
              <a:gd name="T15" fmla="*/ 3420 h 3719"/>
              <a:gd name="T16" fmla="*/ 306 w 3428"/>
              <a:gd name="T17" fmla="*/ 3718 h 3719"/>
              <a:gd name="T18" fmla="*/ 3121 w 3428"/>
              <a:gd name="T19" fmla="*/ 3718 h 3719"/>
              <a:gd name="T20" fmla="*/ 3427 w 3428"/>
              <a:gd name="T21" fmla="*/ 3420 h 3719"/>
              <a:gd name="T22" fmla="*/ 3427 w 3428"/>
              <a:gd name="T23" fmla="*/ 948 h 3719"/>
              <a:gd name="T24" fmla="*/ 3121 w 3428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8" h="3719">
                <a:moveTo>
                  <a:pt x="3121" y="642"/>
                </a:moveTo>
                <a:lnTo>
                  <a:pt x="3121" y="642"/>
                </a:lnTo>
                <a:cubicBezTo>
                  <a:pt x="2103" y="642"/>
                  <a:pt x="2103" y="642"/>
                  <a:pt x="2103" y="642"/>
                </a:cubicBezTo>
                <a:cubicBezTo>
                  <a:pt x="1729" y="0"/>
                  <a:pt x="1729" y="0"/>
                  <a:pt x="1729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1" y="3718"/>
                  <a:pt x="3121" y="3718"/>
                  <a:pt x="3121" y="3718"/>
                </a:cubicBezTo>
                <a:cubicBezTo>
                  <a:pt x="3289" y="3718"/>
                  <a:pt x="3427" y="3588"/>
                  <a:pt x="3427" y="3420"/>
                </a:cubicBezTo>
                <a:cubicBezTo>
                  <a:pt x="3427" y="948"/>
                  <a:pt x="3427" y="948"/>
                  <a:pt x="3427" y="948"/>
                </a:cubicBezTo>
                <a:cubicBezTo>
                  <a:pt x="3427" y="780"/>
                  <a:pt x="3289" y="642"/>
                  <a:pt x="3121" y="642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reeform 178">
            <a:extLst>
              <a:ext uri="{FF2B5EF4-FFF2-40B4-BE49-F238E27FC236}">
                <a16:creationId xmlns="" xmlns:a16="http://schemas.microsoft.com/office/drawing/2014/main" id="{65CDE706-10CF-2F43-88C1-BCEBF0BED0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42870" y="1534831"/>
            <a:ext cx="1916323" cy="2081780"/>
          </a:xfrm>
          <a:custGeom>
            <a:avLst/>
            <a:gdLst>
              <a:gd name="T0" fmla="*/ 3115 w 3422"/>
              <a:gd name="T1" fmla="*/ 642 h 3719"/>
              <a:gd name="T2" fmla="*/ 3115 w 3422"/>
              <a:gd name="T3" fmla="*/ 642 h 3719"/>
              <a:gd name="T4" fmla="*/ 2105 w 3422"/>
              <a:gd name="T5" fmla="*/ 642 h 3719"/>
              <a:gd name="T6" fmla="*/ 1737 w 3422"/>
              <a:gd name="T7" fmla="*/ 0 h 3719"/>
              <a:gd name="T8" fmla="*/ 1362 w 3422"/>
              <a:gd name="T9" fmla="*/ 642 h 3719"/>
              <a:gd name="T10" fmla="*/ 299 w 3422"/>
              <a:gd name="T11" fmla="*/ 642 h 3719"/>
              <a:gd name="T12" fmla="*/ 0 w 3422"/>
              <a:gd name="T13" fmla="*/ 948 h 3719"/>
              <a:gd name="T14" fmla="*/ 0 w 3422"/>
              <a:gd name="T15" fmla="*/ 3420 h 3719"/>
              <a:gd name="T16" fmla="*/ 299 w 3422"/>
              <a:gd name="T17" fmla="*/ 3718 h 3719"/>
              <a:gd name="T18" fmla="*/ 3115 w 3422"/>
              <a:gd name="T19" fmla="*/ 3718 h 3719"/>
              <a:gd name="T20" fmla="*/ 3421 w 3422"/>
              <a:gd name="T21" fmla="*/ 3420 h 3719"/>
              <a:gd name="T22" fmla="*/ 3421 w 3422"/>
              <a:gd name="T23" fmla="*/ 948 h 3719"/>
              <a:gd name="T24" fmla="*/ 3115 w 3422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2" h="3719">
                <a:moveTo>
                  <a:pt x="3115" y="642"/>
                </a:moveTo>
                <a:lnTo>
                  <a:pt x="3115" y="642"/>
                </a:lnTo>
                <a:cubicBezTo>
                  <a:pt x="2105" y="642"/>
                  <a:pt x="2105" y="642"/>
                  <a:pt x="2105" y="642"/>
                </a:cubicBezTo>
                <a:cubicBezTo>
                  <a:pt x="1737" y="0"/>
                  <a:pt x="1737" y="0"/>
                  <a:pt x="1737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130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0" y="3718"/>
                  <a:pt x="299" y="3718"/>
                </a:cubicBezTo>
                <a:cubicBezTo>
                  <a:pt x="3115" y="3718"/>
                  <a:pt x="3115" y="3718"/>
                  <a:pt x="3115" y="3718"/>
                </a:cubicBezTo>
                <a:cubicBezTo>
                  <a:pt x="3283" y="3718"/>
                  <a:pt x="3421" y="3588"/>
                  <a:pt x="3421" y="3420"/>
                </a:cubicBezTo>
                <a:cubicBezTo>
                  <a:pt x="3421" y="948"/>
                  <a:pt x="3421" y="948"/>
                  <a:pt x="3421" y="948"/>
                </a:cubicBezTo>
                <a:cubicBezTo>
                  <a:pt x="3421" y="780"/>
                  <a:pt x="3283" y="642"/>
                  <a:pt x="3115" y="642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Freeform 179">
            <a:extLst>
              <a:ext uri="{FF2B5EF4-FFF2-40B4-BE49-F238E27FC236}">
                <a16:creationId xmlns="" xmlns:a16="http://schemas.microsoft.com/office/drawing/2014/main" id="{832BCD4D-201E-8748-B1F7-9CE73C83B4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605108" y="4283864"/>
            <a:ext cx="1921262" cy="2081780"/>
          </a:xfrm>
          <a:custGeom>
            <a:avLst/>
            <a:gdLst>
              <a:gd name="T0" fmla="*/ 3122 w 3429"/>
              <a:gd name="T1" fmla="*/ 642 h 3719"/>
              <a:gd name="T2" fmla="*/ 3122 w 3429"/>
              <a:gd name="T3" fmla="*/ 642 h 3719"/>
              <a:gd name="T4" fmla="*/ 2120 w 3429"/>
              <a:gd name="T5" fmla="*/ 642 h 3719"/>
              <a:gd name="T6" fmla="*/ 1745 w 3429"/>
              <a:gd name="T7" fmla="*/ 0 h 3719"/>
              <a:gd name="T8" fmla="*/ 1377 w 3429"/>
              <a:gd name="T9" fmla="*/ 642 h 3719"/>
              <a:gd name="T10" fmla="*/ 306 w 3429"/>
              <a:gd name="T11" fmla="*/ 642 h 3719"/>
              <a:gd name="T12" fmla="*/ 0 w 3429"/>
              <a:gd name="T13" fmla="*/ 948 h 3719"/>
              <a:gd name="T14" fmla="*/ 0 w 3429"/>
              <a:gd name="T15" fmla="*/ 3420 h 3719"/>
              <a:gd name="T16" fmla="*/ 306 w 3429"/>
              <a:gd name="T17" fmla="*/ 3718 h 3719"/>
              <a:gd name="T18" fmla="*/ 3122 w 3429"/>
              <a:gd name="T19" fmla="*/ 3718 h 3719"/>
              <a:gd name="T20" fmla="*/ 3428 w 3429"/>
              <a:gd name="T21" fmla="*/ 3420 h 3719"/>
              <a:gd name="T22" fmla="*/ 3428 w 3429"/>
              <a:gd name="T23" fmla="*/ 948 h 3719"/>
              <a:gd name="T24" fmla="*/ 3122 w 3429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9" h="3719">
                <a:moveTo>
                  <a:pt x="3122" y="642"/>
                </a:moveTo>
                <a:lnTo>
                  <a:pt x="3122" y="642"/>
                </a:lnTo>
                <a:cubicBezTo>
                  <a:pt x="2120" y="642"/>
                  <a:pt x="2120" y="642"/>
                  <a:pt x="2120" y="642"/>
                </a:cubicBezTo>
                <a:cubicBezTo>
                  <a:pt x="1745" y="0"/>
                  <a:pt x="1745" y="0"/>
                  <a:pt x="1745" y="0"/>
                </a:cubicBezTo>
                <a:cubicBezTo>
                  <a:pt x="1377" y="642"/>
                  <a:pt x="1377" y="642"/>
                  <a:pt x="137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1" y="3718"/>
                  <a:pt x="3428" y="3588"/>
                  <a:pt x="3428" y="3420"/>
                </a:cubicBezTo>
                <a:cubicBezTo>
                  <a:pt x="3428" y="948"/>
                  <a:pt x="3428" y="948"/>
                  <a:pt x="3428" y="948"/>
                </a:cubicBezTo>
                <a:cubicBezTo>
                  <a:pt x="3428" y="780"/>
                  <a:pt x="3291" y="642"/>
                  <a:pt x="3122" y="642"/>
                </a:cubicBezTo>
              </a:path>
            </a:pathLst>
          </a:custGeom>
          <a:solidFill>
            <a:srgbClr val="AED07E">
              <a:alpha val="80000"/>
            </a:srgbClr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32DC3FE-D517-4045-A81C-97480C4BB5BC}"/>
              </a:ext>
            </a:extLst>
          </p:cNvPr>
          <p:cNvSpPr/>
          <p:nvPr userDrawn="1"/>
        </p:nvSpPr>
        <p:spPr>
          <a:xfrm>
            <a:off x="5667689" y="624067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929DE76E-73B1-9148-AD97-229EAA47B0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1" y="52551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019" y="2282993"/>
            <a:ext cx="1903851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73021" y="2276743"/>
            <a:ext cx="1921263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16948" y="2268289"/>
            <a:ext cx="190850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386" y="2262039"/>
            <a:ext cx="1890175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1239" y="2250464"/>
            <a:ext cx="1921262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E0AA75E-BDA5-164B-BCEE-416AB7EB207E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8F78608-E00E-EC4C-A889-2DB48630BF2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1323660963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F7012A-4801-B846-8CEA-D1AA67A7E19E}"/>
              </a:ext>
            </a:extLst>
          </p:cNvPr>
          <p:cNvSpPr/>
          <p:nvPr userDrawn="1"/>
        </p:nvSpPr>
        <p:spPr>
          <a:xfrm>
            <a:off x="0" y="0"/>
            <a:ext cx="3526971" cy="25537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="" xmlns:a16="http://schemas.microsoft.com/office/drawing/2014/main" id="{000CD309-E9B0-7C4A-9A4F-489EB83506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313" y="875545"/>
            <a:ext cx="10978262" cy="108309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A6377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="" xmlns:a16="http://schemas.microsoft.com/office/drawing/2014/main" id="{C6A8FD36-65E2-304C-B342-C3166DD3BB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313" y="2067342"/>
            <a:ext cx="10978262" cy="4038015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40404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2250523620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with solid hea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5EE0BA7-5177-7C41-9701-67552BFD319E}"/>
              </a:ext>
            </a:extLst>
          </p:cNvPr>
          <p:cNvSpPr/>
          <p:nvPr userDrawn="1"/>
        </p:nvSpPr>
        <p:spPr>
          <a:xfrm>
            <a:off x="332509" y="301337"/>
            <a:ext cx="11513127" cy="1859972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ED39E585-4CC7-244E-BB6D-EF564C816B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177" y="943935"/>
            <a:ext cx="10563696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A171193F-8D07-6841-AD4F-81B3E69E1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651" y="2668824"/>
            <a:ext cx="10638222" cy="324524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4096735444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C620474-398A-C642-97C5-6FFB0DF43052}"/>
              </a:ext>
            </a:extLst>
          </p:cNvPr>
          <p:cNvCxnSpPr>
            <a:cxnSpLocks/>
          </p:cNvCxnSpPr>
          <p:nvPr/>
        </p:nvCxnSpPr>
        <p:spPr>
          <a:xfrm>
            <a:off x="2718910" y="3448776"/>
            <a:ext cx="94715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6E4A766-FED1-894B-A889-823A4FF75411}"/>
              </a:ext>
            </a:extLst>
          </p:cNvPr>
          <p:cNvSpPr/>
          <p:nvPr/>
        </p:nvSpPr>
        <p:spPr>
          <a:xfrm>
            <a:off x="2102383" y="2832249"/>
            <a:ext cx="1233055" cy="1233055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08C6878-4402-894E-8E64-73E151411DC6}"/>
              </a:ext>
            </a:extLst>
          </p:cNvPr>
          <p:cNvSpPr/>
          <p:nvPr/>
        </p:nvSpPr>
        <p:spPr>
          <a:xfrm>
            <a:off x="5969765" y="3362570"/>
            <a:ext cx="172412" cy="172412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BB83E75-E0C9-714E-9E45-509D3F33090F}"/>
              </a:ext>
            </a:extLst>
          </p:cNvPr>
          <p:cNvSpPr/>
          <p:nvPr/>
        </p:nvSpPr>
        <p:spPr>
          <a:xfrm>
            <a:off x="9383674" y="3362570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26AA091-4676-F84E-93FF-824FF1A4B10B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8" name="Text Placeholder 23">
            <a:extLst>
              <a:ext uri="{FF2B5EF4-FFF2-40B4-BE49-F238E27FC236}">
                <a16:creationId xmlns="" xmlns:a16="http://schemas.microsoft.com/office/drawing/2014/main" id="{E74BB04E-437D-4E46-9A57-B72EEF075E6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Our Journey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="" xmlns:a16="http://schemas.microsoft.com/office/drawing/2014/main" id="{CCD767BA-B79C-2543-AA9A-86E634722F0F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785825" y="422073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3BC6FB8B-D15D-3340-8F2D-D5BC2FD4D66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216766" y="1608539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19348E07-20A7-F740-8715-43EB023172A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102383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START</a:t>
            </a:r>
            <a:endParaRPr lang="en-US" dirty="0"/>
          </a:p>
        </p:txBody>
      </p:sp>
      <p:sp>
        <p:nvSpPr>
          <p:cNvPr id="36" name="Text Placeholder 17">
            <a:extLst>
              <a:ext uri="{FF2B5EF4-FFF2-40B4-BE49-F238E27FC236}">
                <a16:creationId xmlns="" xmlns:a16="http://schemas.microsoft.com/office/drawing/2014/main" id="{BD72605F-29B1-4242-93F3-3F37AA42DC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5825" y="2823339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2016</a:t>
            </a:r>
            <a:endParaRPr lang="en-US" dirty="0"/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A04A4060-643D-BB44-93F7-B288E25220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6766" y="3843245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2017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D08B2CC-4979-4848-AA8C-0A1B4B69F8C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53A056D-7DA8-CA43-BD26-DAFD3209780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055500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159BEB2-8918-8740-99A7-553D0D414983}"/>
              </a:ext>
            </a:extLst>
          </p:cNvPr>
          <p:cNvCxnSpPr>
            <a:cxnSpLocks/>
          </p:cNvCxnSpPr>
          <p:nvPr userDrawn="1"/>
        </p:nvCxnSpPr>
        <p:spPr>
          <a:xfrm>
            <a:off x="1588" y="3448776"/>
            <a:ext cx="121888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7D4A19C4-1947-4349-9457-0ACFFBA4FC07}"/>
              </a:ext>
            </a:extLst>
          </p:cNvPr>
          <p:cNvSpPr/>
          <p:nvPr/>
        </p:nvSpPr>
        <p:spPr>
          <a:xfrm>
            <a:off x="6040275" y="3362570"/>
            <a:ext cx="172412" cy="172412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87DE787-8DE7-3C4E-8EB8-423F070D8AFF}"/>
              </a:ext>
            </a:extLst>
          </p:cNvPr>
          <p:cNvSpPr/>
          <p:nvPr/>
        </p:nvSpPr>
        <p:spPr>
          <a:xfrm>
            <a:off x="2626366" y="3362571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C249088C-C99A-C54C-8067-8456BF21657E}"/>
              </a:ext>
            </a:extLst>
          </p:cNvPr>
          <p:cNvSpPr/>
          <p:nvPr/>
        </p:nvSpPr>
        <p:spPr>
          <a:xfrm>
            <a:off x="9393224" y="3362571"/>
            <a:ext cx="172412" cy="172412"/>
          </a:xfrm>
          <a:prstGeom prst="ellipse">
            <a:avLst/>
          </a:prstGeom>
          <a:solidFill>
            <a:srgbClr val="8CBF4B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FF92472D-9633-1B41-8BB1-3CE8FDF598FC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459184" y="4206951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4FA104B9-3949-7046-BD33-D672B145979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890125" y="1594752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4" name="Text Placeholder 17">
            <a:extLst>
              <a:ext uri="{FF2B5EF4-FFF2-40B4-BE49-F238E27FC236}">
                <a16:creationId xmlns="" xmlns:a16="http://schemas.microsoft.com/office/drawing/2014/main" id="{4170B2DE-1D76-D746-B4E0-1DF37E4C7538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223426" y="4210067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9" name="Text Placeholder 17">
            <a:extLst>
              <a:ext uri="{FF2B5EF4-FFF2-40B4-BE49-F238E27FC236}">
                <a16:creationId xmlns="" xmlns:a16="http://schemas.microsoft.com/office/drawing/2014/main" id="{00BAA056-DFBD-584F-9273-7D94010335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59184" y="283714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2018</a:t>
            </a:r>
            <a:endParaRPr lang="en-US" dirty="0"/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6BF9179A-0AB3-E042-BD2E-A24FBC624C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90125" y="385705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2019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5D05B818-03D6-0C48-A4A4-879D1B8573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3426" y="282565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2020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C26421F-3E17-FF47-92D5-AE8B9BF847B2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7918C0E-ED0A-D748-88E5-BE3A2DEDEB9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562429215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99EA92-8C6E-B84F-B459-728079F0C1CC}"/>
              </a:ext>
            </a:extLst>
          </p:cNvPr>
          <p:cNvGrpSpPr/>
          <p:nvPr userDrawn="1"/>
        </p:nvGrpSpPr>
        <p:grpSpPr>
          <a:xfrm flipH="1">
            <a:off x="-87112" y="2691100"/>
            <a:ext cx="10183945" cy="1475800"/>
            <a:chOff x="4009760" y="5382199"/>
            <a:chExt cx="20367890" cy="2951599"/>
          </a:xfrm>
        </p:grpSpPr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E7ED26DD-7AEB-9E44-8FF6-C477D8C00C2B}"/>
                </a:ext>
              </a:extLst>
            </p:cNvPr>
            <p:cNvCxnSpPr>
              <a:cxnSpLocks/>
            </p:cNvCxnSpPr>
            <p:nvPr/>
          </p:nvCxnSpPr>
          <p:spPr>
            <a:xfrm>
              <a:off x="5434644" y="6897551"/>
              <a:ext cx="1894300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40BA1181-B947-D246-AEDB-8D5690586889}"/>
                </a:ext>
              </a:extLst>
            </p:cNvPr>
            <p:cNvSpPr/>
            <p:nvPr/>
          </p:nvSpPr>
          <p:spPr>
            <a:xfrm>
              <a:off x="4009760" y="5382199"/>
              <a:ext cx="2887204" cy="2951599"/>
            </a:xfrm>
            <a:prstGeom prst="ellipse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prstClr val="white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93279403-2DD6-294E-8653-2A42ED9EBD96}"/>
                </a:ext>
              </a:extLst>
            </p:cNvPr>
            <p:cNvSpPr/>
            <p:nvPr/>
          </p:nvSpPr>
          <p:spPr>
            <a:xfrm>
              <a:off x="11936354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B1A0B9AD-E1B8-4A47-B627-580D076FD190}"/>
                </a:ext>
              </a:extLst>
            </p:cNvPr>
            <p:cNvSpPr/>
            <p:nvPr userDrawn="1"/>
          </p:nvSpPr>
          <p:spPr>
            <a:xfrm>
              <a:off x="18764171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 Placeholder 17">
            <a:extLst>
              <a:ext uri="{FF2B5EF4-FFF2-40B4-BE49-F238E27FC236}">
                <a16:creationId xmlns="" xmlns:a16="http://schemas.microsoft.com/office/drawing/2014/main" id="{EE27F43F-5131-7247-81C7-14B1147E8D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4900" y="161754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FA701368-7F3A-D942-9086-74C5BC9A1A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8201" y="4232863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19E93A3E-D93B-6746-924C-B809E688CD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67864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END</a:t>
            </a:r>
            <a:endParaRPr lang="en-US" dirty="0"/>
          </a:p>
        </p:txBody>
      </p:sp>
      <p:sp>
        <p:nvSpPr>
          <p:cNvPr id="26" name="Text Placeholder 17">
            <a:extLst>
              <a:ext uri="{FF2B5EF4-FFF2-40B4-BE49-F238E27FC236}">
                <a16:creationId xmlns="" xmlns:a16="http://schemas.microsoft.com/office/drawing/2014/main" id="{14EC00ED-B9B5-564F-A2BD-E9361B35ED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66515" y="384269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2021</a:t>
            </a:r>
            <a:endParaRPr lang="en-US" dirty="0"/>
          </a:p>
        </p:txBody>
      </p:sp>
      <p:sp>
        <p:nvSpPr>
          <p:cNvPr id="27" name="Text Placeholder 17">
            <a:extLst>
              <a:ext uri="{FF2B5EF4-FFF2-40B4-BE49-F238E27FC236}">
                <a16:creationId xmlns="" xmlns:a16="http://schemas.microsoft.com/office/drawing/2014/main" id="{3BB708B1-BD9F-3D4B-A3F2-DAAACD7B96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8201" y="2797420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2022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736D8C8-35B9-E44E-AAE8-C6E80ED2B0AD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81152B3-A02C-0A41-A45E-03342C78C7A9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883149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end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295640-5B5F-6E47-808F-2F2FB8B377B6}"/>
              </a:ext>
            </a:extLst>
          </p:cNvPr>
          <p:cNvGrpSpPr/>
          <p:nvPr userDrawn="1"/>
        </p:nvGrpSpPr>
        <p:grpSpPr>
          <a:xfrm>
            <a:off x="13492" y="1875084"/>
            <a:ext cx="12165015" cy="3041254"/>
            <a:chOff x="0" y="4738255"/>
            <a:chExt cx="21169744" cy="5292436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2C287D99-39F7-274E-881D-B1205E86882D}"/>
                </a:ext>
              </a:extLst>
            </p:cNvPr>
            <p:cNvSpPr/>
            <p:nvPr/>
          </p:nvSpPr>
          <p:spPr>
            <a:xfrm>
              <a:off x="0" y="4738255"/>
              <a:ext cx="5292436" cy="5292436"/>
            </a:xfrm>
            <a:prstGeom prst="rect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7255414-C2BD-294E-A843-C1E85CBB702D}"/>
                </a:ext>
              </a:extLst>
            </p:cNvPr>
            <p:cNvSpPr/>
            <p:nvPr/>
          </p:nvSpPr>
          <p:spPr>
            <a:xfrm>
              <a:off x="5292436" y="4738255"/>
              <a:ext cx="5292436" cy="5292436"/>
            </a:xfrm>
            <a:prstGeom prst="rect">
              <a:avLst/>
            </a:prstGeom>
            <a:solidFill>
              <a:srgbClr val="28A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C2AF4D0D-CD86-1943-BD02-89B10E71AB04}"/>
                </a:ext>
              </a:extLst>
            </p:cNvPr>
            <p:cNvSpPr/>
            <p:nvPr/>
          </p:nvSpPr>
          <p:spPr>
            <a:xfrm>
              <a:off x="10584872" y="4738255"/>
              <a:ext cx="5292436" cy="5292436"/>
            </a:xfrm>
            <a:prstGeom prst="rect">
              <a:avLst/>
            </a:prstGeom>
            <a:solidFill>
              <a:srgbClr val="1BA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B3D836D-4100-D44A-83B0-51B97203CAA2}"/>
                </a:ext>
              </a:extLst>
            </p:cNvPr>
            <p:cNvSpPr/>
            <p:nvPr/>
          </p:nvSpPr>
          <p:spPr>
            <a:xfrm>
              <a:off x="15877308" y="4738255"/>
              <a:ext cx="5292436" cy="5292436"/>
            </a:xfrm>
            <a:prstGeom prst="rect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4D2F298-F143-9740-AAB0-DC67FBF5DC8C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40B2C6C4-135F-5946-B876-EA9B72EF09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4743" y="2963737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February</a:t>
            </a:r>
            <a:endParaRPr lang="en-US" dirty="0"/>
          </a:p>
        </p:txBody>
      </p:sp>
      <p:sp>
        <p:nvSpPr>
          <p:cNvPr id="36" name="Text Placeholder 23">
            <a:extLst>
              <a:ext uri="{FF2B5EF4-FFF2-40B4-BE49-F238E27FC236}">
                <a16:creationId xmlns="" xmlns:a16="http://schemas.microsoft.com/office/drawing/2014/main" id="{BDA90A0E-F434-DE4E-802E-4F8D967084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59026" y="2332384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E4E3947D-3C0D-864E-A378-E86B96AB3A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69574" y="3694013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8" name="Text Placeholder 17">
            <a:extLst>
              <a:ext uri="{FF2B5EF4-FFF2-40B4-BE49-F238E27FC236}">
                <a16:creationId xmlns="" xmlns:a16="http://schemas.microsoft.com/office/drawing/2014/main" id="{7A61D601-8E58-BD42-BBBF-581E5B4321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979" y="2966833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January</a:t>
            </a:r>
            <a:endParaRPr lang="en-US" dirty="0"/>
          </a:p>
        </p:txBody>
      </p:sp>
      <p:sp>
        <p:nvSpPr>
          <p:cNvPr id="39" name="Text Placeholder 23">
            <a:extLst>
              <a:ext uri="{FF2B5EF4-FFF2-40B4-BE49-F238E27FC236}">
                <a16:creationId xmlns="" xmlns:a16="http://schemas.microsoft.com/office/drawing/2014/main" id="{FBF15F1B-8908-F446-91BA-B6025A5D96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04" y="2335480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20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8DA24536-E652-E647-BC3C-200CC55782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52" y="3697109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87F5E8E1-032A-ED43-93E9-DB20B4563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24512" y="2950422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April</a:t>
            </a:r>
            <a:endParaRPr lang="en-US" dirty="0"/>
          </a:p>
        </p:txBody>
      </p:sp>
      <p:sp>
        <p:nvSpPr>
          <p:cNvPr id="42" name="Text Placeholder 23">
            <a:extLst>
              <a:ext uri="{FF2B5EF4-FFF2-40B4-BE49-F238E27FC236}">
                <a16:creationId xmlns="" xmlns:a16="http://schemas.microsoft.com/office/drawing/2014/main" id="{76204B1D-FD93-534C-86DB-6D09C95456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28795" y="2319069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="" xmlns:a16="http://schemas.microsoft.com/office/drawing/2014/main" id="{F4D63AE9-5CEC-9F4B-96A5-3F0DB00BF3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39343" y="3680698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4" name="Text Placeholder 17">
            <a:extLst>
              <a:ext uri="{FF2B5EF4-FFF2-40B4-BE49-F238E27FC236}">
                <a16:creationId xmlns="" xmlns:a16="http://schemas.microsoft.com/office/drawing/2014/main" id="{18449C84-980B-324B-B217-BB2EDFA5B2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68790" y="2953518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March</a:t>
            </a:r>
            <a:endParaRPr lang="en-US" dirty="0"/>
          </a:p>
        </p:txBody>
      </p:sp>
      <p:sp>
        <p:nvSpPr>
          <p:cNvPr id="45" name="Text Placeholder 23">
            <a:extLst>
              <a:ext uri="{FF2B5EF4-FFF2-40B4-BE49-F238E27FC236}">
                <a16:creationId xmlns="" xmlns:a16="http://schemas.microsoft.com/office/drawing/2014/main" id="{DB432D93-6FEA-AC42-83B9-779DFF3A77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73073" y="2322165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17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="" xmlns:a16="http://schemas.microsoft.com/office/drawing/2014/main" id="{23980425-5596-AE4F-A5E0-1E8D36188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3621" y="3683794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F30AE37-8612-1542-9EF8-54C24BD4C33D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2B53804-765C-C642-92ED-7E167F7FC3E2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931F17A9-1990-CB4F-B6F6-4BB13F4AD5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4826340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4A50F0-14E6-4C87-969C-9B7082F7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829AA1-8D1C-4588-8CAC-6E8C8443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0E7EC14-1376-4AB1-93F4-FD83729F8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3D5DB3-6D69-41AE-AC66-6975102F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76849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184089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227188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019776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06689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Freeform: Shape 4235">
            <a:extLst>
              <a:ext uri="{FF2B5EF4-FFF2-40B4-BE49-F238E27FC236}">
                <a16:creationId xmlns="" xmlns:a16="http://schemas.microsoft.com/office/drawing/2014/main" id="{2F2F1A50-32F6-E84E-B2A8-E09466C954B2}"/>
              </a:ext>
            </a:extLst>
          </p:cNvPr>
          <p:cNvSpPr/>
          <p:nvPr userDrawn="1"/>
        </p:nvSpPr>
        <p:spPr>
          <a:xfrm>
            <a:off x="9675359" y="1773769"/>
            <a:ext cx="1518092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2" h="1330">
                <a:moveTo>
                  <a:pt x="455" y="219"/>
                </a:moveTo>
                <a:cubicBezTo>
                  <a:pt x="326" y="219"/>
                  <a:pt x="219" y="325"/>
                  <a:pt x="219" y="455"/>
                </a:cubicBezTo>
                <a:cubicBezTo>
                  <a:pt x="219" y="587"/>
                  <a:pt x="326" y="692"/>
                  <a:pt x="455" y="692"/>
                </a:cubicBezTo>
                <a:cubicBezTo>
                  <a:pt x="586" y="692"/>
                  <a:pt x="692" y="587"/>
                  <a:pt x="692" y="455"/>
                </a:cubicBezTo>
                <a:cubicBezTo>
                  <a:pt x="692" y="325"/>
                  <a:pt x="586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2" y="203"/>
                  <a:pt x="912" y="455"/>
                </a:cubicBezTo>
                <a:cubicBezTo>
                  <a:pt x="912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3" y="1289"/>
                  <a:pt x="483" y="1303"/>
                </a:cubicBezTo>
                <a:cubicBezTo>
                  <a:pt x="483" y="1316"/>
                  <a:pt x="471" y="1330"/>
                  <a:pt x="455" y="1330"/>
                </a:cubicBezTo>
                <a:cubicBezTo>
                  <a:pt x="441" y="1330"/>
                  <a:pt x="428" y="1316"/>
                  <a:pt x="428" y="1303"/>
                </a:cubicBezTo>
                <a:cubicBezTo>
                  <a:pt x="428" y="1289"/>
                  <a:pt x="436" y="1280"/>
                  <a:pt x="447" y="1276"/>
                </a:cubicBezTo>
                <a:lnTo>
                  <a:pt x="447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7511047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755816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670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8973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27683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14986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57443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44746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12021" y="4848034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9324" y="4353360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B5D68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0" name="Freeform: Shape 4239">
            <a:extLst>
              <a:ext uri="{FF2B5EF4-FFF2-40B4-BE49-F238E27FC236}">
                <a16:creationId xmlns="" xmlns:a16="http://schemas.microsoft.com/office/drawing/2014/main" id="{E253BA23-B768-C040-9224-2910F7AB1B7E}"/>
              </a:ext>
            </a:extLst>
          </p:cNvPr>
          <p:cNvSpPr/>
          <p:nvPr userDrawn="1"/>
        </p:nvSpPr>
        <p:spPr>
          <a:xfrm>
            <a:off x="971458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4262280382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928805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97190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6630446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6671879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18945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236577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939640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944352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52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655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72399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9702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73475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60778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42804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30107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27250" y="6366961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922994319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DCE44-91B1-49DC-BFD2-BAD631101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71E603A-A31C-4763-88CC-1A561D59F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26F09E-E749-4E79-806D-15B9147D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4C3C68-B0DC-4B52-9588-B4C5F572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CA00D0-F532-4005-B7FB-30AE0AAF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83532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7027ED-08EB-4AA2-8039-4471467B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B1B5F5-1779-474A-9F41-063CB554D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B29AA8-AD84-4CD3-9D29-0CF65B38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95838D-7270-4750-8B53-8E3FA1AA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2CDA35-2515-4BB3-884E-B71D22FE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161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812B66-7A91-46C6-92C8-7180C0C5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B0D325-D854-4FF1-AFE5-4D92597C8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53E661-CC91-416A-A745-8E2A8D17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D61AF3-3BAD-4599-B779-64E3DB59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5B0AFF-07E0-4DAD-A29C-EDB2E6E3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18986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552351-547A-41F8-AA93-DAC4C4EA5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42C471-5C3E-4D19-9753-6E14BC73A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F7C295-3405-4590-9F2C-4AF0CB1A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39FC32-A399-44D5-91ED-8DDE0D59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1A561D-13AD-4BC3-9E28-CF15C358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558545-7F2F-45DA-9E04-D35F5EED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67857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FA14ED-05A5-4B12-A66F-DE7EFB37B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B6B6F6-BBEE-4168-AFC7-05823309C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91DC0B-A84E-4A8C-9F89-C46C0AAA0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B0200E8-3F05-4E98-A485-EBCD34E82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B6B2F77-C6C1-44EA-8820-9C87BBE12A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376CD5F-1A39-4D83-B8DE-3FEF9070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31767F8-3142-46BC-AB5D-C9FA3599B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326B1A6-6294-4F21-877E-2E49DC766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64156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4A50F0-14E6-4C87-969C-9B7082F7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829AA1-8D1C-4588-8CAC-6E8C8443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0E7EC14-1376-4AB1-93F4-FD83729F8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3D5DB3-6D69-41AE-AC66-6975102F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12046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6614A76-CC39-4D8F-8A8F-AEA07A95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B0D7F0-03CD-4F5B-B7C1-567AB8E7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50DE8C2-11F7-4D40-9854-DA6C0F85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63320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3AAEB3-63FB-4ABC-BE19-8EAFC94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E21FDC-E12E-43B6-A61B-812C63BD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61D72E-0CC1-4BD7-AEDF-28D69C52A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AEBE91-C3F4-40BB-BA4C-58C2C108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4752D7-D906-436C-BD79-7F675DD8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413694-5040-45A3-9219-E1FB03DE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0380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6614A76-CC39-4D8F-8A8F-AEA07A95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B0D7F0-03CD-4F5B-B7C1-567AB8E7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50DE8C2-11F7-4D40-9854-DA6C0F85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98111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FBEC97-D821-4335-9FF7-3C67C95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EFF2508-BBFF-480A-AFA0-2B7A0E068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449EFEA-74AC-4426-AF85-D98D8DA29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2629FC-AE3F-4FF9-B1F7-96A55C72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C11E56-6FDB-4B2B-B5BB-47A07203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22C49F-480A-4D98-896E-9C820771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90903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44363-A929-4E9A-921F-6EF78E632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89B3EC-B0FF-48E5-9F07-519B97688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922552-0453-43F2-9329-45EC61DF2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743A40-4C46-4349-8464-EC121267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802667-83E8-4DE9-AEC8-97C50D0D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581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5244B6E-D371-4F79-B559-B2C8D1933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FE2AEE-1FA6-4AD6-BFBC-F5C8821EC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8CF1F1-149A-4D2A-B710-20B65FB3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EBEF44-F339-4145-B138-958BB18D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DFE507-41E3-4050-AA6E-8B9C4072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10824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1BA1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911497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D5A2AA6-883F-854A-8546-F99F3B503C78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3864A3C8-D9B2-6D4F-8AF6-446AA2B021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85D7608D-36AC-F749-962E-A70668D2E0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A50FDCB-F35B-6E4C-894D-A4695AE5E749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="" xmlns:a16="http://schemas.microsoft.com/office/drawing/2014/main" id="{10DC2F06-5F2E-8245-82B0-075B40465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83E37E1-6A96-684C-BA8A-A42C3A7B7C50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B401573-3136-B04E-AB48-47CA1061F3EB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996305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C5B56A7-C850-004E-A218-494C6390142F}"/>
              </a:ext>
            </a:extLst>
          </p:cNvPr>
          <p:cNvSpPr/>
          <p:nvPr userDrawn="1"/>
        </p:nvSpPr>
        <p:spPr>
          <a:xfrm>
            <a:off x="241300" y="228600"/>
            <a:ext cx="11696700" cy="3035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3C33563-74D4-9C45-B16E-EE9771603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867"/>
          <a:stretch/>
        </p:blipFill>
        <p:spPr>
          <a:xfrm>
            <a:off x="3752900" y="1030385"/>
            <a:ext cx="8439100" cy="5375657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9B270587-869E-A549-98E4-0E2F24D7CB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1200" y="1203325"/>
            <a:ext cx="5130800" cy="3913188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B1FBF693-83D1-B940-B0C1-1DEE220BC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350" y="3594101"/>
            <a:ext cx="5029134" cy="223351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E4C5354-097E-9047-BF0C-BF358C2BBAC7}"/>
              </a:ext>
            </a:extLst>
          </p:cNvPr>
          <p:cNvSpPr/>
          <p:nvPr userDrawn="1"/>
        </p:nvSpPr>
        <p:spPr>
          <a:xfrm>
            <a:off x="831350" y="150280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3F1B5D6A-BD23-A34A-8A53-F5A2A2FE1C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7201" y="805450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29748EA-C0A8-F14F-B190-91F53E5FFAB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844C1E4-5685-3A4E-A559-324CB47798BE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906870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5">
            <a:extLst>
              <a:ext uri="{FF2B5EF4-FFF2-40B4-BE49-F238E27FC236}">
                <a16:creationId xmlns="" xmlns:a16="http://schemas.microsoft.com/office/drawing/2014/main" id="{325A458D-4CD1-F749-A7CA-2DB4DA3E26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3299" y="2066544"/>
            <a:ext cx="5132263" cy="3722513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D89B6699-41C2-A647-B805-477AD8D41E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6940" y="708094"/>
            <a:ext cx="5158622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1188A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46E7E2D0-5766-184D-B066-151C0BDA9313}"/>
              </a:ext>
            </a:extLst>
          </p:cNvPr>
          <p:cNvCxnSpPr>
            <a:cxnSpLocks/>
          </p:cNvCxnSpPr>
          <p:nvPr userDrawn="1"/>
        </p:nvCxnSpPr>
        <p:spPr>
          <a:xfrm>
            <a:off x="5298621" y="2490107"/>
            <a:ext cx="48315" cy="4337729"/>
          </a:xfrm>
          <a:prstGeom prst="line">
            <a:avLst/>
          </a:prstGeom>
          <a:ln w="12700">
            <a:solidFill>
              <a:srgbClr val="28AF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2EEC70AB-BD27-9D40-B51B-A5A6EB572E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03474" y="708094"/>
            <a:ext cx="3452394" cy="343396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 SLIDE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80E57C5-9F44-1743-A089-B6D51064BBCD}"/>
              </a:ext>
            </a:extLst>
          </p:cNvPr>
          <p:cNvSpPr/>
          <p:nvPr userDrawn="1"/>
        </p:nvSpPr>
        <p:spPr>
          <a:xfrm>
            <a:off x="4721410" y="1335685"/>
            <a:ext cx="1154422" cy="1154422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D774BE65-A9FD-8447-B8DC-01E0E3F156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3395" y="712471"/>
            <a:ext cx="1154422" cy="857158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360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D61EA96D-CBBA-164C-B6A9-08FC40BAD1F5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9B8F009-F456-474D-8AEB-A89D432DE398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3888617523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594346" cy="386770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3" y="642972"/>
            <a:ext cx="1059434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43C4327-63B8-524C-A365-730E163C0C3B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7DCDAB-9B29-724B-9E94-12531E00608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6994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555827B-445F-124C-B488-0368396C6165}"/>
              </a:ext>
            </a:extLst>
          </p:cNvPr>
          <p:cNvSpPr txBox="1"/>
          <p:nvPr userDrawn="1"/>
        </p:nvSpPr>
        <p:spPr>
          <a:xfrm>
            <a:off x="476395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2D0DC2C-A428-934B-B2CD-33EA01036C84}"/>
              </a:ext>
            </a:extLst>
          </p:cNvPr>
          <p:cNvSpPr/>
          <p:nvPr userDrawn="1"/>
        </p:nvSpPr>
        <p:spPr>
          <a:xfrm>
            <a:off x="241300" y="367062"/>
            <a:ext cx="11696700" cy="5695316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Text Placeholder 23">
            <a:extLst>
              <a:ext uri="{FF2B5EF4-FFF2-40B4-BE49-F238E27FC236}">
                <a16:creationId xmlns="" xmlns:a16="http://schemas.microsoft.com/office/drawing/2014/main" id="{4D734847-73F0-D74C-9196-0C62282DD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91462" y="4473027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="" xmlns:a16="http://schemas.microsoft.com/office/drawing/2014/main" id="{50529F2B-6A15-7F4F-A86A-73B054F9CD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7398" y="795622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Slide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370A3C62-9C33-6442-AA56-3D5560A5CE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8982" y="598304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="" xmlns:a16="http://schemas.microsoft.com/office/drawing/2014/main" id="{8CC6C34D-3A90-F048-B53A-BC616573EE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5779" y="0"/>
            <a:ext cx="5248975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 to add photo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03222646-8EC8-EF43-AB87-0FAB8C3CF236}"/>
              </a:ext>
            </a:extLst>
          </p:cNvPr>
          <p:cNvSpPr/>
          <p:nvPr userDrawn="1"/>
        </p:nvSpPr>
        <p:spPr>
          <a:xfrm rot="16200000" flipV="1">
            <a:off x="11704000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265477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Photo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B740006-F160-C44D-89FA-19A0B2F5D62F}"/>
              </a:ext>
            </a:extLst>
          </p:cNvPr>
          <p:cNvSpPr/>
          <p:nvPr userDrawn="1"/>
        </p:nvSpPr>
        <p:spPr>
          <a:xfrm>
            <a:off x="241300" y="0"/>
            <a:ext cx="6151000" cy="5923917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BAB2E43A-01A9-034A-94FD-65F98C980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5" y="1757011"/>
            <a:ext cx="4983180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70CC3DF-08FC-104A-96EE-39401CA6BF0E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950BB21B-863E-E545-BC10-366FC83CCA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5085159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="" xmlns:a16="http://schemas.microsoft.com/office/drawing/2014/main" id="{67F66838-2DC1-A242-BFEE-D223249239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2300" y="228600"/>
            <a:ext cx="5564883" cy="5447571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289134-02EC-A240-9EEE-8EFCD9FB6E42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41BD9DB-1AE0-F046-B1C4-9F1995D778AF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0692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3AAEB3-63FB-4ABC-BE19-8EAFC94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E21FDC-E12E-43B6-A61B-812C63BD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61D72E-0CC1-4BD7-AEDF-28D69C52A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AEBE91-C3F4-40BB-BA4C-58C2C108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4752D7-D906-436C-BD79-7F675DD8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413694-5040-45A3-9219-E1FB03DE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562141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oint icon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2225374" y="17274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2268473" y="17689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8745392" y="178001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8792510" y="182145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68968" y="48280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56271" y="4333339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188A3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BA19A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91788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9091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8CBF4B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FDA3578-22C0-F242-8A92-BC35DC710088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239D4DF-F916-8E4B-8BDF-169B917E8A14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65B885F-F1D5-CF48-A406-1D7B1455708D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23">
            <a:extLst>
              <a:ext uri="{FF2B5EF4-FFF2-40B4-BE49-F238E27FC236}">
                <a16:creationId xmlns="" xmlns:a16="http://schemas.microsoft.com/office/drawing/2014/main" id="{C979FF8E-2FF0-A342-B688-0AFAC42113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83460318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="" xmlns:a16="http://schemas.microsoft.com/office/drawing/2014/main" id="{E062918E-84FF-9547-A16A-383E59F88B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300" y="228600"/>
            <a:ext cx="11696700" cy="5946816"/>
          </a:xfrm>
          <a:custGeom>
            <a:avLst/>
            <a:gdLst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26308 w 11696700"/>
              <a:gd name="connsiteY8" fmla="*/ 5837400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221569 w 11696700"/>
              <a:gd name="connsiteY9" fmla="*/ 5935093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6816"/>
              <a:gd name="connsiteX1" fmla="*/ 11696700 w 11696700"/>
              <a:gd name="connsiteY1" fmla="*/ 0 h 5946816"/>
              <a:gd name="connsiteX2" fmla="*/ 11696700 w 11696700"/>
              <a:gd name="connsiteY2" fmla="*/ 757264 h 5946816"/>
              <a:gd name="connsiteX3" fmla="*/ 5956300 w 11696700"/>
              <a:gd name="connsiteY3" fmla="*/ 757264 h 5946816"/>
              <a:gd name="connsiteX4" fmla="*/ 5956300 w 11696700"/>
              <a:gd name="connsiteY4" fmla="*/ 3182964 h 5946816"/>
              <a:gd name="connsiteX5" fmla="*/ 11696700 w 11696700"/>
              <a:gd name="connsiteY5" fmla="*/ 3182964 h 5946816"/>
              <a:gd name="connsiteX6" fmla="*/ 11696700 w 11696700"/>
              <a:gd name="connsiteY6" fmla="*/ 5943600 h 5946816"/>
              <a:gd name="connsiteX7" fmla="*/ 226308 w 11696700"/>
              <a:gd name="connsiteY7" fmla="*/ 5943600 h 5946816"/>
              <a:gd name="connsiteX8" fmla="*/ 219585 w 11696700"/>
              <a:gd name="connsiteY8" fmla="*/ 5938253 h 5946816"/>
              <a:gd name="connsiteX9" fmla="*/ 350523 w 11696700"/>
              <a:gd name="connsiteY9" fmla="*/ 5946816 h 5946816"/>
              <a:gd name="connsiteX10" fmla="*/ 190308 w 11696700"/>
              <a:gd name="connsiteY10" fmla="*/ 5943600 h 5946816"/>
              <a:gd name="connsiteX11" fmla="*/ 0 w 11696700"/>
              <a:gd name="connsiteY11" fmla="*/ 5943600 h 5946816"/>
              <a:gd name="connsiteX12" fmla="*/ 0 w 11696700"/>
              <a:gd name="connsiteY12" fmla="*/ 0 h 594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96700" h="5946816">
                <a:moveTo>
                  <a:pt x="0" y="0"/>
                </a:moveTo>
                <a:lnTo>
                  <a:pt x="11696700" y="0"/>
                </a:lnTo>
                <a:lnTo>
                  <a:pt x="11696700" y="757264"/>
                </a:lnTo>
                <a:lnTo>
                  <a:pt x="5956300" y="757264"/>
                </a:lnTo>
                <a:lnTo>
                  <a:pt x="5956300" y="3182964"/>
                </a:lnTo>
                <a:lnTo>
                  <a:pt x="11696700" y="3182964"/>
                </a:lnTo>
                <a:lnTo>
                  <a:pt x="11696700" y="5943600"/>
                </a:lnTo>
                <a:lnTo>
                  <a:pt x="226308" y="5943600"/>
                </a:lnTo>
                <a:lnTo>
                  <a:pt x="219585" y="5938253"/>
                </a:lnTo>
                <a:lnTo>
                  <a:pt x="350523" y="5946816"/>
                </a:lnTo>
                <a:lnTo>
                  <a:pt x="190308" y="5943600"/>
                </a:lnTo>
                <a:lnTo>
                  <a:pt x="0" y="59436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 sz="1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</a:t>
            </a:r>
          </a:p>
          <a:p>
            <a:endParaRPr lang="en-US" dirty="0"/>
          </a:p>
          <a:p>
            <a:r>
              <a:rPr lang="en-US" dirty="0"/>
              <a:t>                             Click to add photo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AE72C2A-8F5D-5741-9D36-B642CB2931C5}"/>
              </a:ext>
            </a:extLst>
          </p:cNvPr>
          <p:cNvSpPr/>
          <p:nvPr userDrawn="1"/>
        </p:nvSpPr>
        <p:spPr>
          <a:xfrm>
            <a:off x="6197600" y="985864"/>
            <a:ext cx="5994400" cy="2425700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6686CA7-9F9D-8D44-B94F-5A2669C8F7B2}"/>
              </a:ext>
            </a:extLst>
          </p:cNvPr>
          <p:cNvSpPr txBox="1"/>
          <p:nvPr userDrawn="1"/>
        </p:nvSpPr>
        <p:spPr>
          <a:xfrm>
            <a:off x="6637283" y="-8040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D0117BF-7B8F-804D-9B62-BFDC2DE5B730}"/>
              </a:ext>
            </a:extLst>
          </p:cNvPr>
          <p:cNvSpPr/>
          <p:nvPr userDrawn="1"/>
        </p:nvSpPr>
        <p:spPr>
          <a:xfrm>
            <a:off x="6504644" y="20260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89FD262A-DB5E-AA46-B482-A1055545E6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0495" y="1328734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11F92C0B-314B-1D4F-96FF-2837F718CF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5" y="2346524"/>
            <a:ext cx="5029134" cy="851567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498D20-F272-6C4B-9750-0950D632CA51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BD57239-5828-B540-8237-86617E1D76B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682589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AAA5544-825C-D843-82F7-011BA29F10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650" y="1587500"/>
            <a:ext cx="11696699" cy="4699000"/>
          </a:xfrm>
          <a:custGeom>
            <a:avLst/>
            <a:gdLst>
              <a:gd name="connsiteX0" fmla="*/ 0 w 11696699"/>
              <a:gd name="connsiteY0" fmla="*/ 0 h 4699000"/>
              <a:gd name="connsiteX1" fmla="*/ 11696699 w 11696699"/>
              <a:gd name="connsiteY1" fmla="*/ 0 h 4699000"/>
              <a:gd name="connsiteX2" fmla="*/ 11696699 w 11696699"/>
              <a:gd name="connsiteY2" fmla="*/ 1498601 h 4699000"/>
              <a:gd name="connsiteX3" fmla="*/ 7029451 w 11696699"/>
              <a:gd name="connsiteY3" fmla="*/ 1498601 h 4699000"/>
              <a:gd name="connsiteX4" fmla="*/ 7029451 w 11696699"/>
              <a:gd name="connsiteY4" fmla="*/ 2971529 h 4699000"/>
              <a:gd name="connsiteX5" fmla="*/ 11696699 w 11696699"/>
              <a:gd name="connsiteY5" fmla="*/ 2971529 h 4699000"/>
              <a:gd name="connsiteX6" fmla="*/ 11696699 w 11696699"/>
              <a:gd name="connsiteY6" fmla="*/ 4699000 h 4699000"/>
              <a:gd name="connsiteX7" fmla="*/ 536121 w 11696699"/>
              <a:gd name="connsiteY7" fmla="*/ 4699000 h 4699000"/>
              <a:gd name="connsiteX8" fmla="*/ 216546 w 11696699"/>
              <a:gd name="connsiteY8" fmla="*/ 4699000 h 4699000"/>
              <a:gd name="connsiteX9" fmla="*/ 180546 w 11696699"/>
              <a:gd name="connsiteY9" fmla="*/ 4699000 h 4699000"/>
              <a:gd name="connsiteX10" fmla="*/ 0 w 11696699"/>
              <a:gd name="connsiteY10" fmla="*/ 4699000 h 4699000"/>
              <a:gd name="connsiteX11" fmla="*/ 0 w 11696699"/>
              <a:gd name="connsiteY11" fmla="*/ 4278910 h 469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96699" h="4699000">
                <a:moveTo>
                  <a:pt x="0" y="0"/>
                </a:moveTo>
                <a:lnTo>
                  <a:pt x="11696699" y="0"/>
                </a:lnTo>
                <a:lnTo>
                  <a:pt x="11696699" y="1498601"/>
                </a:lnTo>
                <a:lnTo>
                  <a:pt x="7029451" y="1498601"/>
                </a:lnTo>
                <a:lnTo>
                  <a:pt x="7029451" y="2971529"/>
                </a:lnTo>
                <a:lnTo>
                  <a:pt x="11696699" y="2971529"/>
                </a:lnTo>
                <a:lnTo>
                  <a:pt x="11696699" y="4699000"/>
                </a:lnTo>
                <a:lnTo>
                  <a:pt x="536121" y="4699000"/>
                </a:lnTo>
                <a:lnTo>
                  <a:pt x="216546" y="4699000"/>
                </a:lnTo>
                <a:lnTo>
                  <a:pt x="180546" y="4699000"/>
                </a:lnTo>
                <a:lnTo>
                  <a:pt x="0" y="4699000"/>
                </a:lnTo>
                <a:lnTo>
                  <a:pt x="0" y="427891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33A59673-F743-3548-A224-DA318708FD70}"/>
              </a:ext>
            </a:extLst>
          </p:cNvPr>
          <p:cNvSpPr txBox="1">
            <a:spLocks/>
          </p:cNvSpPr>
          <p:nvPr userDrawn="1"/>
        </p:nvSpPr>
        <p:spPr>
          <a:xfrm>
            <a:off x="7619999" y="3435786"/>
            <a:ext cx="4019670" cy="773557"/>
          </a:xfrm>
          <a:prstGeom prst="rect">
            <a:avLst/>
          </a:prstGeom>
        </p:spPr>
        <p:txBody>
          <a:bodyPr vert="horz" wrap="square" lIns="217433" tIns="108718" rIns="217433" bIns="10871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prstClr val="white"/>
                </a:solidFill>
                <a:latin typeface="Montserrat Light" charset="0"/>
                <a:ea typeface="Montserrat Light" charset="0"/>
                <a:cs typeface="Montserrat Light" charset="0"/>
              </a:rPr>
              <a:t>Refers to a good or service being offered by a company.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9BB73D2-4537-B849-87DD-438424FEBE62}"/>
              </a:ext>
            </a:extLst>
          </p:cNvPr>
          <p:cNvSpPr/>
          <p:nvPr userDrawn="1"/>
        </p:nvSpPr>
        <p:spPr>
          <a:xfrm rot="10800000" flipV="1">
            <a:off x="7277100" y="3086101"/>
            <a:ext cx="4914900" cy="147292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76282472-56C2-8A48-86C5-1BC4F9E9B0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77100" y="3092586"/>
            <a:ext cx="4667249" cy="1466443"/>
          </a:xfrm>
        </p:spPr>
        <p:txBody>
          <a:bodyPr anchor="ctr"/>
          <a:lstStyle>
            <a:lvl1pPr algn="ctr"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379D8CF-5187-5A40-90C4-720D4B6776D8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507B26C4-2A6B-404D-B6DF-133DAE8902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81B267-E1F8-1B41-B67E-37FFFE57738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B91A324-8B30-A940-95B5-F8962EEFE5F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882221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5307EF-A9F6-C245-9FFC-6B90094787FE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3">
            <a:extLst>
              <a:ext uri="{FF2B5EF4-FFF2-40B4-BE49-F238E27FC236}">
                <a16:creationId xmlns="" xmlns:a16="http://schemas.microsoft.com/office/drawing/2014/main" id="{81CC2CF4-3D74-1342-B102-040122CED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="" xmlns:a16="http://schemas.microsoft.com/office/drawing/2014/main" id="{2F429012-D47B-B64E-8AF8-BA57CA772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82ED7C5-FFAE-834F-8F3A-BCF13F87526A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C2D9E6FA-4BF8-7846-B1D4-0E7D141B5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C42B48-7BA4-D244-BEDC-1A195F5794A4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E665F5D-41F2-AB4E-9E9D-89A3F85D709E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805976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/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C52FF19B-F26A-EC40-9F99-C10D1E505E59}"/>
              </a:ext>
            </a:extLst>
          </p:cNvPr>
          <p:cNvSpPr/>
          <p:nvPr userDrawn="1"/>
        </p:nvSpPr>
        <p:spPr>
          <a:xfrm>
            <a:off x="6361479" y="123226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 Placeholder 25">
            <a:extLst>
              <a:ext uri="{FF2B5EF4-FFF2-40B4-BE49-F238E27FC236}">
                <a16:creationId xmlns="" xmlns:a16="http://schemas.microsoft.com/office/drawing/2014/main" id="{CAF61B17-26D4-B14D-97CA-EAAECA6A7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9807" y="128946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D8522547-A08F-EE44-A9AD-5FABBDCD549F}"/>
              </a:ext>
            </a:extLst>
          </p:cNvPr>
          <p:cNvCxnSpPr>
            <a:cxnSpLocks/>
          </p:cNvCxnSpPr>
          <p:nvPr userDrawn="1"/>
        </p:nvCxnSpPr>
        <p:spPr>
          <a:xfrm>
            <a:off x="5769762" y="162223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8DF3840-EDCD-4B47-B492-D9F24116159A}"/>
              </a:ext>
            </a:extLst>
          </p:cNvPr>
          <p:cNvSpPr/>
          <p:nvPr userDrawn="1"/>
        </p:nvSpPr>
        <p:spPr>
          <a:xfrm flipV="1">
            <a:off x="511072" y="-2"/>
            <a:ext cx="5240006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9E207A2-7B0E-2F46-8515-2531113C9151}"/>
              </a:ext>
            </a:extLst>
          </p:cNvPr>
          <p:cNvSpPr/>
          <p:nvPr userDrawn="1"/>
        </p:nvSpPr>
        <p:spPr>
          <a:xfrm>
            <a:off x="918629" y="1527801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8EC99E19-5C6F-0E42-9D44-703CC975D6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478" y="1899687"/>
            <a:ext cx="4306395" cy="3280643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type…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5BC66613-CDA2-A74A-9395-2463EF11F2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8629" y="628636"/>
            <a:ext cx="4378451" cy="60363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Overview Slide</a:t>
            </a:r>
          </a:p>
        </p:txBody>
      </p:sp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D783A9DB-2D88-B44A-A367-1AE86EBEE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718" t="9301" r="27615" b="19469"/>
          <a:stretch/>
        </p:blipFill>
        <p:spPr>
          <a:xfrm flipH="1">
            <a:off x="511072" y="5180330"/>
            <a:ext cx="1726075" cy="1615575"/>
          </a:xfrm>
          <a:prstGeom prst="rect">
            <a:avLst/>
          </a:prstGeom>
        </p:spPr>
      </p:pic>
      <p:sp>
        <p:nvSpPr>
          <p:cNvPr id="21" name="Text Placeholder 25">
            <a:extLst>
              <a:ext uri="{FF2B5EF4-FFF2-40B4-BE49-F238E27FC236}">
                <a16:creationId xmlns="" xmlns:a16="http://schemas.microsoft.com/office/drawing/2014/main" id="{5A1E8056-B0BB-444E-9F56-12D2DD4B85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9716" y="123226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60359091-EF1E-5347-86A8-664FF906AFA2}"/>
              </a:ext>
            </a:extLst>
          </p:cNvPr>
          <p:cNvSpPr/>
          <p:nvPr userDrawn="1"/>
        </p:nvSpPr>
        <p:spPr>
          <a:xfrm>
            <a:off x="6361479" y="230689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 Placeholder 25">
            <a:extLst>
              <a:ext uri="{FF2B5EF4-FFF2-40B4-BE49-F238E27FC236}">
                <a16:creationId xmlns="" xmlns:a16="http://schemas.microsoft.com/office/drawing/2014/main" id="{29FF15AB-A467-5248-AA8B-EA7E9FC37B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9807" y="236408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63453B8E-02A0-D945-99F3-A46F3D8AA698}"/>
              </a:ext>
            </a:extLst>
          </p:cNvPr>
          <p:cNvCxnSpPr>
            <a:cxnSpLocks/>
          </p:cNvCxnSpPr>
          <p:nvPr userDrawn="1"/>
        </p:nvCxnSpPr>
        <p:spPr>
          <a:xfrm>
            <a:off x="5769762" y="269686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5">
            <a:extLst>
              <a:ext uri="{FF2B5EF4-FFF2-40B4-BE49-F238E27FC236}">
                <a16:creationId xmlns="" xmlns:a16="http://schemas.microsoft.com/office/drawing/2014/main" id="{F2455212-2D5D-E648-802A-B9EB35459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29716" y="230689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8DF1992D-B7D5-8E4B-BDA5-761CB37D3675}"/>
              </a:ext>
            </a:extLst>
          </p:cNvPr>
          <p:cNvSpPr/>
          <p:nvPr userDrawn="1"/>
        </p:nvSpPr>
        <p:spPr>
          <a:xfrm>
            <a:off x="6361479" y="336665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Text Placeholder 25">
            <a:extLst>
              <a:ext uri="{FF2B5EF4-FFF2-40B4-BE49-F238E27FC236}">
                <a16:creationId xmlns="" xmlns:a16="http://schemas.microsoft.com/office/drawing/2014/main" id="{D5D057F3-7821-E04C-AEF9-9BAF88BFC8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9807" y="342385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201686CB-AFC3-2E42-8385-6797A30142D9}"/>
              </a:ext>
            </a:extLst>
          </p:cNvPr>
          <p:cNvCxnSpPr>
            <a:cxnSpLocks/>
          </p:cNvCxnSpPr>
          <p:nvPr userDrawn="1"/>
        </p:nvCxnSpPr>
        <p:spPr>
          <a:xfrm>
            <a:off x="5769762" y="375662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5">
            <a:extLst>
              <a:ext uri="{FF2B5EF4-FFF2-40B4-BE49-F238E27FC236}">
                <a16:creationId xmlns="" xmlns:a16="http://schemas.microsoft.com/office/drawing/2014/main" id="{3EBAF954-82F2-CC42-82E9-A190647556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29716" y="336665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7212A528-3E55-3E4C-A29B-933FD36CD4AA}"/>
              </a:ext>
            </a:extLst>
          </p:cNvPr>
          <p:cNvSpPr/>
          <p:nvPr userDrawn="1"/>
        </p:nvSpPr>
        <p:spPr>
          <a:xfrm>
            <a:off x="6347624" y="442484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Text Placeholder 25">
            <a:extLst>
              <a:ext uri="{FF2B5EF4-FFF2-40B4-BE49-F238E27FC236}">
                <a16:creationId xmlns="" xmlns:a16="http://schemas.microsoft.com/office/drawing/2014/main" id="{5C41E408-2BE8-184D-BAE4-AEB73C241B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5952" y="448203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EB1EA6CF-9EE0-6148-AA67-CE0598A3805A}"/>
              </a:ext>
            </a:extLst>
          </p:cNvPr>
          <p:cNvCxnSpPr>
            <a:cxnSpLocks/>
          </p:cNvCxnSpPr>
          <p:nvPr userDrawn="1"/>
        </p:nvCxnSpPr>
        <p:spPr>
          <a:xfrm>
            <a:off x="5755907" y="481481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5">
            <a:extLst>
              <a:ext uri="{FF2B5EF4-FFF2-40B4-BE49-F238E27FC236}">
                <a16:creationId xmlns="" xmlns:a16="http://schemas.microsoft.com/office/drawing/2014/main" id="{5A47AF7F-E736-2640-98D0-99CBD669AF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15861" y="442484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3CA01ECA-9BBA-EE4B-8E28-5EE6A1A3E11D}"/>
              </a:ext>
            </a:extLst>
          </p:cNvPr>
          <p:cNvSpPr/>
          <p:nvPr userDrawn="1"/>
        </p:nvSpPr>
        <p:spPr>
          <a:xfrm>
            <a:off x="6361479" y="5502145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Text Placeholder 25">
            <a:extLst>
              <a:ext uri="{FF2B5EF4-FFF2-40B4-BE49-F238E27FC236}">
                <a16:creationId xmlns="" xmlns:a16="http://schemas.microsoft.com/office/drawing/2014/main" id="{981C64DC-4A52-6744-8327-31289AFCBA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99807" y="5559340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32514181-21FC-3442-AF04-713C37001620}"/>
              </a:ext>
            </a:extLst>
          </p:cNvPr>
          <p:cNvCxnSpPr>
            <a:cxnSpLocks/>
          </p:cNvCxnSpPr>
          <p:nvPr userDrawn="1"/>
        </p:nvCxnSpPr>
        <p:spPr>
          <a:xfrm>
            <a:off x="5769762" y="5892116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25">
            <a:extLst>
              <a:ext uri="{FF2B5EF4-FFF2-40B4-BE49-F238E27FC236}">
                <a16:creationId xmlns="" xmlns:a16="http://schemas.microsoft.com/office/drawing/2014/main" id="{41215D43-08A5-AA4E-8D46-F8BEBABD63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9716" y="5502145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2924924363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7D6B0E9-3995-4243-A4DE-8287096F2210}"/>
              </a:ext>
            </a:extLst>
          </p:cNvPr>
          <p:cNvSpPr/>
          <p:nvPr/>
        </p:nvSpPr>
        <p:spPr>
          <a:xfrm flipV="1">
            <a:off x="1356632" y="-2"/>
            <a:ext cx="5495430" cy="6892757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A59638F-34C3-0548-9D75-7451924D31F1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Picture Placeholder 17">
            <a:extLst>
              <a:ext uri="{FF2B5EF4-FFF2-40B4-BE49-F238E27FC236}">
                <a16:creationId xmlns="" xmlns:a16="http://schemas.microsoft.com/office/drawing/2014/main" id="{51437F97-A714-BA4E-86C2-B5AFBA0061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4CA7736D-49F3-1646-98AF-4946FF8930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2710" y="1773241"/>
            <a:ext cx="4621841" cy="452595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F13410A-2185-7C40-9186-1A1897ED3B11}"/>
              </a:ext>
            </a:extLst>
          </p:cNvPr>
          <p:cNvSpPr/>
          <p:nvPr userDrawn="1"/>
        </p:nvSpPr>
        <p:spPr>
          <a:xfrm>
            <a:off x="1802710" y="129286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="" xmlns:a16="http://schemas.microsoft.com/office/drawing/2014/main" id="{B30B2EA7-6F50-764D-9D0C-326E1B7C84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8561" y="595510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C376DF-08BD-8147-8B6C-C5A2D8D4A48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2382051013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118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832446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9C3F487-F604-4546-B7CE-1F7FE26D0DFD}"/>
              </a:ext>
            </a:extLst>
          </p:cNvPr>
          <p:cNvSpPr/>
          <p:nvPr userDrawn="1"/>
        </p:nvSpPr>
        <p:spPr>
          <a:xfrm flipV="1">
            <a:off x="738425" y="3186"/>
            <a:ext cx="6113637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DEFE2F3-1083-6042-8E1A-CF09DF7F7B14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="" xmlns:a16="http://schemas.microsoft.com/office/drawing/2014/main" id="{8105646A-9E0C-4145-97C2-3734A31A2B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327CD189-A588-D340-AEE6-ABA0AF7E6B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7487" y="1419861"/>
            <a:ext cx="5622464" cy="5334722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A06ABD-A133-8D42-8B38-636B873ACE6A}"/>
              </a:ext>
            </a:extLst>
          </p:cNvPr>
          <p:cNvSpPr/>
          <p:nvPr userDrawn="1"/>
        </p:nvSpPr>
        <p:spPr>
          <a:xfrm>
            <a:off x="1010710" y="11657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1C4A4EBF-8A47-914B-A531-A68FE8F2B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7487" y="405005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471A97C-0468-6444-8032-86D1D6051187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2797575425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2A7EC3A-FA50-904B-839F-2B92D5166DD5}"/>
              </a:ext>
            </a:extLst>
          </p:cNvPr>
          <p:cNvSpPr/>
          <p:nvPr userDrawn="1"/>
        </p:nvSpPr>
        <p:spPr>
          <a:xfrm>
            <a:off x="0" y="875932"/>
            <a:ext cx="6113604" cy="1156975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46976CB-0B76-DD49-AA4D-4F230C256467}"/>
              </a:ext>
            </a:extLst>
          </p:cNvPr>
          <p:cNvSpPr/>
          <p:nvPr userDrawn="1"/>
        </p:nvSpPr>
        <p:spPr>
          <a:xfrm>
            <a:off x="6113604" y="870727"/>
            <a:ext cx="6113604" cy="1162180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A80F2D74-8F18-9F49-A166-16ACDC1D1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715" y="3843119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8C1B99A3-E2FF-264E-947B-7183A27F95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715" y="2505507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02E7D4CC-063A-6D45-92B2-EC8AC4E32A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20771" y="3880875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Text Placeholder 23">
            <a:extLst>
              <a:ext uri="{FF2B5EF4-FFF2-40B4-BE49-F238E27FC236}">
                <a16:creationId xmlns="" xmlns:a16="http://schemas.microsoft.com/office/drawing/2014/main" id="{A04C066A-035C-0341-9527-E538DEB47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771" y="2543263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862BC62-5A59-434C-94C9-A0321E45ADA9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0CE46C9-7CF5-AC49-81D3-87EA00B1EF7D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749860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18D471C-0C8F-0146-83F3-CAF71642C847}"/>
              </a:ext>
            </a:extLst>
          </p:cNvPr>
          <p:cNvSpPr/>
          <p:nvPr userDrawn="1"/>
        </p:nvSpPr>
        <p:spPr>
          <a:xfrm flipV="1">
            <a:off x="1896863" y="0"/>
            <a:ext cx="4739368" cy="6932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38C72918-A963-5543-BE47-6799D21FAF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3781" y="5852156"/>
            <a:ext cx="3704362" cy="361924"/>
          </a:xfrm>
        </p:spPr>
        <p:txBody>
          <a:bodyPr anchor="t"/>
          <a:lstStyle>
            <a:lvl1pPr algn="l">
              <a:buNone/>
              <a:defRPr sz="1400" b="0" i="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AE09A10-520B-2742-962C-FBBAFB7F73D3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4DAC745-3799-644F-B869-63BC8858711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="" xmlns:a16="http://schemas.microsoft.com/office/drawing/2014/main" id="{83C30E9D-06D7-7B41-848A-77274E4130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6153" y="529155"/>
            <a:ext cx="4351633" cy="863553"/>
          </a:xfrm>
          <a:prstGeom prst="rect">
            <a:avLst/>
          </a:prstGeom>
        </p:spPr>
      </p:pic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E1B388D9-79A8-4F4E-A699-E4B798FB46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8163" y="1331352"/>
            <a:ext cx="3195486" cy="731140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="" xmlns:a16="http://schemas.microsoft.com/office/drawing/2014/main" id="{A262A524-87DB-9447-BD5C-C79347DB3C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98163" y="521776"/>
            <a:ext cx="3195485" cy="83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5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FCAF4E6-72DB-E649-B092-C010328005F1}"/>
              </a:ext>
            </a:extLst>
          </p:cNvPr>
          <p:cNvGrpSpPr/>
          <p:nvPr userDrawn="1"/>
        </p:nvGrpSpPr>
        <p:grpSpPr>
          <a:xfrm>
            <a:off x="9203809" y="5757022"/>
            <a:ext cx="2735993" cy="679345"/>
            <a:chOff x="0" y="0"/>
            <a:chExt cx="2301694" cy="571500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D1740294-4308-8F46-B6E3-2486ADA5C51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37A8314D-532F-284C-8D90-022E08B7A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66774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FBEC97-D821-4335-9FF7-3C67C95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EFF2508-BBFF-480A-AFA0-2B7A0E068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449EFEA-74AC-4426-AF85-D98D8DA29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2629FC-AE3F-4FF9-B1F7-96A55C72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C11E56-6FDB-4B2B-B5BB-47A07203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22C49F-480A-4D98-896E-9C820771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81568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number graph with ic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Placeholder 17">
            <a:extLst>
              <a:ext uri="{FF2B5EF4-FFF2-40B4-BE49-F238E27FC236}">
                <a16:creationId xmlns="" xmlns:a16="http://schemas.microsoft.com/office/drawing/2014/main" id="{34F0C302-0D8D-5843-989D-B63B49CEDB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246" y="1263516"/>
            <a:ext cx="4312551" cy="748242"/>
          </a:xfrm>
        </p:spPr>
        <p:txBody>
          <a:bodyPr/>
          <a:lstStyle>
            <a:lvl1pPr>
              <a:buNone/>
              <a:defRPr sz="22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76" name="Freeform 169">
            <a:extLst>
              <a:ext uri="{FF2B5EF4-FFF2-40B4-BE49-F238E27FC236}">
                <a16:creationId xmlns="" xmlns:a16="http://schemas.microsoft.com/office/drawing/2014/main" id="{38720E63-EB1C-BB42-A9BC-BBD00E84B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303" y="2144026"/>
            <a:ext cx="2066436" cy="2071148"/>
          </a:xfrm>
          <a:custGeom>
            <a:avLst/>
            <a:gdLst>
              <a:gd name="T0" fmla="*/ 3867 w 3868"/>
              <a:gd name="T1" fmla="*/ 1932 h 3876"/>
              <a:gd name="T2" fmla="*/ 3867 w 3868"/>
              <a:gd name="T3" fmla="*/ 1932 h 3876"/>
              <a:gd name="T4" fmla="*/ 1933 w 3868"/>
              <a:gd name="T5" fmla="*/ 3875 h 3876"/>
              <a:gd name="T6" fmla="*/ 0 w 3868"/>
              <a:gd name="T7" fmla="*/ 1932 h 3876"/>
              <a:gd name="T8" fmla="*/ 1933 w 3868"/>
              <a:gd name="T9" fmla="*/ 0 h 3876"/>
              <a:gd name="T10" fmla="*/ 3867 w 3868"/>
              <a:gd name="T11" fmla="*/ 1932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68" h="3876">
                <a:moveTo>
                  <a:pt x="3867" y="1932"/>
                </a:moveTo>
                <a:lnTo>
                  <a:pt x="3867" y="1932"/>
                </a:lnTo>
                <a:cubicBezTo>
                  <a:pt x="3867" y="3007"/>
                  <a:pt x="3000" y="3875"/>
                  <a:pt x="1933" y="3875"/>
                </a:cubicBezTo>
                <a:cubicBezTo>
                  <a:pt x="867" y="3875"/>
                  <a:pt x="0" y="3007"/>
                  <a:pt x="0" y="1932"/>
                </a:cubicBezTo>
                <a:cubicBezTo>
                  <a:pt x="0" y="866"/>
                  <a:pt x="867" y="0"/>
                  <a:pt x="1933" y="0"/>
                </a:cubicBezTo>
                <a:cubicBezTo>
                  <a:pt x="3000" y="0"/>
                  <a:pt x="3867" y="866"/>
                  <a:pt x="3867" y="193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7" name="Freeform 170">
            <a:extLst>
              <a:ext uri="{FF2B5EF4-FFF2-40B4-BE49-F238E27FC236}">
                <a16:creationId xmlns="" xmlns:a16="http://schemas.microsoft.com/office/drawing/2014/main" id="{C82BD997-3E2D-3F4D-A216-D21A343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324" y="2733089"/>
            <a:ext cx="2365680" cy="2365680"/>
          </a:xfrm>
          <a:custGeom>
            <a:avLst/>
            <a:gdLst>
              <a:gd name="T0" fmla="*/ 4427 w 4428"/>
              <a:gd name="T1" fmla="*/ 2213 h 4428"/>
              <a:gd name="T2" fmla="*/ 4427 w 4428"/>
              <a:gd name="T3" fmla="*/ 2213 h 4428"/>
              <a:gd name="T4" fmla="*/ 2213 w 4428"/>
              <a:gd name="T5" fmla="*/ 4427 h 4428"/>
              <a:gd name="T6" fmla="*/ 0 w 4428"/>
              <a:gd name="T7" fmla="*/ 2213 h 4428"/>
              <a:gd name="T8" fmla="*/ 2213 w 4428"/>
              <a:gd name="T9" fmla="*/ 0 h 4428"/>
              <a:gd name="T10" fmla="*/ 4427 w 4428"/>
              <a:gd name="T11" fmla="*/ 2213 h 4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28" h="4428">
                <a:moveTo>
                  <a:pt x="4427" y="2213"/>
                </a:moveTo>
                <a:lnTo>
                  <a:pt x="4427" y="2213"/>
                </a:lnTo>
                <a:cubicBezTo>
                  <a:pt x="4427" y="3433"/>
                  <a:pt x="3433" y="4427"/>
                  <a:pt x="2213" y="4427"/>
                </a:cubicBezTo>
                <a:cubicBezTo>
                  <a:pt x="984" y="4427"/>
                  <a:pt x="0" y="3433"/>
                  <a:pt x="0" y="2213"/>
                </a:cubicBezTo>
                <a:cubicBezTo>
                  <a:pt x="0" y="985"/>
                  <a:pt x="984" y="0"/>
                  <a:pt x="2213" y="0"/>
                </a:cubicBezTo>
                <a:cubicBezTo>
                  <a:pt x="3433" y="0"/>
                  <a:pt x="4427" y="985"/>
                  <a:pt x="4427" y="2213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8" name="Freeform 171">
            <a:extLst>
              <a:ext uri="{FF2B5EF4-FFF2-40B4-BE49-F238E27FC236}">
                <a16:creationId xmlns="" xmlns:a16="http://schemas.microsoft.com/office/drawing/2014/main" id="{C68FEA06-8C7F-9F49-990B-23D42094A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38" y="3013484"/>
            <a:ext cx="2313842" cy="2313842"/>
          </a:xfrm>
          <a:custGeom>
            <a:avLst/>
            <a:gdLst>
              <a:gd name="T0" fmla="*/ 4329 w 4330"/>
              <a:gd name="T1" fmla="*/ 2168 h 4329"/>
              <a:gd name="T2" fmla="*/ 4329 w 4330"/>
              <a:gd name="T3" fmla="*/ 2168 h 4329"/>
              <a:gd name="T4" fmla="*/ 2169 w 4330"/>
              <a:gd name="T5" fmla="*/ 4328 h 4329"/>
              <a:gd name="T6" fmla="*/ 0 w 4330"/>
              <a:gd name="T7" fmla="*/ 2168 h 4329"/>
              <a:gd name="T8" fmla="*/ 2169 w 4330"/>
              <a:gd name="T9" fmla="*/ 0 h 4329"/>
              <a:gd name="T10" fmla="*/ 4329 w 4330"/>
              <a:gd name="T11" fmla="*/ 2168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30" h="4329">
                <a:moveTo>
                  <a:pt x="4329" y="2168"/>
                </a:moveTo>
                <a:lnTo>
                  <a:pt x="4329" y="2168"/>
                </a:lnTo>
                <a:cubicBezTo>
                  <a:pt x="4329" y="3361"/>
                  <a:pt x="3362" y="4328"/>
                  <a:pt x="2169" y="4328"/>
                </a:cubicBezTo>
                <a:cubicBezTo>
                  <a:pt x="967" y="4328"/>
                  <a:pt x="0" y="3361"/>
                  <a:pt x="0" y="2168"/>
                </a:cubicBezTo>
                <a:cubicBezTo>
                  <a:pt x="0" y="976"/>
                  <a:pt x="967" y="0"/>
                  <a:pt x="2169" y="0"/>
                </a:cubicBezTo>
                <a:cubicBezTo>
                  <a:pt x="3362" y="0"/>
                  <a:pt x="4329" y="976"/>
                  <a:pt x="4329" y="2168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9" name="Freeform 172">
            <a:extLst>
              <a:ext uri="{FF2B5EF4-FFF2-40B4-BE49-F238E27FC236}">
                <a16:creationId xmlns="" xmlns:a16="http://schemas.microsoft.com/office/drawing/2014/main" id="{4AC9A4FA-A4A1-1F44-874C-8BE1E0CAE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127" y="1536112"/>
            <a:ext cx="2690842" cy="2688487"/>
          </a:xfrm>
          <a:custGeom>
            <a:avLst/>
            <a:gdLst>
              <a:gd name="T0" fmla="*/ 5033 w 5034"/>
              <a:gd name="T1" fmla="*/ 2511 h 5033"/>
              <a:gd name="T2" fmla="*/ 5033 w 5034"/>
              <a:gd name="T3" fmla="*/ 2511 h 5033"/>
              <a:gd name="T4" fmla="*/ 2521 w 5034"/>
              <a:gd name="T5" fmla="*/ 5032 h 5033"/>
              <a:gd name="T6" fmla="*/ 0 w 5034"/>
              <a:gd name="T7" fmla="*/ 2511 h 5033"/>
              <a:gd name="T8" fmla="*/ 2521 w 5034"/>
              <a:gd name="T9" fmla="*/ 0 h 5033"/>
              <a:gd name="T10" fmla="*/ 5033 w 5034"/>
              <a:gd name="T11" fmla="*/ 2511 h 5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34" h="5033">
                <a:moveTo>
                  <a:pt x="5033" y="2511"/>
                </a:moveTo>
                <a:lnTo>
                  <a:pt x="5033" y="2511"/>
                </a:lnTo>
                <a:cubicBezTo>
                  <a:pt x="5033" y="3902"/>
                  <a:pt x="3904" y="5032"/>
                  <a:pt x="2521" y="5032"/>
                </a:cubicBezTo>
                <a:cubicBezTo>
                  <a:pt x="1130" y="5032"/>
                  <a:pt x="0" y="3902"/>
                  <a:pt x="0" y="2511"/>
                </a:cubicBezTo>
                <a:cubicBezTo>
                  <a:pt x="0" y="1120"/>
                  <a:pt x="1130" y="0"/>
                  <a:pt x="2521" y="0"/>
                </a:cubicBezTo>
                <a:cubicBezTo>
                  <a:pt x="3904" y="0"/>
                  <a:pt x="5033" y="1120"/>
                  <a:pt x="5033" y="2511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0" name="Freeform 173">
            <a:extLst>
              <a:ext uri="{FF2B5EF4-FFF2-40B4-BE49-F238E27FC236}">
                <a16:creationId xmlns="" xmlns:a16="http://schemas.microsoft.com/office/drawing/2014/main" id="{27FCD08C-F550-D545-95E5-ACCEF5163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4671" y="1498412"/>
            <a:ext cx="1983966" cy="1979254"/>
          </a:xfrm>
          <a:custGeom>
            <a:avLst/>
            <a:gdLst>
              <a:gd name="T0" fmla="*/ 3713 w 3714"/>
              <a:gd name="T1" fmla="*/ 1851 h 3704"/>
              <a:gd name="T2" fmla="*/ 3713 w 3714"/>
              <a:gd name="T3" fmla="*/ 1851 h 3704"/>
              <a:gd name="T4" fmla="*/ 1862 w 3714"/>
              <a:gd name="T5" fmla="*/ 3703 h 3704"/>
              <a:gd name="T6" fmla="*/ 0 w 3714"/>
              <a:gd name="T7" fmla="*/ 1851 h 3704"/>
              <a:gd name="T8" fmla="*/ 1862 w 3714"/>
              <a:gd name="T9" fmla="*/ 0 h 3704"/>
              <a:gd name="T10" fmla="*/ 3713 w 3714"/>
              <a:gd name="T11" fmla="*/ 1851 h 3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14" h="3704">
                <a:moveTo>
                  <a:pt x="3713" y="1851"/>
                </a:moveTo>
                <a:lnTo>
                  <a:pt x="3713" y="1851"/>
                </a:lnTo>
                <a:cubicBezTo>
                  <a:pt x="3713" y="2872"/>
                  <a:pt x="2883" y="3703"/>
                  <a:pt x="1862" y="3703"/>
                </a:cubicBezTo>
                <a:cubicBezTo>
                  <a:pt x="832" y="3703"/>
                  <a:pt x="0" y="2872"/>
                  <a:pt x="0" y="1851"/>
                </a:cubicBezTo>
                <a:cubicBezTo>
                  <a:pt x="0" y="831"/>
                  <a:pt x="832" y="0"/>
                  <a:pt x="1862" y="0"/>
                </a:cubicBezTo>
                <a:cubicBezTo>
                  <a:pt x="2883" y="0"/>
                  <a:pt x="3713" y="831"/>
                  <a:pt x="3713" y="185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" name="Freeform 174">
            <a:extLst>
              <a:ext uri="{FF2B5EF4-FFF2-40B4-BE49-F238E27FC236}">
                <a16:creationId xmlns="" xmlns:a16="http://schemas.microsoft.com/office/drawing/2014/main" id="{4A9CE79B-4F97-2642-817C-4F0E7F93E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622" y="3272672"/>
            <a:ext cx="791702" cy="791702"/>
          </a:xfrm>
          <a:custGeom>
            <a:avLst/>
            <a:gdLst>
              <a:gd name="T0" fmla="*/ 1482 w 1483"/>
              <a:gd name="T1" fmla="*/ 740 h 1482"/>
              <a:gd name="T2" fmla="*/ 1482 w 1483"/>
              <a:gd name="T3" fmla="*/ 740 h 1482"/>
              <a:gd name="T4" fmla="*/ 741 w 1483"/>
              <a:gd name="T5" fmla="*/ 1481 h 1482"/>
              <a:gd name="T6" fmla="*/ 0 w 1483"/>
              <a:gd name="T7" fmla="*/ 740 h 1482"/>
              <a:gd name="T8" fmla="*/ 741 w 1483"/>
              <a:gd name="T9" fmla="*/ 0 h 1482"/>
              <a:gd name="T10" fmla="*/ 1482 w 1483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0"/>
                </a:moveTo>
                <a:lnTo>
                  <a:pt x="1482" y="740"/>
                </a:lnTo>
                <a:cubicBezTo>
                  <a:pt x="1482" y="1147"/>
                  <a:pt x="1147" y="1481"/>
                  <a:pt x="741" y="1481"/>
                </a:cubicBezTo>
                <a:cubicBezTo>
                  <a:pt x="334" y="1481"/>
                  <a:pt x="0" y="1147"/>
                  <a:pt x="0" y="740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7" y="0"/>
                  <a:pt x="1482" y="334"/>
                  <a:pt x="1482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" name="Freeform 175">
            <a:extLst>
              <a:ext uri="{FF2B5EF4-FFF2-40B4-BE49-F238E27FC236}">
                <a16:creationId xmlns="" xmlns:a16="http://schemas.microsoft.com/office/drawing/2014/main" id="{06142319-C95F-814A-BCD5-AFEE8A772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23397" y="4495568"/>
            <a:ext cx="791702" cy="791702"/>
          </a:xfrm>
          <a:custGeom>
            <a:avLst/>
            <a:gdLst>
              <a:gd name="T0" fmla="*/ 1482 w 1483"/>
              <a:gd name="T1" fmla="*/ 741 h 1482"/>
              <a:gd name="T2" fmla="*/ 1482 w 1483"/>
              <a:gd name="T3" fmla="*/ 741 h 1482"/>
              <a:gd name="T4" fmla="*/ 741 w 1483"/>
              <a:gd name="T5" fmla="*/ 1481 h 1482"/>
              <a:gd name="T6" fmla="*/ 0 w 1483"/>
              <a:gd name="T7" fmla="*/ 741 h 1482"/>
              <a:gd name="T8" fmla="*/ 741 w 1483"/>
              <a:gd name="T9" fmla="*/ 0 h 1482"/>
              <a:gd name="T10" fmla="*/ 1482 w 1483"/>
              <a:gd name="T11" fmla="*/ 741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1"/>
                </a:moveTo>
                <a:lnTo>
                  <a:pt x="1482" y="741"/>
                </a:lnTo>
                <a:cubicBezTo>
                  <a:pt x="1482" y="1147"/>
                  <a:pt x="1148" y="1481"/>
                  <a:pt x="741" y="1481"/>
                </a:cubicBezTo>
                <a:cubicBezTo>
                  <a:pt x="334" y="1481"/>
                  <a:pt x="0" y="1147"/>
                  <a:pt x="0" y="741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8" y="0"/>
                  <a:pt x="1482" y="334"/>
                  <a:pt x="1482" y="741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3" name="Freeform 176">
            <a:extLst>
              <a:ext uri="{FF2B5EF4-FFF2-40B4-BE49-F238E27FC236}">
                <a16:creationId xmlns="" xmlns:a16="http://schemas.microsoft.com/office/drawing/2014/main" id="{91B82CE6-EFD3-C44A-97DF-D00B51610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546" y="1342899"/>
            <a:ext cx="791702" cy="786989"/>
          </a:xfrm>
          <a:custGeom>
            <a:avLst/>
            <a:gdLst>
              <a:gd name="T0" fmla="*/ 1482 w 1483"/>
              <a:gd name="T1" fmla="*/ 731 h 1473"/>
              <a:gd name="T2" fmla="*/ 1482 w 1483"/>
              <a:gd name="T3" fmla="*/ 731 h 1473"/>
              <a:gd name="T4" fmla="*/ 741 w 1483"/>
              <a:gd name="T5" fmla="*/ 1472 h 1473"/>
              <a:gd name="T6" fmla="*/ 0 w 1483"/>
              <a:gd name="T7" fmla="*/ 731 h 1473"/>
              <a:gd name="T8" fmla="*/ 741 w 1483"/>
              <a:gd name="T9" fmla="*/ 0 h 1473"/>
              <a:gd name="T10" fmla="*/ 1482 w 1483"/>
              <a:gd name="T11" fmla="*/ 731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73">
                <a:moveTo>
                  <a:pt x="1482" y="731"/>
                </a:moveTo>
                <a:lnTo>
                  <a:pt x="1482" y="731"/>
                </a:lnTo>
                <a:cubicBezTo>
                  <a:pt x="1482" y="1147"/>
                  <a:pt x="1148" y="1472"/>
                  <a:pt x="741" y="1472"/>
                </a:cubicBezTo>
                <a:cubicBezTo>
                  <a:pt x="334" y="1472"/>
                  <a:pt x="0" y="1147"/>
                  <a:pt x="0" y="731"/>
                </a:cubicBezTo>
                <a:cubicBezTo>
                  <a:pt x="0" y="325"/>
                  <a:pt x="334" y="0"/>
                  <a:pt x="741" y="0"/>
                </a:cubicBezTo>
                <a:cubicBezTo>
                  <a:pt x="1148" y="0"/>
                  <a:pt x="1482" y="325"/>
                  <a:pt x="1482" y="73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4" name="Freeform 177">
            <a:extLst>
              <a:ext uri="{FF2B5EF4-FFF2-40B4-BE49-F238E27FC236}">
                <a16:creationId xmlns="" xmlns:a16="http://schemas.microsoft.com/office/drawing/2014/main" id="{93A80B2C-5FD5-C347-BBB3-F9F251C50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8164" y="2400858"/>
            <a:ext cx="786989" cy="786989"/>
          </a:xfrm>
          <a:custGeom>
            <a:avLst/>
            <a:gdLst>
              <a:gd name="T0" fmla="*/ 1473 w 1474"/>
              <a:gd name="T1" fmla="*/ 740 h 1473"/>
              <a:gd name="T2" fmla="*/ 1473 w 1474"/>
              <a:gd name="T3" fmla="*/ 740 h 1473"/>
              <a:gd name="T4" fmla="*/ 741 w 1474"/>
              <a:gd name="T5" fmla="*/ 1472 h 1473"/>
              <a:gd name="T6" fmla="*/ 0 w 1474"/>
              <a:gd name="T7" fmla="*/ 740 h 1473"/>
              <a:gd name="T8" fmla="*/ 741 w 1474"/>
              <a:gd name="T9" fmla="*/ 0 h 1473"/>
              <a:gd name="T10" fmla="*/ 1473 w 1474"/>
              <a:gd name="T11" fmla="*/ 740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73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7" y="1472"/>
                  <a:pt x="741" y="1472"/>
                </a:cubicBezTo>
                <a:cubicBezTo>
                  <a:pt x="325" y="1472"/>
                  <a:pt x="0" y="1147"/>
                  <a:pt x="0" y="740"/>
                </a:cubicBezTo>
                <a:cubicBezTo>
                  <a:pt x="0" y="325"/>
                  <a:pt x="325" y="0"/>
                  <a:pt x="741" y="0"/>
                </a:cubicBezTo>
                <a:cubicBezTo>
                  <a:pt x="1147" y="0"/>
                  <a:pt x="1473" y="325"/>
                  <a:pt x="1473" y="740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" name="Freeform 178">
            <a:extLst>
              <a:ext uri="{FF2B5EF4-FFF2-40B4-BE49-F238E27FC236}">
                <a16:creationId xmlns="" xmlns:a16="http://schemas.microsoft.com/office/drawing/2014/main" id="{57E238EC-5E3B-724B-824A-991294CD7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2680" y="1609156"/>
            <a:ext cx="786989" cy="791702"/>
          </a:xfrm>
          <a:custGeom>
            <a:avLst/>
            <a:gdLst>
              <a:gd name="T0" fmla="*/ 1473 w 1474"/>
              <a:gd name="T1" fmla="*/ 740 h 1482"/>
              <a:gd name="T2" fmla="*/ 1473 w 1474"/>
              <a:gd name="T3" fmla="*/ 740 h 1482"/>
              <a:gd name="T4" fmla="*/ 733 w 1474"/>
              <a:gd name="T5" fmla="*/ 1481 h 1482"/>
              <a:gd name="T6" fmla="*/ 0 w 1474"/>
              <a:gd name="T7" fmla="*/ 740 h 1482"/>
              <a:gd name="T8" fmla="*/ 733 w 1474"/>
              <a:gd name="T9" fmla="*/ 0 h 1482"/>
              <a:gd name="T10" fmla="*/ 1473 w 1474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82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8" y="1481"/>
                  <a:pt x="733" y="1481"/>
                </a:cubicBezTo>
                <a:cubicBezTo>
                  <a:pt x="326" y="1481"/>
                  <a:pt x="0" y="1147"/>
                  <a:pt x="0" y="740"/>
                </a:cubicBezTo>
                <a:cubicBezTo>
                  <a:pt x="0" y="334"/>
                  <a:pt x="326" y="0"/>
                  <a:pt x="733" y="0"/>
                </a:cubicBezTo>
                <a:cubicBezTo>
                  <a:pt x="1148" y="0"/>
                  <a:pt x="1473" y="334"/>
                  <a:pt x="1473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4" name="Text Placeholder 17">
            <a:extLst>
              <a:ext uri="{FF2B5EF4-FFF2-40B4-BE49-F238E27FC236}">
                <a16:creationId xmlns="" xmlns:a16="http://schemas.microsoft.com/office/drawing/2014/main" id="{43A9646D-E0E8-9B4E-9F77-3E844CAD8BD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505115" y="2803265"/>
            <a:ext cx="1740791" cy="69763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5" name="Text Placeholder 17">
            <a:extLst>
              <a:ext uri="{FF2B5EF4-FFF2-40B4-BE49-F238E27FC236}">
                <a16:creationId xmlns="" xmlns:a16="http://schemas.microsoft.com/office/drawing/2014/main" id="{DAE6D4C0-6899-EF4D-9FAF-4D8C3B217C65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2519373" y="2476787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6" name="Text Placeholder 17">
            <a:extLst>
              <a:ext uri="{FF2B5EF4-FFF2-40B4-BE49-F238E27FC236}">
                <a16:creationId xmlns="" xmlns:a16="http://schemas.microsoft.com/office/drawing/2014/main" id="{4967DA91-F81D-4447-97B2-6C673397EF5C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4451914" y="3788978"/>
            <a:ext cx="1853076" cy="839438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7" name="Text Placeholder 17">
            <a:extLst>
              <a:ext uri="{FF2B5EF4-FFF2-40B4-BE49-F238E27FC236}">
                <a16:creationId xmlns="" xmlns:a16="http://schemas.microsoft.com/office/drawing/2014/main" id="{4A7B02EF-9D32-9E4D-A155-FD8D2BEEF1E8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466172" y="3462500"/>
            <a:ext cx="1853076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8" name="Text Placeholder 17">
            <a:extLst>
              <a:ext uri="{FF2B5EF4-FFF2-40B4-BE49-F238E27FC236}">
                <a16:creationId xmlns="" xmlns:a16="http://schemas.microsoft.com/office/drawing/2014/main" id="{B53006D1-ED98-8C47-8186-B2BFCF6FB790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950565" y="3500899"/>
            <a:ext cx="213096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9" name="Text Placeholder 17">
            <a:extLst>
              <a:ext uri="{FF2B5EF4-FFF2-40B4-BE49-F238E27FC236}">
                <a16:creationId xmlns="" xmlns:a16="http://schemas.microsoft.com/office/drawing/2014/main" id="{01D6DD52-2A8D-8647-9F45-DD38BF8C4284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6964823" y="3174422"/>
            <a:ext cx="213096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0" name="Text Placeholder 17">
            <a:extLst>
              <a:ext uri="{FF2B5EF4-FFF2-40B4-BE49-F238E27FC236}">
                <a16:creationId xmlns="" xmlns:a16="http://schemas.microsoft.com/office/drawing/2014/main" id="{FD8DCD0D-631E-D748-A38B-01AB4591DC09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067268" y="2446428"/>
            <a:ext cx="2333958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1" name="Text Placeholder 17">
            <a:extLst>
              <a:ext uri="{FF2B5EF4-FFF2-40B4-BE49-F238E27FC236}">
                <a16:creationId xmlns="" xmlns:a16="http://schemas.microsoft.com/office/drawing/2014/main" id="{42BCEFC7-1896-1542-AF5C-B298DDD04ECF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9081526" y="2119951"/>
            <a:ext cx="2333958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2" name="Text Placeholder 17">
            <a:extLst>
              <a:ext uri="{FF2B5EF4-FFF2-40B4-BE49-F238E27FC236}">
                <a16:creationId xmlns="" xmlns:a16="http://schemas.microsoft.com/office/drawing/2014/main" id="{504933AA-9772-824C-B12A-884D2266FA72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5645112" y="2214208"/>
            <a:ext cx="174079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3" name="Text Placeholder 17">
            <a:extLst>
              <a:ext uri="{FF2B5EF4-FFF2-40B4-BE49-F238E27FC236}">
                <a16:creationId xmlns="" xmlns:a16="http://schemas.microsoft.com/office/drawing/2014/main" id="{6F3EB50C-D614-9148-BADE-CDDF657537E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5659370" y="1887731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4" name="Text Placeholder 17">
            <a:extLst>
              <a:ext uri="{FF2B5EF4-FFF2-40B4-BE49-F238E27FC236}">
                <a16:creationId xmlns="" xmlns:a16="http://schemas.microsoft.com/office/drawing/2014/main" id="{43222CA0-2E78-6A40-979E-1DAE10272C7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38039" y="3421579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155" name="Text Placeholder 17">
            <a:extLst>
              <a:ext uri="{FF2B5EF4-FFF2-40B4-BE49-F238E27FC236}">
                <a16:creationId xmlns="" xmlns:a16="http://schemas.microsoft.com/office/drawing/2014/main" id="{9F1B58C5-849B-6040-9634-77D323405C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03355" y="4641816"/>
            <a:ext cx="695250" cy="734798"/>
          </a:xfrm>
          <a:noFill/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156" name="Text Placeholder 17">
            <a:extLst>
              <a:ext uri="{FF2B5EF4-FFF2-40B4-BE49-F238E27FC236}">
                <a16:creationId xmlns="" xmlns:a16="http://schemas.microsoft.com/office/drawing/2014/main" id="{97D30FF1-9364-2D4A-9E8B-2DB1EABB0B8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75772" y="1390066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157" name="Text Placeholder 17">
            <a:extLst>
              <a:ext uri="{FF2B5EF4-FFF2-40B4-BE49-F238E27FC236}">
                <a16:creationId xmlns="" xmlns:a16="http://schemas.microsoft.com/office/drawing/2014/main" id="{CEF744C9-F425-C845-A44E-5A41E9F96B5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19887" y="2463875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158" name="Text Placeholder 17">
            <a:extLst>
              <a:ext uri="{FF2B5EF4-FFF2-40B4-BE49-F238E27FC236}">
                <a16:creationId xmlns="" xmlns:a16="http://schemas.microsoft.com/office/drawing/2014/main" id="{6FF4D0EF-3A8F-D64E-A030-17FA93DC4E1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2078" y="1707788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5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DAA5A98-DDDC-A343-8E05-1576FA0BC2E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8BFF227-8CDE-7245-99E7-DA040891FAC2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52259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618C35C-D4A5-DB4C-8758-82503619524A}"/>
              </a:ext>
            </a:extLst>
          </p:cNvPr>
          <p:cNvSpPr/>
          <p:nvPr userDrawn="1"/>
        </p:nvSpPr>
        <p:spPr>
          <a:xfrm>
            <a:off x="0" y="-60823"/>
            <a:ext cx="12192000" cy="511971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FEE206B0-D9B7-0D4E-8581-4F2B31738F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8562" y="2329610"/>
            <a:ext cx="5278651" cy="697353"/>
          </a:xfrm>
        </p:spPr>
        <p:txBody>
          <a:bodyPr>
            <a:noAutofit/>
          </a:bodyPr>
          <a:lstStyle>
            <a:lvl1pPr marL="0" indent="0" algn="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POWERPIONT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="" xmlns:a16="http://schemas.microsoft.com/office/drawing/2014/main" id="{59FC3FD8-D2E4-9344-BB18-A0E8935AA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8562" y="1711087"/>
            <a:ext cx="5278651" cy="697353"/>
          </a:xfrm>
        </p:spPr>
        <p:txBody>
          <a:bodyPr>
            <a:normAutofit/>
          </a:bodyPr>
          <a:lstStyle>
            <a:lvl1pPr marL="0" indent="0" algn="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 1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="" xmlns:a16="http://schemas.microsoft.com/office/drawing/2014/main" id="{E201ABE5-6E0B-8E42-8271-7CD9DA96C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445" y="5413664"/>
            <a:ext cx="4975768" cy="987409"/>
          </a:xfrm>
          <a:prstGeom prst="rect">
            <a:avLst/>
          </a:prstGeom>
        </p:spPr>
      </p:pic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BCC1C071-0DAE-0844-AE69-3FD6FB58C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700"/>
          <a:stretch/>
        </p:blipFill>
        <p:spPr>
          <a:xfrm>
            <a:off x="0" y="-60823"/>
            <a:ext cx="7089569" cy="54744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AEC8C81-1228-634A-A794-E7C603C00625}"/>
              </a:ext>
            </a:extLst>
          </p:cNvPr>
          <p:cNvGrpSpPr/>
          <p:nvPr userDrawn="1"/>
        </p:nvGrpSpPr>
        <p:grpSpPr>
          <a:xfrm>
            <a:off x="213315" y="5750281"/>
            <a:ext cx="2735993" cy="679345"/>
            <a:chOff x="0" y="0"/>
            <a:chExt cx="2301694" cy="571500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7869F886-5497-4144-A9AE-E6C2F639A7D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1F16DD5D-1738-B545-90A2-60DAA7083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0234642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="" xmlns:a16="http://schemas.microsoft.com/office/drawing/2014/main" id="{9C90B270-106D-4F46-915D-DD932CDE6DA2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2" y="2138363"/>
            <a:ext cx="12191999" cy="3387725"/>
          </a:xfrm>
          <a:custGeom>
            <a:avLst/>
            <a:gdLst>
              <a:gd name="connsiteX0" fmla="*/ 0 w 12191999"/>
              <a:gd name="connsiteY0" fmla="*/ 0 h 3387725"/>
              <a:gd name="connsiteX1" fmla="*/ 10769601 w 12191999"/>
              <a:gd name="connsiteY1" fmla="*/ 0 h 3387725"/>
              <a:gd name="connsiteX2" fmla="*/ 10769601 w 12191999"/>
              <a:gd name="connsiteY2" fmla="*/ 793096 h 3387725"/>
              <a:gd name="connsiteX3" fmla="*/ 12191999 w 12191999"/>
              <a:gd name="connsiteY3" fmla="*/ 793096 h 3387725"/>
              <a:gd name="connsiteX4" fmla="*/ 12191999 w 12191999"/>
              <a:gd name="connsiteY4" fmla="*/ 1128782 h 3387725"/>
              <a:gd name="connsiteX5" fmla="*/ 10769601 w 12191999"/>
              <a:gd name="connsiteY5" fmla="*/ 1128782 h 3387725"/>
              <a:gd name="connsiteX6" fmla="*/ 10769601 w 12191999"/>
              <a:gd name="connsiteY6" fmla="*/ 2541306 h 3387725"/>
              <a:gd name="connsiteX7" fmla="*/ 12191999 w 12191999"/>
              <a:gd name="connsiteY7" fmla="*/ 2541306 h 3387725"/>
              <a:gd name="connsiteX8" fmla="*/ 12191999 w 12191999"/>
              <a:gd name="connsiteY8" fmla="*/ 3387725 h 3387725"/>
              <a:gd name="connsiteX9" fmla="*/ 1422400 w 12191999"/>
              <a:gd name="connsiteY9" fmla="*/ 3387725 h 3387725"/>
              <a:gd name="connsiteX10" fmla="*/ 1422400 w 12191999"/>
              <a:gd name="connsiteY10" fmla="*/ 577943 h 3387725"/>
              <a:gd name="connsiteX11" fmla="*/ 0 w 12191999"/>
              <a:gd name="connsiteY11" fmla="*/ 577943 h 338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3387725">
                <a:moveTo>
                  <a:pt x="0" y="0"/>
                </a:moveTo>
                <a:lnTo>
                  <a:pt x="10769601" y="0"/>
                </a:lnTo>
                <a:lnTo>
                  <a:pt x="10769601" y="793096"/>
                </a:lnTo>
                <a:lnTo>
                  <a:pt x="12191999" y="793096"/>
                </a:lnTo>
                <a:lnTo>
                  <a:pt x="12191999" y="1128782"/>
                </a:lnTo>
                <a:lnTo>
                  <a:pt x="10769601" y="1128782"/>
                </a:lnTo>
                <a:lnTo>
                  <a:pt x="10769601" y="2541306"/>
                </a:lnTo>
                <a:lnTo>
                  <a:pt x="12191999" y="2541306"/>
                </a:lnTo>
                <a:lnTo>
                  <a:pt x="12191999" y="3387725"/>
                </a:lnTo>
                <a:lnTo>
                  <a:pt x="1422400" y="3387725"/>
                </a:lnTo>
                <a:lnTo>
                  <a:pt x="1422400" y="577943"/>
                </a:lnTo>
                <a:lnTo>
                  <a:pt x="0" y="5779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3E9098D4-8E4F-924D-B5AD-1DE014CE0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746" r="9500"/>
          <a:stretch/>
        </p:blipFill>
        <p:spPr>
          <a:xfrm>
            <a:off x="10333703" y="6381135"/>
            <a:ext cx="1779639" cy="431333"/>
          </a:xfrm>
          <a:prstGeom prst="rect">
            <a:avLst/>
          </a:prstGeom>
        </p:spPr>
      </p:pic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6C4974ED-581C-0040-84AA-E1AD4A9EF8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485497"/>
            <a:ext cx="12192000" cy="775681"/>
          </a:xfrm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POWERPOINT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="" xmlns:a16="http://schemas.microsoft.com/office/drawing/2014/main" id="{65B91323-87B1-C540-B4E2-E06289C6A7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191990"/>
            <a:ext cx="12192000" cy="775681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Design2</a:t>
            </a: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="" xmlns:a16="http://schemas.microsoft.com/office/drawing/2014/main" id="{5EBB9E3C-4176-B642-BC27-E33000776B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7914" y="1229033"/>
            <a:ext cx="3298137" cy="65449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739C024E-54AF-A645-849B-FBEF03A409E8}"/>
              </a:ext>
            </a:extLst>
          </p:cNvPr>
          <p:cNvSpPr/>
          <p:nvPr userDrawn="1"/>
        </p:nvSpPr>
        <p:spPr>
          <a:xfrm>
            <a:off x="0" y="2716306"/>
            <a:ext cx="1422400" cy="4141694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0545B11-B0EB-1B4D-A4A1-FEBDC4829721}"/>
              </a:ext>
            </a:extLst>
          </p:cNvPr>
          <p:cNvSpPr/>
          <p:nvPr userDrawn="1"/>
        </p:nvSpPr>
        <p:spPr>
          <a:xfrm>
            <a:off x="10769602" y="0"/>
            <a:ext cx="1422400" cy="2931459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56D22EDD-8B51-874F-8ADB-8487714C64A2}"/>
              </a:ext>
            </a:extLst>
          </p:cNvPr>
          <p:cNvSpPr/>
          <p:nvPr userDrawn="1"/>
        </p:nvSpPr>
        <p:spPr>
          <a:xfrm>
            <a:off x="10769602" y="3267145"/>
            <a:ext cx="1422400" cy="1412524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90125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CB7DE2D-DD70-CA4C-AD07-0DA13212ED1E}"/>
              </a:ext>
            </a:extLst>
          </p:cNvPr>
          <p:cNvSpPr/>
          <p:nvPr userDrawn="1"/>
        </p:nvSpPr>
        <p:spPr>
          <a:xfrm>
            <a:off x="405433" y="370011"/>
            <a:ext cx="11381134" cy="611797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492B6076-9B06-4342-B533-50A8FA0B09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654" y="4674908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73098FBA-6D76-1C47-A298-10C863AB6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590" y="997503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="" xmlns:a16="http://schemas.microsoft.com/office/drawing/2014/main" id="{B8BF25BD-F8E7-544B-9A2B-A29DFA1B60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174" y="80018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="" xmlns:a16="http://schemas.microsoft.com/office/drawing/2014/main" id="{ECFFB737-7ACC-5B4B-AAE0-4E19B6647AE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4225" y="-1"/>
            <a:ext cx="5689601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picture or </a:t>
            </a:r>
          </a:p>
          <a:p>
            <a:r>
              <a:rPr lang="en-US" dirty="0"/>
              <a:t>texture fill to add photo</a:t>
            </a:r>
          </a:p>
        </p:txBody>
      </p:sp>
    </p:spTree>
    <p:extLst>
      <p:ext uri="{BB962C8B-B14F-4D97-AF65-F5344CB8AC3E}">
        <p14:creationId xmlns:p14="http://schemas.microsoft.com/office/powerpoint/2010/main" val="2698482576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oint number graph with ic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7EB02BD7-70AD-D749-AB02-A773D9584280}"/>
              </a:ext>
            </a:extLst>
          </p:cNvPr>
          <p:cNvSpPr/>
          <p:nvPr/>
        </p:nvSpPr>
        <p:spPr>
          <a:xfrm>
            <a:off x="117242" y="1527963"/>
            <a:ext cx="4045290" cy="389036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9D30D462-B88D-4645-A255-F2108DEBADF2}"/>
              </a:ext>
            </a:extLst>
          </p:cNvPr>
          <p:cNvSpPr/>
          <p:nvPr/>
        </p:nvSpPr>
        <p:spPr>
          <a:xfrm>
            <a:off x="2591581" y="1527963"/>
            <a:ext cx="4045290" cy="389036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9030B4BB-AEAA-B74F-9C0C-375C2CEE4D88}"/>
              </a:ext>
            </a:extLst>
          </p:cNvPr>
          <p:cNvSpPr/>
          <p:nvPr/>
        </p:nvSpPr>
        <p:spPr>
          <a:xfrm>
            <a:off x="5235599" y="1527963"/>
            <a:ext cx="4045290" cy="389036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9A6A2A1-61AE-EA42-82A0-137FB4195E3E}"/>
              </a:ext>
            </a:extLst>
          </p:cNvPr>
          <p:cNvSpPr/>
          <p:nvPr/>
        </p:nvSpPr>
        <p:spPr>
          <a:xfrm>
            <a:off x="7907904" y="1527963"/>
            <a:ext cx="4045290" cy="389036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A9116FB9-51EC-4D4B-AECA-B8C5CE39EA90}"/>
              </a:ext>
            </a:extLst>
          </p:cNvPr>
          <p:cNvSpPr/>
          <p:nvPr/>
        </p:nvSpPr>
        <p:spPr>
          <a:xfrm>
            <a:off x="847975" y="1406823"/>
            <a:ext cx="1925642" cy="185189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4DAB1F1D-D494-B64C-B788-EA224F69D000}"/>
              </a:ext>
            </a:extLst>
          </p:cNvPr>
          <p:cNvSpPr/>
          <p:nvPr/>
        </p:nvSpPr>
        <p:spPr>
          <a:xfrm>
            <a:off x="3322314" y="1406823"/>
            <a:ext cx="1925642" cy="185189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EACA38CC-B881-B64C-986A-7396F7157B4A}"/>
              </a:ext>
            </a:extLst>
          </p:cNvPr>
          <p:cNvSpPr/>
          <p:nvPr userDrawn="1"/>
        </p:nvSpPr>
        <p:spPr>
          <a:xfrm>
            <a:off x="5966332" y="1406823"/>
            <a:ext cx="1925642" cy="185189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1602613E-7EEE-C347-90CD-3FD01C4F925E}"/>
              </a:ext>
            </a:extLst>
          </p:cNvPr>
          <p:cNvSpPr/>
          <p:nvPr/>
        </p:nvSpPr>
        <p:spPr>
          <a:xfrm>
            <a:off x="8638637" y="1406823"/>
            <a:ext cx="1925642" cy="185189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AE668048-3D1A-0944-9382-E43B157DF0C1}"/>
              </a:ext>
            </a:extLst>
          </p:cNvPr>
          <p:cNvSpPr/>
          <p:nvPr/>
        </p:nvSpPr>
        <p:spPr>
          <a:xfrm>
            <a:off x="1006570" y="1544251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3D1DD726-B492-8E44-9918-192EF5BA2D3D}"/>
              </a:ext>
            </a:extLst>
          </p:cNvPr>
          <p:cNvSpPr/>
          <p:nvPr/>
        </p:nvSpPr>
        <p:spPr>
          <a:xfrm>
            <a:off x="3469277" y="1609147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4626D483-2F4C-9149-AE75-A1DB204AF180}"/>
              </a:ext>
            </a:extLst>
          </p:cNvPr>
          <p:cNvSpPr/>
          <p:nvPr/>
        </p:nvSpPr>
        <p:spPr>
          <a:xfrm>
            <a:off x="6128432" y="1562714"/>
            <a:ext cx="1601442" cy="1540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5CC52548-81E9-E848-ACC2-147DFAA24991}"/>
              </a:ext>
            </a:extLst>
          </p:cNvPr>
          <p:cNvSpPr/>
          <p:nvPr/>
        </p:nvSpPr>
        <p:spPr>
          <a:xfrm>
            <a:off x="8800737" y="1562714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615F96DE-6B77-E34D-972D-58623A9BC87D}"/>
              </a:ext>
            </a:extLst>
          </p:cNvPr>
          <p:cNvSpPr/>
          <p:nvPr/>
        </p:nvSpPr>
        <p:spPr>
          <a:xfrm>
            <a:off x="2217510" y="4860564"/>
            <a:ext cx="1335828" cy="1284670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94673B41-433E-E44D-900C-5050C967F29E}"/>
              </a:ext>
            </a:extLst>
          </p:cNvPr>
          <p:cNvSpPr/>
          <p:nvPr/>
        </p:nvSpPr>
        <p:spPr>
          <a:xfrm>
            <a:off x="4760117" y="4868963"/>
            <a:ext cx="1335828" cy="1284670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64773E4C-32A9-DB4E-BCDC-F968258A12B8}"/>
              </a:ext>
            </a:extLst>
          </p:cNvPr>
          <p:cNvSpPr/>
          <p:nvPr/>
        </p:nvSpPr>
        <p:spPr>
          <a:xfrm>
            <a:off x="7405867" y="4868963"/>
            <a:ext cx="1335828" cy="1284670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FF264980-2C35-3447-8873-1AA9114E2FDB}"/>
              </a:ext>
            </a:extLst>
          </p:cNvPr>
          <p:cNvSpPr/>
          <p:nvPr/>
        </p:nvSpPr>
        <p:spPr>
          <a:xfrm>
            <a:off x="10213355" y="4868963"/>
            <a:ext cx="1335828" cy="1284670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Text Placeholder 17">
            <a:extLst>
              <a:ext uri="{FF2B5EF4-FFF2-40B4-BE49-F238E27FC236}">
                <a16:creationId xmlns="" xmlns:a16="http://schemas.microsoft.com/office/drawing/2014/main" id="{6ADBD416-235E-8042-9F21-FF4E75B4608C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285664" y="1938055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63" name="Text Placeholder 17">
            <a:extLst>
              <a:ext uri="{FF2B5EF4-FFF2-40B4-BE49-F238E27FC236}">
                <a16:creationId xmlns="" xmlns:a16="http://schemas.microsoft.com/office/drawing/2014/main" id="{2BBAC9AE-474F-0D44-9EBA-0537E6983137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3781384" y="1940651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64" name="Text Placeholder 17">
            <a:extLst>
              <a:ext uri="{FF2B5EF4-FFF2-40B4-BE49-F238E27FC236}">
                <a16:creationId xmlns="" xmlns:a16="http://schemas.microsoft.com/office/drawing/2014/main" id="{BF9CAB18-1D38-D644-A81F-70E5466D0389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04021" y="1954009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65" name="Text Placeholder 17">
            <a:extLst>
              <a:ext uri="{FF2B5EF4-FFF2-40B4-BE49-F238E27FC236}">
                <a16:creationId xmlns="" xmlns:a16="http://schemas.microsoft.com/office/drawing/2014/main" id="{A8A502A8-834D-C94A-9859-BACB55444207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9073609" y="2002703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70" name="Text Placeholder 17">
            <a:extLst>
              <a:ext uri="{FF2B5EF4-FFF2-40B4-BE49-F238E27FC236}">
                <a16:creationId xmlns="" xmlns:a16="http://schemas.microsoft.com/office/drawing/2014/main" id="{084B4BE7-DD1C-1743-85E4-D3ED17FE67F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02413" y="28157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1" name="Text Placeholder 17">
            <a:extLst>
              <a:ext uri="{FF2B5EF4-FFF2-40B4-BE49-F238E27FC236}">
                <a16:creationId xmlns="" xmlns:a16="http://schemas.microsoft.com/office/drawing/2014/main" id="{5E862C59-ABDF-FB45-866F-C33FB45F9EE7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3326353" y="284041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2" name="Text Placeholder 17">
            <a:extLst>
              <a:ext uri="{FF2B5EF4-FFF2-40B4-BE49-F238E27FC236}">
                <a16:creationId xmlns="" xmlns:a16="http://schemas.microsoft.com/office/drawing/2014/main" id="{16252092-110B-DF41-BAA1-24D8CA1DA645}"/>
              </a:ext>
            </a:extLst>
          </p:cNvPr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5581611" y="2844885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3" name="Text Placeholder 17">
            <a:extLst>
              <a:ext uri="{FF2B5EF4-FFF2-40B4-BE49-F238E27FC236}">
                <a16:creationId xmlns="" xmlns:a16="http://schemas.microsoft.com/office/drawing/2014/main" id="{6BE3560E-17BA-CF47-9892-C7DA0E586994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8289917" y="28260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9D474F6-150F-834A-BB32-3AF67DA1998E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C6A7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D060F3F6-4C3F-3C4B-932F-B7BD7FBD92A7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999548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75">
            <a:extLst>
              <a:ext uri="{FF2B5EF4-FFF2-40B4-BE49-F238E27FC236}">
                <a16:creationId xmlns="" xmlns:a16="http://schemas.microsoft.com/office/drawing/2014/main" id="{8C0B3D42-2317-6946-847C-DF2D8C7082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0684" y="1066857"/>
            <a:ext cx="1921262" cy="2081780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reeform 176">
            <a:extLst>
              <a:ext uri="{FF2B5EF4-FFF2-40B4-BE49-F238E27FC236}">
                <a16:creationId xmlns="" xmlns:a16="http://schemas.microsoft.com/office/drawing/2014/main" id="{40053DCA-CDEC-8B4D-B8F3-C1EF890EF0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0684" y="4185357"/>
            <a:ext cx="1916323" cy="2081780"/>
          </a:xfrm>
          <a:custGeom>
            <a:avLst/>
            <a:gdLst>
              <a:gd name="T0" fmla="*/ 3122 w 3421"/>
              <a:gd name="T1" fmla="*/ 642 h 3719"/>
              <a:gd name="T2" fmla="*/ 3122 w 3421"/>
              <a:gd name="T3" fmla="*/ 642 h 3719"/>
              <a:gd name="T4" fmla="*/ 2089 w 3421"/>
              <a:gd name="T5" fmla="*/ 642 h 3719"/>
              <a:gd name="T6" fmla="*/ 1722 w 3421"/>
              <a:gd name="T7" fmla="*/ 0 h 3719"/>
              <a:gd name="T8" fmla="*/ 1347 w 3421"/>
              <a:gd name="T9" fmla="*/ 642 h 3719"/>
              <a:gd name="T10" fmla="*/ 306 w 3421"/>
              <a:gd name="T11" fmla="*/ 642 h 3719"/>
              <a:gd name="T12" fmla="*/ 0 w 3421"/>
              <a:gd name="T13" fmla="*/ 948 h 3719"/>
              <a:gd name="T14" fmla="*/ 0 w 3421"/>
              <a:gd name="T15" fmla="*/ 3420 h 3719"/>
              <a:gd name="T16" fmla="*/ 306 w 3421"/>
              <a:gd name="T17" fmla="*/ 3718 h 3719"/>
              <a:gd name="T18" fmla="*/ 3122 w 3421"/>
              <a:gd name="T19" fmla="*/ 3718 h 3719"/>
              <a:gd name="T20" fmla="*/ 3420 w 3421"/>
              <a:gd name="T21" fmla="*/ 3420 h 3719"/>
              <a:gd name="T22" fmla="*/ 3420 w 3421"/>
              <a:gd name="T23" fmla="*/ 948 h 3719"/>
              <a:gd name="T24" fmla="*/ 3122 w 3421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1" h="3719">
                <a:moveTo>
                  <a:pt x="3122" y="642"/>
                </a:moveTo>
                <a:lnTo>
                  <a:pt x="3122" y="642"/>
                </a:lnTo>
                <a:cubicBezTo>
                  <a:pt x="2089" y="642"/>
                  <a:pt x="2089" y="642"/>
                  <a:pt x="2089" y="642"/>
                </a:cubicBezTo>
                <a:cubicBezTo>
                  <a:pt x="1722" y="0"/>
                  <a:pt x="1722" y="0"/>
                  <a:pt x="1722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0" y="3718"/>
                  <a:pt x="3420" y="3588"/>
                  <a:pt x="3420" y="3420"/>
                </a:cubicBezTo>
                <a:cubicBezTo>
                  <a:pt x="3420" y="948"/>
                  <a:pt x="3420" y="948"/>
                  <a:pt x="3420" y="948"/>
                </a:cubicBezTo>
                <a:cubicBezTo>
                  <a:pt x="3420" y="780"/>
                  <a:pt x="3290" y="642"/>
                  <a:pt x="3122" y="642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reeform 177">
            <a:extLst>
              <a:ext uri="{FF2B5EF4-FFF2-40B4-BE49-F238E27FC236}">
                <a16:creationId xmlns="" xmlns:a16="http://schemas.microsoft.com/office/drawing/2014/main" id="{10B1012D-1247-0E4A-BFFD-D8F52FAEDE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46092" y="1149879"/>
            <a:ext cx="1918793" cy="2081780"/>
          </a:xfrm>
          <a:custGeom>
            <a:avLst/>
            <a:gdLst>
              <a:gd name="T0" fmla="*/ 3121 w 3428"/>
              <a:gd name="T1" fmla="*/ 642 h 3719"/>
              <a:gd name="T2" fmla="*/ 3121 w 3428"/>
              <a:gd name="T3" fmla="*/ 642 h 3719"/>
              <a:gd name="T4" fmla="*/ 2103 w 3428"/>
              <a:gd name="T5" fmla="*/ 642 h 3719"/>
              <a:gd name="T6" fmla="*/ 1729 w 3428"/>
              <a:gd name="T7" fmla="*/ 0 h 3719"/>
              <a:gd name="T8" fmla="*/ 1362 w 3428"/>
              <a:gd name="T9" fmla="*/ 642 h 3719"/>
              <a:gd name="T10" fmla="*/ 306 w 3428"/>
              <a:gd name="T11" fmla="*/ 642 h 3719"/>
              <a:gd name="T12" fmla="*/ 0 w 3428"/>
              <a:gd name="T13" fmla="*/ 948 h 3719"/>
              <a:gd name="T14" fmla="*/ 0 w 3428"/>
              <a:gd name="T15" fmla="*/ 3420 h 3719"/>
              <a:gd name="T16" fmla="*/ 306 w 3428"/>
              <a:gd name="T17" fmla="*/ 3718 h 3719"/>
              <a:gd name="T18" fmla="*/ 3121 w 3428"/>
              <a:gd name="T19" fmla="*/ 3718 h 3719"/>
              <a:gd name="T20" fmla="*/ 3427 w 3428"/>
              <a:gd name="T21" fmla="*/ 3420 h 3719"/>
              <a:gd name="T22" fmla="*/ 3427 w 3428"/>
              <a:gd name="T23" fmla="*/ 948 h 3719"/>
              <a:gd name="T24" fmla="*/ 3121 w 3428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8" h="3719">
                <a:moveTo>
                  <a:pt x="3121" y="642"/>
                </a:moveTo>
                <a:lnTo>
                  <a:pt x="3121" y="642"/>
                </a:lnTo>
                <a:cubicBezTo>
                  <a:pt x="2103" y="642"/>
                  <a:pt x="2103" y="642"/>
                  <a:pt x="2103" y="642"/>
                </a:cubicBezTo>
                <a:cubicBezTo>
                  <a:pt x="1729" y="0"/>
                  <a:pt x="1729" y="0"/>
                  <a:pt x="1729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1" y="3718"/>
                  <a:pt x="3121" y="3718"/>
                  <a:pt x="3121" y="3718"/>
                </a:cubicBezTo>
                <a:cubicBezTo>
                  <a:pt x="3289" y="3718"/>
                  <a:pt x="3427" y="3588"/>
                  <a:pt x="3427" y="3420"/>
                </a:cubicBezTo>
                <a:cubicBezTo>
                  <a:pt x="3427" y="948"/>
                  <a:pt x="3427" y="948"/>
                  <a:pt x="3427" y="948"/>
                </a:cubicBezTo>
                <a:cubicBezTo>
                  <a:pt x="3427" y="780"/>
                  <a:pt x="3289" y="642"/>
                  <a:pt x="3121" y="642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reeform 178">
            <a:extLst>
              <a:ext uri="{FF2B5EF4-FFF2-40B4-BE49-F238E27FC236}">
                <a16:creationId xmlns="" xmlns:a16="http://schemas.microsoft.com/office/drawing/2014/main" id="{65CDE706-10CF-2F43-88C1-BCEBF0BED0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42870" y="1534831"/>
            <a:ext cx="1916323" cy="2081780"/>
          </a:xfrm>
          <a:custGeom>
            <a:avLst/>
            <a:gdLst>
              <a:gd name="T0" fmla="*/ 3115 w 3422"/>
              <a:gd name="T1" fmla="*/ 642 h 3719"/>
              <a:gd name="T2" fmla="*/ 3115 w 3422"/>
              <a:gd name="T3" fmla="*/ 642 h 3719"/>
              <a:gd name="T4" fmla="*/ 2105 w 3422"/>
              <a:gd name="T5" fmla="*/ 642 h 3719"/>
              <a:gd name="T6" fmla="*/ 1737 w 3422"/>
              <a:gd name="T7" fmla="*/ 0 h 3719"/>
              <a:gd name="T8" fmla="*/ 1362 w 3422"/>
              <a:gd name="T9" fmla="*/ 642 h 3719"/>
              <a:gd name="T10" fmla="*/ 299 w 3422"/>
              <a:gd name="T11" fmla="*/ 642 h 3719"/>
              <a:gd name="T12" fmla="*/ 0 w 3422"/>
              <a:gd name="T13" fmla="*/ 948 h 3719"/>
              <a:gd name="T14" fmla="*/ 0 w 3422"/>
              <a:gd name="T15" fmla="*/ 3420 h 3719"/>
              <a:gd name="T16" fmla="*/ 299 w 3422"/>
              <a:gd name="T17" fmla="*/ 3718 h 3719"/>
              <a:gd name="T18" fmla="*/ 3115 w 3422"/>
              <a:gd name="T19" fmla="*/ 3718 h 3719"/>
              <a:gd name="T20" fmla="*/ 3421 w 3422"/>
              <a:gd name="T21" fmla="*/ 3420 h 3719"/>
              <a:gd name="T22" fmla="*/ 3421 w 3422"/>
              <a:gd name="T23" fmla="*/ 948 h 3719"/>
              <a:gd name="T24" fmla="*/ 3115 w 3422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2" h="3719">
                <a:moveTo>
                  <a:pt x="3115" y="642"/>
                </a:moveTo>
                <a:lnTo>
                  <a:pt x="3115" y="642"/>
                </a:lnTo>
                <a:cubicBezTo>
                  <a:pt x="2105" y="642"/>
                  <a:pt x="2105" y="642"/>
                  <a:pt x="2105" y="642"/>
                </a:cubicBezTo>
                <a:cubicBezTo>
                  <a:pt x="1737" y="0"/>
                  <a:pt x="1737" y="0"/>
                  <a:pt x="1737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130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0" y="3718"/>
                  <a:pt x="299" y="3718"/>
                </a:cubicBezTo>
                <a:cubicBezTo>
                  <a:pt x="3115" y="3718"/>
                  <a:pt x="3115" y="3718"/>
                  <a:pt x="3115" y="3718"/>
                </a:cubicBezTo>
                <a:cubicBezTo>
                  <a:pt x="3283" y="3718"/>
                  <a:pt x="3421" y="3588"/>
                  <a:pt x="3421" y="3420"/>
                </a:cubicBezTo>
                <a:cubicBezTo>
                  <a:pt x="3421" y="948"/>
                  <a:pt x="3421" y="948"/>
                  <a:pt x="3421" y="948"/>
                </a:cubicBezTo>
                <a:cubicBezTo>
                  <a:pt x="3421" y="780"/>
                  <a:pt x="3283" y="642"/>
                  <a:pt x="3115" y="642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Freeform 179">
            <a:extLst>
              <a:ext uri="{FF2B5EF4-FFF2-40B4-BE49-F238E27FC236}">
                <a16:creationId xmlns="" xmlns:a16="http://schemas.microsoft.com/office/drawing/2014/main" id="{832BCD4D-201E-8748-B1F7-9CE73C83B4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605108" y="4283864"/>
            <a:ext cx="1921262" cy="2081780"/>
          </a:xfrm>
          <a:custGeom>
            <a:avLst/>
            <a:gdLst>
              <a:gd name="T0" fmla="*/ 3122 w 3429"/>
              <a:gd name="T1" fmla="*/ 642 h 3719"/>
              <a:gd name="T2" fmla="*/ 3122 w 3429"/>
              <a:gd name="T3" fmla="*/ 642 h 3719"/>
              <a:gd name="T4" fmla="*/ 2120 w 3429"/>
              <a:gd name="T5" fmla="*/ 642 h 3719"/>
              <a:gd name="T6" fmla="*/ 1745 w 3429"/>
              <a:gd name="T7" fmla="*/ 0 h 3719"/>
              <a:gd name="T8" fmla="*/ 1377 w 3429"/>
              <a:gd name="T9" fmla="*/ 642 h 3719"/>
              <a:gd name="T10" fmla="*/ 306 w 3429"/>
              <a:gd name="T11" fmla="*/ 642 h 3719"/>
              <a:gd name="T12" fmla="*/ 0 w 3429"/>
              <a:gd name="T13" fmla="*/ 948 h 3719"/>
              <a:gd name="T14" fmla="*/ 0 w 3429"/>
              <a:gd name="T15" fmla="*/ 3420 h 3719"/>
              <a:gd name="T16" fmla="*/ 306 w 3429"/>
              <a:gd name="T17" fmla="*/ 3718 h 3719"/>
              <a:gd name="T18" fmla="*/ 3122 w 3429"/>
              <a:gd name="T19" fmla="*/ 3718 h 3719"/>
              <a:gd name="T20" fmla="*/ 3428 w 3429"/>
              <a:gd name="T21" fmla="*/ 3420 h 3719"/>
              <a:gd name="T22" fmla="*/ 3428 w 3429"/>
              <a:gd name="T23" fmla="*/ 948 h 3719"/>
              <a:gd name="T24" fmla="*/ 3122 w 3429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9" h="3719">
                <a:moveTo>
                  <a:pt x="3122" y="642"/>
                </a:moveTo>
                <a:lnTo>
                  <a:pt x="3122" y="642"/>
                </a:lnTo>
                <a:cubicBezTo>
                  <a:pt x="2120" y="642"/>
                  <a:pt x="2120" y="642"/>
                  <a:pt x="2120" y="642"/>
                </a:cubicBezTo>
                <a:cubicBezTo>
                  <a:pt x="1745" y="0"/>
                  <a:pt x="1745" y="0"/>
                  <a:pt x="1745" y="0"/>
                </a:cubicBezTo>
                <a:cubicBezTo>
                  <a:pt x="1377" y="642"/>
                  <a:pt x="1377" y="642"/>
                  <a:pt x="137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1" y="3718"/>
                  <a:pt x="3428" y="3588"/>
                  <a:pt x="3428" y="3420"/>
                </a:cubicBezTo>
                <a:cubicBezTo>
                  <a:pt x="3428" y="948"/>
                  <a:pt x="3428" y="948"/>
                  <a:pt x="3428" y="948"/>
                </a:cubicBezTo>
                <a:cubicBezTo>
                  <a:pt x="3428" y="780"/>
                  <a:pt x="3291" y="642"/>
                  <a:pt x="3122" y="642"/>
                </a:cubicBezTo>
              </a:path>
            </a:pathLst>
          </a:custGeom>
          <a:solidFill>
            <a:srgbClr val="AED07E">
              <a:alpha val="80000"/>
            </a:srgbClr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32DC3FE-D517-4045-A81C-97480C4BB5BC}"/>
              </a:ext>
            </a:extLst>
          </p:cNvPr>
          <p:cNvSpPr/>
          <p:nvPr userDrawn="1"/>
        </p:nvSpPr>
        <p:spPr>
          <a:xfrm>
            <a:off x="5667689" y="624067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929DE76E-73B1-9148-AD97-229EAA47B0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871" y="52551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019" y="2282993"/>
            <a:ext cx="1903851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73021" y="2276743"/>
            <a:ext cx="1921263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16948" y="2268289"/>
            <a:ext cx="190850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386" y="2262039"/>
            <a:ext cx="1890175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1239" y="2250464"/>
            <a:ext cx="1921262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E0AA75E-BDA5-164B-BCEE-416AB7EB207E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8F78608-E00E-EC4C-A889-2DB48630BF2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1967887810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F7012A-4801-B846-8CEA-D1AA67A7E19E}"/>
              </a:ext>
            </a:extLst>
          </p:cNvPr>
          <p:cNvSpPr/>
          <p:nvPr userDrawn="1"/>
        </p:nvSpPr>
        <p:spPr>
          <a:xfrm>
            <a:off x="0" y="0"/>
            <a:ext cx="3526971" cy="25537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="" xmlns:a16="http://schemas.microsoft.com/office/drawing/2014/main" id="{000CD309-E9B0-7C4A-9A4F-489EB83506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313" y="875545"/>
            <a:ext cx="10978262" cy="108309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A6377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="" xmlns:a16="http://schemas.microsoft.com/office/drawing/2014/main" id="{C6A8FD36-65E2-304C-B342-C3166DD3BB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313" y="2067342"/>
            <a:ext cx="10978262" cy="4038015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40404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2622714288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with solid hea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5EE0BA7-5177-7C41-9701-67552BFD319E}"/>
              </a:ext>
            </a:extLst>
          </p:cNvPr>
          <p:cNvSpPr/>
          <p:nvPr userDrawn="1"/>
        </p:nvSpPr>
        <p:spPr>
          <a:xfrm>
            <a:off x="332509" y="301337"/>
            <a:ext cx="11513127" cy="1859972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ED39E585-4CC7-244E-BB6D-EF564C816B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177" y="943935"/>
            <a:ext cx="10563696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A171193F-8D07-6841-AD4F-81B3E69E1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651" y="2668824"/>
            <a:ext cx="10638222" cy="324524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2666563525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C620474-398A-C642-97C5-6FFB0DF43052}"/>
              </a:ext>
            </a:extLst>
          </p:cNvPr>
          <p:cNvCxnSpPr>
            <a:cxnSpLocks/>
          </p:cNvCxnSpPr>
          <p:nvPr/>
        </p:nvCxnSpPr>
        <p:spPr>
          <a:xfrm>
            <a:off x="2718910" y="3448776"/>
            <a:ext cx="94715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6E4A766-FED1-894B-A889-823A4FF75411}"/>
              </a:ext>
            </a:extLst>
          </p:cNvPr>
          <p:cNvSpPr/>
          <p:nvPr/>
        </p:nvSpPr>
        <p:spPr>
          <a:xfrm>
            <a:off x="2102383" y="2832249"/>
            <a:ext cx="1233055" cy="1233055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08C6878-4402-894E-8E64-73E151411DC6}"/>
              </a:ext>
            </a:extLst>
          </p:cNvPr>
          <p:cNvSpPr/>
          <p:nvPr/>
        </p:nvSpPr>
        <p:spPr>
          <a:xfrm>
            <a:off x="5969765" y="3362570"/>
            <a:ext cx="172412" cy="172412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BB83E75-E0C9-714E-9E45-509D3F33090F}"/>
              </a:ext>
            </a:extLst>
          </p:cNvPr>
          <p:cNvSpPr/>
          <p:nvPr/>
        </p:nvSpPr>
        <p:spPr>
          <a:xfrm>
            <a:off x="9383674" y="3362570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26AA091-4676-F84E-93FF-824FF1A4B10B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8" name="Text Placeholder 23">
            <a:extLst>
              <a:ext uri="{FF2B5EF4-FFF2-40B4-BE49-F238E27FC236}">
                <a16:creationId xmlns="" xmlns:a16="http://schemas.microsoft.com/office/drawing/2014/main" id="{E74BB04E-437D-4E46-9A57-B72EEF075E6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Our Journey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="" xmlns:a16="http://schemas.microsoft.com/office/drawing/2014/main" id="{CCD767BA-B79C-2543-AA9A-86E634722F0F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785825" y="422073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3BC6FB8B-D15D-3340-8F2D-D5BC2FD4D66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216766" y="1608539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19348E07-20A7-F740-8715-43EB023172A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102383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START</a:t>
            </a:r>
            <a:endParaRPr lang="en-US" dirty="0"/>
          </a:p>
        </p:txBody>
      </p:sp>
      <p:sp>
        <p:nvSpPr>
          <p:cNvPr id="36" name="Text Placeholder 17">
            <a:extLst>
              <a:ext uri="{FF2B5EF4-FFF2-40B4-BE49-F238E27FC236}">
                <a16:creationId xmlns="" xmlns:a16="http://schemas.microsoft.com/office/drawing/2014/main" id="{BD72605F-29B1-4242-93F3-3F37AA42DC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5825" y="2823339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2016</a:t>
            </a:r>
            <a:endParaRPr lang="en-US" dirty="0"/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A04A4060-643D-BB44-93F7-B288E25220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6766" y="3843245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2017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D08B2CC-4979-4848-AA8C-0A1B4B69F8C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53A056D-7DA8-CA43-BD26-DAFD3209780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853421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159BEB2-8918-8740-99A7-553D0D414983}"/>
              </a:ext>
            </a:extLst>
          </p:cNvPr>
          <p:cNvCxnSpPr>
            <a:cxnSpLocks/>
          </p:cNvCxnSpPr>
          <p:nvPr userDrawn="1"/>
        </p:nvCxnSpPr>
        <p:spPr>
          <a:xfrm>
            <a:off x="1588" y="3448776"/>
            <a:ext cx="121888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7D4A19C4-1947-4349-9457-0ACFFBA4FC07}"/>
              </a:ext>
            </a:extLst>
          </p:cNvPr>
          <p:cNvSpPr/>
          <p:nvPr/>
        </p:nvSpPr>
        <p:spPr>
          <a:xfrm>
            <a:off x="6040275" y="3362570"/>
            <a:ext cx="172412" cy="172412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87DE787-8DE7-3C4E-8EB8-423F070D8AFF}"/>
              </a:ext>
            </a:extLst>
          </p:cNvPr>
          <p:cNvSpPr/>
          <p:nvPr/>
        </p:nvSpPr>
        <p:spPr>
          <a:xfrm>
            <a:off x="2626366" y="3362571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C249088C-C99A-C54C-8067-8456BF21657E}"/>
              </a:ext>
            </a:extLst>
          </p:cNvPr>
          <p:cNvSpPr/>
          <p:nvPr/>
        </p:nvSpPr>
        <p:spPr>
          <a:xfrm>
            <a:off x="9393224" y="3362571"/>
            <a:ext cx="172412" cy="172412"/>
          </a:xfrm>
          <a:prstGeom prst="ellipse">
            <a:avLst/>
          </a:prstGeom>
          <a:solidFill>
            <a:srgbClr val="8CBF4B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FF92472D-9633-1B41-8BB1-3CE8FDF598FC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459184" y="4206951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4FA104B9-3949-7046-BD33-D672B145979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890125" y="1594752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4" name="Text Placeholder 17">
            <a:extLst>
              <a:ext uri="{FF2B5EF4-FFF2-40B4-BE49-F238E27FC236}">
                <a16:creationId xmlns="" xmlns:a16="http://schemas.microsoft.com/office/drawing/2014/main" id="{4170B2DE-1D76-D746-B4E0-1DF37E4C7538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223426" y="4210067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9" name="Text Placeholder 17">
            <a:extLst>
              <a:ext uri="{FF2B5EF4-FFF2-40B4-BE49-F238E27FC236}">
                <a16:creationId xmlns="" xmlns:a16="http://schemas.microsoft.com/office/drawing/2014/main" id="{00BAA056-DFBD-584F-9273-7D94010335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59184" y="283714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2018</a:t>
            </a:r>
            <a:endParaRPr lang="en-US" dirty="0"/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6BF9179A-0AB3-E042-BD2E-A24FBC624C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90125" y="385705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2019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5D05B818-03D6-0C48-A4A4-879D1B8573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3426" y="282565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2020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C26421F-3E17-FF47-92D5-AE8B9BF847B2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7918C0E-ED0A-D748-88E5-BE3A2DEDEB9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3107049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44363-A929-4E9A-921F-6EF78E632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89B3EC-B0FF-48E5-9F07-519B97688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922552-0453-43F2-9329-45EC61DF2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743A40-4C46-4349-8464-EC121267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802667-83E8-4DE9-AEC8-97C50D0D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12346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99EA92-8C6E-B84F-B459-728079F0C1CC}"/>
              </a:ext>
            </a:extLst>
          </p:cNvPr>
          <p:cNvGrpSpPr/>
          <p:nvPr userDrawn="1"/>
        </p:nvGrpSpPr>
        <p:grpSpPr>
          <a:xfrm flipH="1">
            <a:off x="-87112" y="2691100"/>
            <a:ext cx="10183945" cy="1475800"/>
            <a:chOff x="4009760" y="5382199"/>
            <a:chExt cx="20367890" cy="2951599"/>
          </a:xfrm>
        </p:grpSpPr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E7ED26DD-7AEB-9E44-8FF6-C477D8C00C2B}"/>
                </a:ext>
              </a:extLst>
            </p:cNvPr>
            <p:cNvCxnSpPr>
              <a:cxnSpLocks/>
            </p:cNvCxnSpPr>
            <p:nvPr/>
          </p:nvCxnSpPr>
          <p:spPr>
            <a:xfrm>
              <a:off x="5434644" y="6897551"/>
              <a:ext cx="1894300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40BA1181-B947-D246-AEDB-8D5690586889}"/>
                </a:ext>
              </a:extLst>
            </p:cNvPr>
            <p:cNvSpPr/>
            <p:nvPr/>
          </p:nvSpPr>
          <p:spPr>
            <a:xfrm>
              <a:off x="4009760" y="5382199"/>
              <a:ext cx="2887204" cy="2951599"/>
            </a:xfrm>
            <a:prstGeom prst="ellipse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prstClr val="white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93279403-2DD6-294E-8653-2A42ED9EBD96}"/>
                </a:ext>
              </a:extLst>
            </p:cNvPr>
            <p:cNvSpPr/>
            <p:nvPr/>
          </p:nvSpPr>
          <p:spPr>
            <a:xfrm>
              <a:off x="11936354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B1A0B9AD-E1B8-4A47-B627-580D076FD190}"/>
                </a:ext>
              </a:extLst>
            </p:cNvPr>
            <p:cNvSpPr/>
            <p:nvPr userDrawn="1"/>
          </p:nvSpPr>
          <p:spPr>
            <a:xfrm>
              <a:off x="18764171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 Placeholder 17">
            <a:extLst>
              <a:ext uri="{FF2B5EF4-FFF2-40B4-BE49-F238E27FC236}">
                <a16:creationId xmlns="" xmlns:a16="http://schemas.microsoft.com/office/drawing/2014/main" id="{EE27F43F-5131-7247-81C7-14B1147E8D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4900" y="161754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FA701368-7F3A-D942-9086-74C5BC9A1A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8201" y="4232863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19E93A3E-D93B-6746-924C-B809E688CD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67864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END</a:t>
            </a:r>
            <a:endParaRPr lang="en-US" dirty="0"/>
          </a:p>
        </p:txBody>
      </p:sp>
      <p:sp>
        <p:nvSpPr>
          <p:cNvPr id="26" name="Text Placeholder 17">
            <a:extLst>
              <a:ext uri="{FF2B5EF4-FFF2-40B4-BE49-F238E27FC236}">
                <a16:creationId xmlns="" xmlns:a16="http://schemas.microsoft.com/office/drawing/2014/main" id="{14EC00ED-B9B5-564F-A2BD-E9361B35ED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66515" y="384269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2021</a:t>
            </a:r>
            <a:endParaRPr lang="en-US" dirty="0"/>
          </a:p>
        </p:txBody>
      </p:sp>
      <p:sp>
        <p:nvSpPr>
          <p:cNvPr id="27" name="Text Placeholder 17">
            <a:extLst>
              <a:ext uri="{FF2B5EF4-FFF2-40B4-BE49-F238E27FC236}">
                <a16:creationId xmlns="" xmlns:a16="http://schemas.microsoft.com/office/drawing/2014/main" id="{3BB708B1-BD9F-3D4B-A3F2-DAAACD7B96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8201" y="2797420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2022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736D8C8-35B9-E44E-AAE8-C6E80ED2B0AD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81152B3-A02C-0A41-A45E-03342C78C7A9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20747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end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295640-5B5F-6E47-808F-2F2FB8B377B6}"/>
              </a:ext>
            </a:extLst>
          </p:cNvPr>
          <p:cNvGrpSpPr/>
          <p:nvPr userDrawn="1"/>
        </p:nvGrpSpPr>
        <p:grpSpPr>
          <a:xfrm>
            <a:off x="13492" y="1875084"/>
            <a:ext cx="12165015" cy="3041254"/>
            <a:chOff x="0" y="4738255"/>
            <a:chExt cx="21169744" cy="5292436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2C287D99-39F7-274E-881D-B1205E86882D}"/>
                </a:ext>
              </a:extLst>
            </p:cNvPr>
            <p:cNvSpPr/>
            <p:nvPr/>
          </p:nvSpPr>
          <p:spPr>
            <a:xfrm>
              <a:off x="0" y="4738255"/>
              <a:ext cx="5292436" cy="5292436"/>
            </a:xfrm>
            <a:prstGeom prst="rect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7255414-C2BD-294E-A843-C1E85CBB702D}"/>
                </a:ext>
              </a:extLst>
            </p:cNvPr>
            <p:cNvSpPr/>
            <p:nvPr/>
          </p:nvSpPr>
          <p:spPr>
            <a:xfrm>
              <a:off x="5292436" y="4738255"/>
              <a:ext cx="5292436" cy="5292436"/>
            </a:xfrm>
            <a:prstGeom prst="rect">
              <a:avLst/>
            </a:prstGeom>
            <a:solidFill>
              <a:srgbClr val="28A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C2AF4D0D-CD86-1943-BD02-89B10E71AB04}"/>
                </a:ext>
              </a:extLst>
            </p:cNvPr>
            <p:cNvSpPr/>
            <p:nvPr/>
          </p:nvSpPr>
          <p:spPr>
            <a:xfrm>
              <a:off x="10584872" y="4738255"/>
              <a:ext cx="5292436" cy="5292436"/>
            </a:xfrm>
            <a:prstGeom prst="rect">
              <a:avLst/>
            </a:prstGeom>
            <a:solidFill>
              <a:srgbClr val="1BA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B3D836D-4100-D44A-83B0-51B97203CAA2}"/>
                </a:ext>
              </a:extLst>
            </p:cNvPr>
            <p:cNvSpPr/>
            <p:nvPr/>
          </p:nvSpPr>
          <p:spPr>
            <a:xfrm>
              <a:off x="15877308" y="4738255"/>
              <a:ext cx="5292436" cy="5292436"/>
            </a:xfrm>
            <a:prstGeom prst="rect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4D2F298-F143-9740-AAB0-DC67FBF5DC8C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40B2C6C4-135F-5946-B876-EA9B72EF09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4743" y="2963737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February</a:t>
            </a:r>
            <a:endParaRPr lang="en-US" dirty="0"/>
          </a:p>
        </p:txBody>
      </p:sp>
      <p:sp>
        <p:nvSpPr>
          <p:cNvPr id="36" name="Text Placeholder 23">
            <a:extLst>
              <a:ext uri="{FF2B5EF4-FFF2-40B4-BE49-F238E27FC236}">
                <a16:creationId xmlns="" xmlns:a16="http://schemas.microsoft.com/office/drawing/2014/main" id="{BDA90A0E-F434-DE4E-802E-4F8D967084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59026" y="2332384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E4E3947D-3C0D-864E-A378-E86B96AB3A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69574" y="3694013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8" name="Text Placeholder 17">
            <a:extLst>
              <a:ext uri="{FF2B5EF4-FFF2-40B4-BE49-F238E27FC236}">
                <a16:creationId xmlns="" xmlns:a16="http://schemas.microsoft.com/office/drawing/2014/main" id="{7A61D601-8E58-BD42-BBBF-581E5B4321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979" y="2966833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January</a:t>
            </a:r>
            <a:endParaRPr lang="en-US" dirty="0"/>
          </a:p>
        </p:txBody>
      </p:sp>
      <p:sp>
        <p:nvSpPr>
          <p:cNvPr id="39" name="Text Placeholder 23">
            <a:extLst>
              <a:ext uri="{FF2B5EF4-FFF2-40B4-BE49-F238E27FC236}">
                <a16:creationId xmlns="" xmlns:a16="http://schemas.microsoft.com/office/drawing/2014/main" id="{FBF15F1B-8908-F446-91BA-B6025A5D96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04" y="2335480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20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8DA24536-E652-E647-BC3C-200CC55782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52" y="3697109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87F5E8E1-032A-ED43-93E9-DB20B4563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24512" y="2950422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April</a:t>
            </a:r>
            <a:endParaRPr lang="en-US" dirty="0"/>
          </a:p>
        </p:txBody>
      </p:sp>
      <p:sp>
        <p:nvSpPr>
          <p:cNvPr id="42" name="Text Placeholder 23">
            <a:extLst>
              <a:ext uri="{FF2B5EF4-FFF2-40B4-BE49-F238E27FC236}">
                <a16:creationId xmlns="" xmlns:a16="http://schemas.microsoft.com/office/drawing/2014/main" id="{76204B1D-FD93-534C-86DB-6D09C95456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28795" y="2319069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="" xmlns:a16="http://schemas.microsoft.com/office/drawing/2014/main" id="{F4D63AE9-5CEC-9F4B-96A5-3F0DB00BF3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39343" y="3680698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4" name="Text Placeholder 17">
            <a:extLst>
              <a:ext uri="{FF2B5EF4-FFF2-40B4-BE49-F238E27FC236}">
                <a16:creationId xmlns="" xmlns:a16="http://schemas.microsoft.com/office/drawing/2014/main" id="{18449C84-980B-324B-B217-BB2EDFA5B2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68790" y="2953518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March</a:t>
            </a:r>
            <a:endParaRPr lang="en-US" dirty="0"/>
          </a:p>
        </p:txBody>
      </p:sp>
      <p:sp>
        <p:nvSpPr>
          <p:cNvPr id="45" name="Text Placeholder 23">
            <a:extLst>
              <a:ext uri="{FF2B5EF4-FFF2-40B4-BE49-F238E27FC236}">
                <a16:creationId xmlns="" xmlns:a16="http://schemas.microsoft.com/office/drawing/2014/main" id="{DB432D93-6FEA-AC42-83B9-779DFF3A77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73073" y="2322165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17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="" xmlns:a16="http://schemas.microsoft.com/office/drawing/2014/main" id="{23980425-5596-AE4F-A5E0-1E8D36188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3621" y="3683794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F30AE37-8612-1542-9EF8-54C24BD4C33D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2B53804-765C-C642-92ED-7E167F7FC3E2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931F17A9-1990-CB4F-B6F6-4BB13F4AD5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015229960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184089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227188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019776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06689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Freeform: Shape 4235">
            <a:extLst>
              <a:ext uri="{FF2B5EF4-FFF2-40B4-BE49-F238E27FC236}">
                <a16:creationId xmlns="" xmlns:a16="http://schemas.microsoft.com/office/drawing/2014/main" id="{2F2F1A50-32F6-E84E-B2A8-E09466C954B2}"/>
              </a:ext>
            </a:extLst>
          </p:cNvPr>
          <p:cNvSpPr/>
          <p:nvPr userDrawn="1"/>
        </p:nvSpPr>
        <p:spPr>
          <a:xfrm>
            <a:off x="9675359" y="1773769"/>
            <a:ext cx="1518092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2" h="1330">
                <a:moveTo>
                  <a:pt x="455" y="219"/>
                </a:moveTo>
                <a:cubicBezTo>
                  <a:pt x="326" y="219"/>
                  <a:pt x="219" y="325"/>
                  <a:pt x="219" y="455"/>
                </a:cubicBezTo>
                <a:cubicBezTo>
                  <a:pt x="219" y="587"/>
                  <a:pt x="326" y="692"/>
                  <a:pt x="455" y="692"/>
                </a:cubicBezTo>
                <a:cubicBezTo>
                  <a:pt x="586" y="692"/>
                  <a:pt x="692" y="587"/>
                  <a:pt x="692" y="455"/>
                </a:cubicBezTo>
                <a:cubicBezTo>
                  <a:pt x="692" y="325"/>
                  <a:pt x="586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2" y="203"/>
                  <a:pt x="912" y="455"/>
                </a:cubicBezTo>
                <a:cubicBezTo>
                  <a:pt x="912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3" y="1289"/>
                  <a:pt x="483" y="1303"/>
                </a:cubicBezTo>
                <a:cubicBezTo>
                  <a:pt x="483" y="1316"/>
                  <a:pt x="471" y="1330"/>
                  <a:pt x="455" y="1330"/>
                </a:cubicBezTo>
                <a:cubicBezTo>
                  <a:pt x="441" y="1330"/>
                  <a:pt x="428" y="1316"/>
                  <a:pt x="428" y="1303"/>
                </a:cubicBezTo>
                <a:cubicBezTo>
                  <a:pt x="428" y="1289"/>
                  <a:pt x="436" y="1280"/>
                  <a:pt x="447" y="1276"/>
                </a:cubicBezTo>
                <a:lnTo>
                  <a:pt x="447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7511047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755816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670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8973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27683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14986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57443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44746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12021" y="4848034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9324" y="4353360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B5D68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0" name="Freeform: Shape 4239">
            <a:extLst>
              <a:ext uri="{FF2B5EF4-FFF2-40B4-BE49-F238E27FC236}">
                <a16:creationId xmlns="" xmlns:a16="http://schemas.microsoft.com/office/drawing/2014/main" id="{E253BA23-B768-C040-9224-2910F7AB1B7E}"/>
              </a:ext>
            </a:extLst>
          </p:cNvPr>
          <p:cNvSpPr/>
          <p:nvPr userDrawn="1"/>
        </p:nvSpPr>
        <p:spPr>
          <a:xfrm>
            <a:off x="971458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132615215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928805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97190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6630446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6671879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18945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236577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939640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944352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52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655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72399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9702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73475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60778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42804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30107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27250" y="6366961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49767624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DCE44-91B1-49DC-BFD2-BAD631101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71E603A-A31C-4763-88CC-1A561D59F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26F09E-E749-4E79-806D-15B9147D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4C3C68-B0DC-4B52-9588-B4C5F572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CA00D0-F532-4005-B7FB-30AE0AAF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02241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7027ED-08EB-4AA2-8039-4471467B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B1B5F5-1779-474A-9F41-063CB554D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B29AA8-AD84-4CD3-9D29-0CF65B38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95838D-7270-4750-8B53-8E3FA1AA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2CDA35-2515-4BB3-884E-B71D22FE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206129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812B66-7A91-46C6-92C8-7180C0C5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B0D325-D854-4FF1-AFE5-4D92597C8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53E661-CC91-416A-A745-8E2A8D17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D61AF3-3BAD-4599-B779-64E3DB59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5B0AFF-07E0-4DAD-A29C-EDB2E6E3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800168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552351-547A-41F8-AA93-DAC4C4EA5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42C471-5C3E-4D19-9753-6E14BC73A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F7C295-3405-4590-9F2C-4AF0CB1A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39FC32-A399-44D5-91ED-8DDE0D59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1A561D-13AD-4BC3-9E28-CF15C358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558545-7F2F-45DA-9E04-D35F5EED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443677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FA14ED-05A5-4B12-A66F-DE7EFB37B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B6B6F6-BBEE-4168-AFC7-05823309C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91DC0B-A84E-4A8C-9F89-C46C0AAA0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B0200E8-3F05-4E98-A485-EBCD34E82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B6B2F77-C6C1-44EA-8820-9C87BBE12A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376CD5F-1A39-4D83-B8DE-3FEF9070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31767F8-3142-46BC-AB5D-C9FA3599B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326B1A6-6294-4F21-877E-2E49DC766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18719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4A50F0-14E6-4C87-969C-9B7082F7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829AA1-8D1C-4588-8CAC-6E8C8443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0E7EC14-1376-4AB1-93F4-FD83729F8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3D5DB3-6D69-41AE-AC66-6975102F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674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5244B6E-D371-4F79-B559-B2C8D1933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FE2AEE-1FA6-4AD6-BFBC-F5C8821EC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8CF1F1-149A-4D2A-B710-20B65FB3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EBEF44-F339-4145-B138-958BB18D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DFE507-41E3-4050-AA6E-8B9C4072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158959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6614A76-CC39-4D8F-8A8F-AEA07A95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B0D7F0-03CD-4F5B-B7C1-567AB8E7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50DE8C2-11F7-4D40-9854-DA6C0F85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768310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3AAEB3-63FB-4ABC-BE19-8EAFC94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E21FDC-E12E-43B6-A61B-812C63BD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61D72E-0CC1-4BD7-AEDF-28D69C52A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AEBE91-C3F4-40BB-BA4C-58C2C108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4752D7-D906-436C-BD79-7F675DD8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413694-5040-45A3-9219-E1FB03DE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29867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FBEC97-D821-4335-9FF7-3C67C95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EFF2508-BBFF-480A-AFA0-2B7A0E068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449EFEA-74AC-4426-AF85-D98D8DA29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2629FC-AE3F-4FF9-B1F7-96A55C72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C11E56-6FDB-4B2B-B5BB-47A07203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22C49F-480A-4D98-896E-9C820771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264326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44363-A929-4E9A-921F-6EF78E632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89B3EC-B0FF-48E5-9F07-519B97688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922552-0453-43F2-9329-45EC61DF2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743A40-4C46-4349-8464-EC121267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802667-83E8-4DE9-AEC8-97C50D0D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38130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5244B6E-D371-4F79-B559-B2C8D1933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FE2AEE-1FA6-4AD6-BFBC-F5C8821EC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8CF1F1-149A-4D2A-B710-20B65FB3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EBEF44-F339-4145-B138-958BB18D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DFE507-41E3-4050-AA6E-8B9C4072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26516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D5A2AA6-883F-854A-8546-F99F3B503C78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3864A3C8-D9B2-6D4F-8AF6-446AA2B021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85D7608D-36AC-F749-962E-A70668D2E0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A50FDCB-F35B-6E4C-894D-A4695AE5E749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="" xmlns:a16="http://schemas.microsoft.com/office/drawing/2014/main" id="{10DC2F06-5F2E-8245-82B0-075B40465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83E37E1-6A96-684C-BA8A-A42C3A7B7C50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B401573-3136-B04E-AB48-47CA1061F3EB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46402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C5B56A7-C850-004E-A218-494C6390142F}"/>
              </a:ext>
            </a:extLst>
          </p:cNvPr>
          <p:cNvSpPr/>
          <p:nvPr userDrawn="1"/>
        </p:nvSpPr>
        <p:spPr>
          <a:xfrm>
            <a:off x="241300" y="228600"/>
            <a:ext cx="11696700" cy="3035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3C33563-74D4-9C45-B16E-EE9771603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867"/>
          <a:stretch/>
        </p:blipFill>
        <p:spPr>
          <a:xfrm>
            <a:off x="3752900" y="1030385"/>
            <a:ext cx="8439100" cy="5375657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9B270587-869E-A549-98E4-0E2F24D7CB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1200" y="1203325"/>
            <a:ext cx="5130800" cy="3913188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B1FBF693-83D1-B940-B0C1-1DEE220BC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350" y="3594101"/>
            <a:ext cx="5029134" cy="223351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E4C5354-097E-9047-BF0C-BF358C2BBAC7}"/>
              </a:ext>
            </a:extLst>
          </p:cNvPr>
          <p:cNvSpPr/>
          <p:nvPr userDrawn="1"/>
        </p:nvSpPr>
        <p:spPr>
          <a:xfrm>
            <a:off x="831350" y="150280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3F1B5D6A-BD23-A34A-8A53-F5A2A2FE1C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7201" y="805450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29748EA-C0A8-F14F-B190-91F53E5FFAB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844C1E4-5685-3A4E-A559-324CB47798BE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810860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5">
            <a:extLst>
              <a:ext uri="{FF2B5EF4-FFF2-40B4-BE49-F238E27FC236}">
                <a16:creationId xmlns="" xmlns:a16="http://schemas.microsoft.com/office/drawing/2014/main" id="{325A458D-4CD1-F749-A7CA-2DB4DA3E26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3299" y="2066544"/>
            <a:ext cx="5132263" cy="3722513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D89B6699-41C2-A647-B805-477AD8D41E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6940" y="708094"/>
            <a:ext cx="5158622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1188A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46E7E2D0-5766-184D-B066-151C0BDA9313}"/>
              </a:ext>
            </a:extLst>
          </p:cNvPr>
          <p:cNvCxnSpPr>
            <a:cxnSpLocks/>
            <a:stCxn id="24" idx="2"/>
          </p:cNvCxnSpPr>
          <p:nvPr userDrawn="1"/>
        </p:nvCxnSpPr>
        <p:spPr>
          <a:xfrm flipH="1">
            <a:off x="5346936" y="1569629"/>
            <a:ext cx="13670" cy="5258207"/>
          </a:xfrm>
          <a:prstGeom prst="line">
            <a:avLst/>
          </a:prstGeom>
          <a:ln w="12700">
            <a:solidFill>
              <a:srgbClr val="28AF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2EEC70AB-BD27-9D40-B51B-A5A6EB572E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03474" y="708094"/>
            <a:ext cx="3452394" cy="343396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 SLIDE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80E57C5-9F44-1743-A089-B6D51064BBCD}"/>
              </a:ext>
            </a:extLst>
          </p:cNvPr>
          <p:cNvSpPr/>
          <p:nvPr userDrawn="1"/>
        </p:nvSpPr>
        <p:spPr>
          <a:xfrm>
            <a:off x="5168746" y="1141689"/>
            <a:ext cx="383720" cy="423563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D774BE65-A9FD-8447-B8DC-01E0E3F156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3395" y="712471"/>
            <a:ext cx="1154422" cy="857158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360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D61EA96D-CBBA-164C-B6A9-08FC40BAD1F5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9B8F009-F456-474D-8AEB-A89D432DE398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3340365380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594346" cy="386770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3" y="642972"/>
            <a:ext cx="1059434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43C4327-63B8-524C-A365-730E163C0C3B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7DCDAB-9B29-724B-9E94-12531E00608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484910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555827B-445F-124C-B488-0368396C6165}"/>
              </a:ext>
            </a:extLst>
          </p:cNvPr>
          <p:cNvSpPr txBox="1"/>
          <p:nvPr userDrawn="1"/>
        </p:nvSpPr>
        <p:spPr>
          <a:xfrm>
            <a:off x="476395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2D0DC2C-A428-934B-B2CD-33EA01036C84}"/>
              </a:ext>
            </a:extLst>
          </p:cNvPr>
          <p:cNvSpPr/>
          <p:nvPr userDrawn="1"/>
        </p:nvSpPr>
        <p:spPr>
          <a:xfrm>
            <a:off x="241300" y="367062"/>
            <a:ext cx="11696700" cy="1452908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Text Placeholder 23">
            <a:extLst>
              <a:ext uri="{FF2B5EF4-FFF2-40B4-BE49-F238E27FC236}">
                <a16:creationId xmlns="" xmlns:a16="http://schemas.microsoft.com/office/drawing/2014/main" id="{4D734847-73F0-D74C-9196-0C62282DD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91462" y="4473027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="" xmlns:a16="http://schemas.microsoft.com/office/drawing/2014/main" id="{50529F2B-6A15-7F4F-A86A-73B054F9CD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7398" y="795622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Slide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370A3C62-9C33-6442-AA56-3D5560A5CE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8982" y="598304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="" xmlns:a16="http://schemas.microsoft.com/office/drawing/2014/main" id="{8CC6C34D-3A90-F048-B53A-BC616573EE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5779" y="0"/>
            <a:ext cx="5248975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 to add photo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03222646-8EC8-EF43-AB87-0FAB8C3CF236}"/>
              </a:ext>
            </a:extLst>
          </p:cNvPr>
          <p:cNvSpPr/>
          <p:nvPr userDrawn="1"/>
        </p:nvSpPr>
        <p:spPr>
          <a:xfrm rot="16200000" flipV="1">
            <a:off x="11704000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9037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D5A2AA6-883F-854A-8546-F99F3B503C78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3864A3C8-D9B2-6D4F-8AF6-446AA2B021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85D7608D-36AC-F749-962E-A70668D2E0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A50FDCB-F35B-6E4C-894D-A4695AE5E749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="" xmlns:a16="http://schemas.microsoft.com/office/drawing/2014/main" id="{10DC2F06-5F2E-8245-82B0-075B40465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83E37E1-6A96-684C-BA8A-A42C3A7B7C50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B401573-3136-B04E-AB48-47CA1061F3EB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424715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Photo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B740006-F160-C44D-89FA-19A0B2F5D62F}"/>
              </a:ext>
            </a:extLst>
          </p:cNvPr>
          <p:cNvSpPr/>
          <p:nvPr userDrawn="1"/>
        </p:nvSpPr>
        <p:spPr>
          <a:xfrm>
            <a:off x="241300" y="0"/>
            <a:ext cx="6151000" cy="5923917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BAB2E43A-01A9-034A-94FD-65F98C980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5" y="1757011"/>
            <a:ext cx="4983180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70CC3DF-08FC-104A-96EE-39401CA6BF0E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950BB21B-863E-E545-BC10-366FC83CCA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5085159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="" xmlns:a16="http://schemas.microsoft.com/office/drawing/2014/main" id="{67F66838-2DC1-A242-BFEE-D223249239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2300" y="228600"/>
            <a:ext cx="5564883" cy="5447571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289134-02EC-A240-9EEE-8EFCD9FB6E42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41BD9DB-1AE0-F046-B1C4-9F1995D778AF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387942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oint icon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2225374" y="17274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2268473" y="17689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8745392" y="178001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8792510" y="182145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68968" y="48280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56271" y="4333339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188A3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BA19A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91788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9091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8CBF4B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FDA3578-22C0-F242-8A92-BC35DC710088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239D4DF-F916-8E4B-8BDF-169B917E8A14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65B885F-F1D5-CF48-A406-1D7B1455708D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23">
            <a:extLst>
              <a:ext uri="{FF2B5EF4-FFF2-40B4-BE49-F238E27FC236}">
                <a16:creationId xmlns="" xmlns:a16="http://schemas.microsoft.com/office/drawing/2014/main" id="{C979FF8E-2FF0-A342-B688-0AFAC42113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932158106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="" xmlns:a16="http://schemas.microsoft.com/office/drawing/2014/main" id="{E062918E-84FF-9547-A16A-383E59F88B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300" y="228600"/>
            <a:ext cx="11696700" cy="5946816"/>
          </a:xfrm>
          <a:custGeom>
            <a:avLst/>
            <a:gdLst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26308 w 11696700"/>
              <a:gd name="connsiteY8" fmla="*/ 5837400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221569 w 11696700"/>
              <a:gd name="connsiteY9" fmla="*/ 5935093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6816"/>
              <a:gd name="connsiteX1" fmla="*/ 11696700 w 11696700"/>
              <a:gd name="connsiteY1" fmla="*/ 0 h 5946816"/>
              <a:gd name="connsiteX2" fmla="*/ 11696700 w 11696700"/>
              <a:gd name="connsiteY2" fmla="*/ 757264 h 5946816"/>
              <a:gd name="connsiteX3" fmla="*/ 5956300 w 11696700"/>
              <a:gd name="connsiteY3" fmla="*/ 757264 h 5946816"/>
              <a:gd name="connsiteX4" fmla="*/ 5956300 w 11696700"/>
              <a:gd name="connsiteY4" fmla="*/ 3182964 h 5946816"/>
              <a:gd name="connsiteX5" fmla="*/ 11696700 w 11696700"/>
              <a:gd name="connsiteY5" fmla="*/ 3182964 h 5946816"/>
              <a:gd name="connsiteX6" fmla="*/ 11696700 w 11696700"/>
              <a:gd name="connsiteY6" fmla="*/ 5943600 h 5946816"/>
              <a:gd name="connsiteX7" fmla="*/ 226308 w 11696700"/>
              <a:gd name="connsiteY7" fmla="*/ 5943600 h 5946816"/>
              <a:gd name="connsiteX8" fmla="*/ 219585 w 11696700"/>
              <a:gd name="connsiteY8" fmla="*/ 5938253 h 5946816"/>
              <a:gd name="connsiteX9" fmla="*/ 350523 w 11696700"/>
              <a:gd name="connsiteY9" fmla="*/ 5946816 h 5946816"/>
              <a:gd name="connsiteX10" fmla="*/ 190308 w 11696700"/>
              <a:gd name="connsiteY10" fmla="*/ 5943600 h 5946816"/>
              <a:gd name="connsiteX11" fmla="*/ 0 w 11696700"/>
              <a:gd name="connsiteY11" fmla="*/ 5943600 h 5946816"/>
              <a:gd name="connsiteX12" fmla="*/ 0 w 11696700"/>
              <a:gd name="connsiteY12" fmla="*/ 0 h 594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96700" h="5946816">
                <a:moveTo>
                  <a:pt x="0" y="0"/>
                </a:moveTo>
                <a:lnTo>
                  <a:pt x="11696700" y="0"/>
                </a:lnTo>
                <a:lnTo>
                  <a:pt x="11696700" y="757264"/>
                </a:lnTo>
                <a:lnTo>
                  <a:pt x="5956300" y="757264"/>
                </a:lnTo>
                <a:lnTo>
                  <a:pt x="5956300" y="3182964"/>
                </a:lnTo>
                <a:lnTo>
                  <a:pt x="11696700" y="3182964"/>
                </a:lnTo>
                <a:lnTo>
                  <a:pt x="11696700" y="5943600"/>
                </a:lnTo>
                <a:lnTo>
                  <a:pt x="226308" y="5943600"/>
                </a:lnTo>
                <a:lnTo>
                  <a:pt x="219585" y="5938253"/>
                </a:lnTo>
                <a:lnTo>
                  <a:pt x="350523" y="5946816"/>
                </a:lnTo>
                <a:lnTo>
                  <a:pt x="190308" y="5943600"/>
                </a:lnTo>
                <a:lnTo>
                  <a:pt x="0" y="59436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 sz="1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</a:t>
            </a:r>
          </a:p>
          <a:p>
            <a:endParaRPr lang="en-US" dirty="0"/>
          </a:p>
          <a:p>
            <a:r>
              <a:rPr lang="en-US" dirty="0"/>
              <a:t>                             Click to add photo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AE72C2A-8F5D-5741-9D36-B642CB2931C5}"/>
              </a:ext>
            </a:extLst>
          </p:cNvPr>
          <p:cNvSpPr/>
          <p:nvPr userDrawn="1"/>
        </p:nvSpPr>
        <p:spPr>
          <a:xfrm>
            <a:off x="6197600" y="985864"/>
            <a:ext cx="5994400" cy="2425700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6686CA7-9F9D-8D44-B94F-5A2669C8F7B2}"/>
              </a:ext>
            </a:extLst>
          </p:cNvPr>
          <p:cNvSpPr txBox="1"/>
          <p:nvPr userDrawn="1"/>
        </p:nvSpPr>
        <p:spPr>
          <a:xfrm>
            <a:off x="6637283" y="-8040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D0117BF-7B8F-804D-9B62-BFDC2DE5B730}"/>
              </a:ext>
            </a:extLst>
          </p:cNvPr>
          <p:cNvSpPr/>
          <p:nvPr userDrawn="1"/>
        </p:nvSpPr>
        <p:spPr>
          <a:xfrm>
            <a:off x="6504644" y="20260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89FD262A-DB5E-AA46-B482-A1055545E6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0495" y="1328734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11F92C0B-314B-1D4F-96FF-2837F718CF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5" y="2346524"/>
            <a:ext cx="5029134" cy="851567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498D20-F272-6C4B-9750-0950D632CA51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BD57239-5828-B540-8237-86617E1D76B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453147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AAA5544-825C-D843-82F7-011BA29F10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650" y="1587500"/>
            <a:ext cx="11696699" cy="4699000"/>
          </a:xfrm>
          <a:custGeom>
            <a:avLst/>
            <a:gdLst>
              <a:gd name="connsiteX0" fmla="*/ 0 w 11696699"/>
              <a:gd name="connsiteY0" fmla="*/ 0 h 4699000"/>
              <a:gd name="connsiteX1" fmla="*/ 11696699 w 11696699"/>
              <a:gd name="connsiteY1" fmla="*/ 0 h 4699000"/>
              <a:gd name="connsiteX2" fmla="*/ 11696699 w 11696699"/>
              <a:gd name="connsiteY2" fmla="*/ 1498601 h 4699000"/>
              <a:gd name="connsiteX3" fmla="*/ 7029451 w 11696699"/>
              <a:gd name="connsiteY3" fmla="*/ 1498601 h 4699000"/>
              <a:gd name="connsiteX4" fmla="*/ 7029451 w 11696699"/>
              <a:gd name="connsiteY4" fmla="*/ 2971529 h 4699000"/>
              <a:gd name="connsiteX5" fmla="*/ 11696699 w 11696699"/>
              <a:gd name="connsiteY5" fmla="*/ 2971529 h 4699000"/>
              <a:gd name="connsiteX6" fmla="*/ 11696699 w 11696699"/>
              <a:gd name="connsiteY6" fmla="*/ 4699000 h 4699000"/>
              <a:gd name="connsiteX7" fmla="*/ 536121 w 11696699"/>
              <a:gd name="connsiteY7" fmla="*/ 4699000 h 4699000"/>
              <a:gd name="connsiteX8" fmla="*/ 216546 w 11696699"/>
              <a:gd name="connsiteY8" fmla="*/ 4699000 h 4699000"/>
              <a:gd name="connsiteX9" fmla="*/ 180546 w 11696699"/>
              <a:gd name="connsiteY9" fmla="*/ 4699000 h 4699000"/>
              <a:gd name="connsiteX10" fmla="*/ 0 w 11696699"/>
              <a:gd name="connsiteY10" fmla="*/ 4699000 h 4699000"/>
              <a:gd name="connsiteX11" fmla="*/ 0 w 11696699"/>
              <a:gd name="connsiteY11" fmla="*/ 4278910 h 469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96699" h="4699000">
                <a:moveTo>
                  <a:pt x="0" y="0"/>
                </a:moveTo>
                <a:lnTo>
                  <a:pt x="11696699" y="0"/>
                </a:lnTo>
                <a:lnTo>
                  <a:pt x="11696699" y="1498601"/>
                </a:lnTo>
                <a:lnTo>
                  <a:pt x="7029451" y="1498601"/>
                </a:lnTo>
                <a:lnTo>
                  <a:pt x="7029451" y="2971529"/>
                </a:lnTo>
                <a:lnTo>
                  <a:pt x="11696699" y="2971529"/>
                </a:lnTo>
                <a:lnTo>
                  <a:pt x="11696699" y="4699000"/>
                </a:lnTo>
                <a:lnTo>
                  <a:pt x="536121" y="4699000"/>
                </a:lnTo>
                <a:lnTo>
                  <a:pt x="216546" y="4699000"/>
                </a:lnTo>
                <a:lnTo>
                  <a:pt x="180546" y="4699000"/>
                </a:lnTo>
                <a:lnTo>
                  <a:pt x="0" y="4699000"/>
                </a:lnTo>
                <a:lnTo>
                  <a:pt x="0" y="427891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33A59673-F743-3548-A224-DA318708FD70}"/>
              </a:ext>
            </a:extLst>
          </p:cNvPr>
          <p:cNvSpPr txBox="1">
            <a:spLocks/>
          </p:cNvSpPr>
          <p:nvPr userDrawn="1"/>
        </p:nvSpPr>
        <p:spPr>
          <a:xfrm>
            <a:off x="7619999" y="3435786"/>
            <a:ext cx="4019670" cy="773557"/>
          </a:xfrm>
          <a:prstGeom prst="rect">
            <a:avLst/>
          </a:prstGeom>
        </p:spPr>
        <p:txBody>
          <a:bodyPr vert="horz" wrap="square" lIns="217433" tIns="108718" rIns="217433" bIns="10871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prstClr val="white"/>
                </a:solidFill>
                <a:latin typeface="Montserrat Light" charset="0"/>
                <a:ea typeface="Montserrat Light" charset="0"/>
                <a:cs typeface="Montserrat Light" charset="0"/>
              </a:rPr>
              <a:t>Refers to a good or service being offered by a company.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9BB73D2-4537-B849-87DD-438424FEBE62}"/>
              </a:ext>
            </a:extLst>
          </p:cNvPr>
          <p:cNvSpPr/>
          <p:nvPr userDrawn="1"/>
        </p:nvSpPr>
        <p:spPr>
          <a:xfrm rot="10800000" flipV="1">
            <a:off x="7277100" y="3086101"/>
            <a:ext cx="4914900" cy="147292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76282472-56C2-8A48-86C5-1BC4F9E9B0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77100" y="3092586"/>
            <a:ext cx="4667249" cy="1466443"/>
          </a:xfrm>
        </p:spPr>
        <p:txBody>
          <a:bodyPr anchor="ctr"/>
          <a:lstStyle>
            <a:lvl1pPr algn="ctr"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379D8CF-5187-5A40-90C4-720D4B6776D8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507B26C4-2A6B-404D-B6DF-133DAE8902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81B267-E1F8-1B41-B67E-37FFFE57738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B91A324-8B30-A940-95B5-F8962EEFE5F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86385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5307EF-A9F6-C245-9FFC-6B90094787FE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3">
            <a:extLst>
              <a:ext uri="{FF2B5EF4-FFF2-40B4-BE49-F238E27FC236}">
                <a16:creationId xmlns="" xmlns:a16="http://schemas.microsoft.com/office/drawing/2014/main" id="{81CC2CF4-3D74-1342-B102-040122CED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="" xmlns:a16="http://schemas.microsoft.com/office/drawing/2014/main" id="{2F429012-D47B-B64E-8AF8-BA57CA772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82ED7C5-FFAE-834F-8F3A-BCF13F87526A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C2D9E6FA-4BF8-7846-B1D4-0E7D141B5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C42B48-7BA4-D244-BEDC-1A195F5794A4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E665F5D-41F2-AB4E-9E9D-89A3F85D709E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738760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/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C52FF19B-F26A-EC40-9F99-C10D1E505E59}"/>
              </a:ext>
            </a:extLst>
          </p:cNvPr>
          <p:cNvSpPr/>
          <p:nvPr userDrawn="1"/>
        </p:nvSpPr>
        <p:spPr>
          <a:xfrm>
            <a:off x="6361479" y="123226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 Placeholder 25">
            <a:extLst>
              <a:ext uri="{FF2B5EF4-FFF2-40B4-BE49-F238E27FC236}">
                <a16:creationId xmlns="" xmlns:a16="http://schemas.microsoft.com/office/drawing/2014/main" id="{CAF61B17-26D4-B14D-97CA-EAAECA6A7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9807" y="128946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D8522547-A08F-EE44-A9AD-5FABBDCD549F}"/>
              </a:ext>
            </a:extLst>
          </p:cNvPr>
          <p:cNvCxnSpPr>
            <a:cxnSpLocks/>
          </p:cNvCxnSpPr>
          <p:nvPr userDrawn="1"/>
        </p:nvCxnSpPr>
        <p:spPr>
          <a:xfrm>
            <a:off x="5769762" y="162223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8DF3840-EDCD-4B47-B492-D9F24116159A}"/>
              </a:ext>
            </a:extLst>
          </p:cNvPr>
          <p:cNvSpPr/>
          <p:nvPr userDrawn="1"/>
        </p:nvSpPr>
        <p:spPr>
          <a:xfrm flipV="1">
            <a:off x="511072" y="-2"/>
            <a:ext cx="5240006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9E207A2-7B0E-2F46-8515-2531113C9151}"/>
              </a:ext>
            </a:extLst>
          </p:cNvPr>
          <p:cNvSpPr/>
          <p:nvPr userDrawn="1"/>
        </p:nvSpPr>
        <p:spPr>
          <a:xfrm>
            <a:off x="918629" y="1527801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8EC99E19-5C6F-0E42-9D44-703CC975D6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478" y="1899687"/>
            <a:ext cx="4306395" cy="3280643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type…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5BC66613-CDA2-A74A-9395-2463EF11F2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8629" y="628636"/>
            <a:ext cx="4378451" cy="60363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Overview Slide</a:t>
            </a:r>
          </a:p>
        </p:txBody>
      </p:sp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D783A9DB-2D88-B44A-A367-1AE86EBEE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718" t="9301" r="27615" b="19469"/>
          <a:stretch/>
        </p:blipFill>
        <p:spPr>
          <a:xfrm flipH="1">
            <a:off x="511072" y="5180330"/>
            <a:ext cx="1726075" cy="1615575"/>
          </a:xfrm>
          <a:prstGeom prst="rect">
            <a:avLst/>
          </a:prstGeom>
        </p:spPr>
      </p:pic>
      <p:sp>
        <p:nvSpPr>
          <p:cNvPr id="21" name="Text Placeholder 25">
            <a:extLst>
              <a:ext uri="{FF2B5EF4-FFF2-40B4-BE49-F238E27FC236}">
                <a16:creationId xmlns="" xmlns:a16="http://schemas.microsoft.com/office/drawing/2014/main" id="{5A1E8056-B0BB-444E-9F56-12D2DD4B85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9716" y="123226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60359091-EF1E-5347-86A8-664FF906AFA2}"/>
              </a:ext>
            </a:extLst>
          </p:cNvPr>
          <p:cNvSpPr/>
          <p:nvPr userDrawn="1"/>
        </p:nvSpPr>
        <p:spPr>
          <a:xfrm>
            <a:off x="6361479" y="230689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 Placeholder 25">
            <a:extLst>
              <a:ext uri="{FF2B5EF4-FFF2-40B4-BE49-F238E27FC236}">
                <a16:creationId xmlns="" xmlns:a16="http://schemas.microsoft.com/office/drawing/2014/main" id="{29FF15AB-A467-5248-AA8B-EA7E9FC37B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9807" y="236408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63453B8E-02A0-D945-99F3-A46F3D8AA698}"/>
              </a:ext>
            </a:extLst>
          </p:cNvPr>
          <p:cNvCxnSpPr>
            <a:cxnSpLocks/>
          </p:cNvCxnSpPr>
          <p:nvPr userDrawn="1"/>
        </p:nvCxnSpPr>
        <p:spPr>
          <a:xfrm>
            <a:off x="5769762" y="269686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5">
            <a:extLst>
              <a:ext uri="{FF2B5EF4-FFF2-40B4-BE49-F238E27FC236}">
                <a16:creationId xmlns="" xmlns:a16="http://schemas.microsoft.com/office/drawing/2014/main" id="{F2455212-2D5D-E648-802A-B9EB35459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29716" y="230689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8DF1992D-B7D5-8E4B-BDA5-761CB37D3675}"/>
              </a:ext>
            </a:extLst>
          </p:cNvPr>
          <p:cNvSpPr/>
          <p:nvPr userDrawn="1"/>
        </p:nvSpPr>
        <p:spPr>
          <a:xfrm>
            <a:off x="6361479" y="336665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Text Placeholder 25">
            <a:extLst>
              <a:ext uri="{FF2B5EF4-FFF2-40B4-BE49-F238E27FC236}">
                <a16:creationId xmlns="" xmlns:a16="http://schemas.microsoft.com/office/drawing/2014/main" id="{D5D057F3-7821-E04C-AEF9-9BAF88BFC8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9807" y="342385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201686CB-AFC3-2E42-8385-6797A30142D9}"/>
              </a:ext>
            </a:extLst>
          </p:cNvPr>
          <p:cNvCxnSpPr>
            <a:cxnSpLocks/>
          </p:cNvCxnSpPr>
          <p:nvPr userDrawn="1"/>
        </p:nvCxnSpPr>
        <p:spPr>
          <a:xfrm>
            <a:off x="5769762" y="375662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5">
            <a:extLst>
              <a:ext uri="{FF2B5EF4-FFF2-40B4-BE49-F238E27FC236}">
                <a16:creationId xmlns="" xmlns:a16="http://schemas.microsoft.com/office/drawing/2014/main" id="{3EBAF954-82F2-CC42-82E9-A190647556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29716" y="336665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7212A528-3E55-3E4C-A29B-933FD36CD4AA}"/>
              </a:ext>
            </a:extLst>
          </p:cNvPr>
          <p:cNvSpPr/>
          <p:nvPr userDrawn="1"/>
        </p:nvSpPr>
        <p:spPr>
          <a:xfrm>
            <a:off x="6347624" y="442484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Text Placeholder 25">
            <a:extLst>
              <a:ext uri="{FF2B5EF4-FFF2-40B4-BE49-F238E27FC236}">
                <a16:creationId xmlns="" xmlns:a16="http://schemas.microsoft.com/office/drawing/2014/main" id="{5C41E408-2BE8-184D-BAE4-AEB73C241B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5952" y="448203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EB1EA6CF-9EE0-6148-AA67-CE0598A3805A}"/>
              </a:ext>
            </a:extLst>
          </p:cNvPr>
          <p:cNvCxnSpPr>
            <a:cxnSpLocks/>
          </p:cNvCxnSpPr>
          <p:nvPr userDrawn="1"/>
        </p:nvCxnSpPr>
        <p:spPr>
          <a:xfrm>
            <a:off x="5755907" y="481481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5">
            <a:extLst>
              <a:ext uri="{FF2B5EF4-FFF2-40B4-BE49-F238E27FC236}">
                <a16:creationId xmlns="" xmlns:a16="http://schemas.microsoft.com/office/drawing/2014/main" id="{5A47AF7F-E736-2640-98D0-99CBD669AF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15861" y="442484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3CA01ECA-9BBA-EE4B-8E28-5EE6A1A3E11D}"/>
              </a:ext>
            </a:extLst>
          </p:cNvPr>
          <p:cNvSpPr/>
          <p:nvPr userDrawn="1"/>
        </p:nvSpPr>
        <p:spPr>
          <a:xfrm>
            <a:off x="6361479" y="5502145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Text Placeholder 25">
            <a:extLst>
              <a:ext uri="{FF2B5EF4-FFF2-40B4-BE49-F238E27FC236}">
                <a16:creationId xmlns="" xmlns:a16="http://schemas.microsoft.com/office/drawing/2014/main" id="{981C64DC-4A52-6744-8327-31289AFCBA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99807" y="5559340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32514181-21FC-3442-AF04-713C37001620}"/>
              </a:ext>
            </a:extLst>
          </p:cNvPr>
          <p:cNvCxnSpPr>
            <a:cxnSpLocks/>
          </p:cNvCxnSpPr>
          <p:nvPr userDrawn="1"/>
        </p:nvCxnSpPr>
        <p:spPr>
          <a:xfrm>
            <a:off x="5769762" y="5892116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25">
            <a:extLst>
              <a:ext uri="{FF2B5EF4-FFF2-40B4-BE49-F238E27FC236}">
                <a16:creationId xmlns="" xmlns:a16="http://schemas.microsoft.com/office/drawing/2014/main" id="{41215D43-08A5-AA4E-8D46-F8BEBABD63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9716" y="5502145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2978749362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7D6B0E9-3995-4243-A4DE-8287096F2210}"/>
              </a:ext>
            </a:extLst>
          </p:cNvPr>
          <p:cNvSpPr/>
          <p:nvPr/>
        </p:nvSpPr>
        <p:spPr>
          <a:xfrm flipV="1">
            <a:off x="1356632" y="-2"/>
            <a:ext cx="5495430" cy="6892757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A59638F-34C3-0548-9D75-7451924D31F1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Picture Placeholder 17">
            <a:extLst>
              <a:ext uri="{FF2B5EF4-FFF2-40B4-BE49-F238E27FC236}">
                <a16:creationId xmlns="" xmlns:a16="http://schemas.microsoft.com/office/drawing/2014/main" id="{51437F97-A714-BA4E-86C2-B5AFBA0061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4CA7736D-49F3-1646-98AF-4946FF8930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2710" y="1773241"/>
            <a:ext cx="4621841" cy="452595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F13410A-2185-7C40-9186-1A1897ED3B11}"/>
              </a:ext>
            </a:extLst>
          </p:cNvPr>
          <p:cNvSpPr/>
          <p:nvPr userDrawn="1"/>
        </p:nvSpPr>
        <p:spPr>
          <a:xfrm>
            <a:off x="1802710" y="129286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="" xmlns:a16="http://schemas.microsoft.com/office/drawing/2014/main" id="{B30B2EA7-6F50-764D-9D0C-326E1B7C84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8561" y="595510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C376DF-08BD-8147-8B6C-C5A2D8D4A48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1933193304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118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876536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9C3F487-F604-4546-B7CE-1F7FE26D0DFD}"/>
              </a:ext>
            </a:extLst>
          </p:cNvPr>
          <p:cNvSpPr/>
          <p:nvPr userDrawn="1"/>
        </p:nvSpPr>
        <p:spPr>
          <a:xfrm flipV="1">
            <a:off x="738425" y="3186"/>
            <a:ext cx="6113637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DEFE2F3-1083-6042-8E1A-CF09DF7F7B14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="" xmlns:a16="http://schemas.microsoft.com/office/drawing/2014/main" id="{8105646A-9E0C-4145-97C2-3734A31A2B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327CD189-A588-D340-AEE6-ABA0AF7E6B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7487" y="1419861"/>
            <a:ext cx="5622464" cy="5334722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A06ABD-A133-8D42-8B38-636B873ACE6A}"/>
              </a:ext>
            </a:extLst>
          </p:cNvPr>
          <p:cNvSpPr/>
          <p:nvPr userDrawn="1"/>
        </p:nvSpPr>
        <p:spPr>
          <a:xfrm>
            <a:off x="1010710" y="11657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1C4A4EBF-8A47-914B-A531-A68FE8F2B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7487" y="405005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471A97C-0468-6444-8032-86D1D6051187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1563273716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2A7EC3A-FA50-904B-839F-2B92D5166DD5}"/>
              </a:ext>
            </a:extLst>
          </p:cNvPr>
          <p:cNvSpPr/>
          <p:nvPr userDrawn="1"/>
        </p:nvSpPr>
        <p:spPr>
          <a:xfrm>
            <a:off x="0" y="482371"/>
            <a:ext cx="6113604" cy="285559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46976CB-0B76-DD49-AA4D-4F230C256467}"/>
              </a:ext>
            </a:extLst>
          </p:cNvPr>
          <p:cNvSpPr/>
          <p:nvPr userDrawn="1"/>
        </p:nvSpPr>
        <p:spPr>
          <a:xfrm>
            <a:off x="6113604" y="482371"/>
            <a:ext cx="6113604" cy="285559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A80F2D74-8F18-9F49-A166-16ACDC1D1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715" y="3843119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8C1B99A3-E2FF-264E-947B-7183A27F95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715" y="2505507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02E7D4CC-063A-6D45-92B2-EC8AC4E32A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20771" y="3880875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Text Placeholder 23">
            <a:extLst>
              <a:ext uri="{FF2B5EF4-FFF2-40B4-BE49-F238E27FC236}">
                <a16:creationId xmlns="" xmlns:a16="http://schemas.microsoft.com/office/drawing/2014/main" id="{A04C066A-035C-0341-9527-E538DEB47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771" y="2543263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862BC62-5A59-434C-94C9-A0321E45ADA9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0CE46C9-7CF5-AC49-81D3-87EA00B1EF7D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8878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C5B56A7-C850-004E-A218-494C6390142F}"/>
              </a:ext>
            </a:extLst>
          </p:cNvPr>
          <p:cNvSpPr/>
          <p:nvPr userDrawn="1"/>
        </p:nvSpPr>
        <p:spPr>
          <a:xfrm>
            <a:off x="241300" y="228600"/>
            <a:ext cx="11696700" cy="3035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3C33563-74D4-9C45-B16E-EE9771603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867"/>
          <a:stretch/>
        </p:blipFill>
        <p:spPr>
          <a:xfrm>
            <a:off x="3752900" y="1030385"/>
            <a:ext cx="8439100" cy="5375657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9B270587-869E-A549-98E4-0E2F24D7CB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1200" y="1203325"/>
            <a:ext cx="5130800" cy="3913188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B1FBF693-83D1-B940-B0C1-1DEE220BC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350" y="3594101"/>
            <a:ext cx="5029134" cy="223351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E4C5354-097E-9047-BF0C-BF358C2BBAC7}"/>
              </a:ext>
            </a:extLst>
          </p:cNvPr>
          <p:cNvSpPr/>
          <p:nvPr userDrawn="1"/>
        </p:nvSpPr>
        <p:spPr>
          <a:xfrm>
            <a:off x="831350" y="150280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3F1B5D6A-BD23-A34A-8A53-F5A2A2FE1C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7201" y="805450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29748EA-C0A8-F14F-B190-91F53E5FFAB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844C1E4-5685-3A4E-A559-324CB47798BE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691074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18D471C-0C8F-0146-83F3-CAF71642C847}"/>
              </a:ext>
            </a:extLst>
          </p:cNvPr>
          <p:cNvSpPr/>
          <p:nvPr userDrawn="1"/>
        </p:nvSpPr>
        <p:spPr>
          <a:xfrm flipV="1">
            <a:off x="1896863" y="0"/>
            <a:ext cx="4739368" cy="6932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38C72918-A963-5543-BE47-6799D21FAF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3781" y="5852156"/>
            <a:ext cx="3704362" cy="361924"/>
          </a:xfrm>
        </p:spPr>
        <p:txBody>
          <a:bodyPr anchor="t"/>
          <a:lstStyle>
            <a:lvl1pPr algn="l">
              <a:buNone/>
              <a:defRPr sz="1400" b="0" i="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AE09A10-520B-2742-962C-FBBAFB7F73D3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4DAC745-3799-644F-B869-63BC8858711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="" xmlns:a16="http://schemas.microsoft.com/office/drawing/2014/main" id="{83C30E9D-06D7-7B41-848A-77274E4130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6153" y="529155"/>
            <a:ext cx="4351633" cy="863553"/>
          </a:xfrm>
          <a:prstGeom prst="rect">
            <a:avLst/>
          </a:prstGeom>
        </p:spPr>
      </p:pic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E1B388D9-79A8-4F4E-A699-E4B798FB46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8163" y="1331352"/>
            <a:ext cx="3195486" cy="731140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="" xmlns:a16="http://schemas.microsoft.com/office/drawing/2014/main" id="{A262A524-87DB-9447-BD5C-C79347DB3C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98163" y="521776"/>
            <a:ext cx="3195485" cy="83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5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FCAF4E6-72DB-E649-B092-C010328005F1}"/>
              </a:ext>
            </a:extLst>
          </p:cNvPr>
          <p:cNvGrpSpPr/>
          <p:nvPr userDrawn="1"/>
        </p:nvGrpSpPr>
        <p:grpSpPr>
          <a:xfrm>
            <a:off x="9203809" y="5757022"/>
            <a:ext cx="2735993" cy="679345"/>
            <a:chOff x="0" y="0"/>
            <a:chExt cx="2301694" cy="571500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D1740294-4308-8F46-B6E3-2486ADA5C51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37A8314D-532F-284C-8D90-022E08B7A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22730006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number graph with ic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Placeholder 17">
            <a:extLst>
              <a:ext uri="{FF2B5EF4-FFF2-40B4-BE49-F238E27FC236}">
                <a16:creationId xmlns="" xmlns:a16="http://schemas.microsoft.com/office/drawing/2014/main" id="{34F0C302-0D8D-5843-989D-B63B49CEDB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246" y="1263516"/>
            <a:ext cx="4312551" cy="748242"/>
          </a:xfrm>
        </p:spPr>
        <p:txBody>
          <a:bodyPr/>
          <a:lstStyle>
            <a:lvl1pPr>
              <a:buNone/>
              <a:defRPr sz="22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76" name="Freeform 169">
            <a:extLst>
              <a:ext uri="{FF2B5EF4-FFF2-40B4-BE49-F238E27FC236}">
                <a16:creationId xmlns="" xmlns:a16="http://schemas.microsoft.com/office/drawing/2014/main" id="{38720E63-EB1C-BB42-A9BC-BBD00E84B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303" y="2144026"/>
            <a:ext cx="2066436" cy="2071148"/>
          </a:xfrm>
          <a:custGeom>
            <a:avLst/>
            <a:gdLst>
              <a:gd name="T0" fmla="*/ 3867 w 3868"/>
              <a:gd name="T1" fmla="*/ 1932 h 3876"/>
              <a:gd name="T2" fmla="*/ 3867 w 3868"/>
              <a:gd name="T3" fmla="*/ 1932 h 3876"/>
              <a:gd name="T4" fmla="*/ 1933 w 3868"/>
              <a:gd name="T5" fmla="*/ 3875 h 3876"/>
              <a:gd name="T6" fmla="*/ 0 w 3868"/>
              <a:gd name="T7" fmla="*/ 1932 h 3876"/>
              <a:gd name="T8" fmla="*/ 1933 w 3868"/>
              <a:gd name="T9" fmla="*/ 0 h 3876"/>
              <a:gd name="T10" fmla="*/ 3867 w 3868"/>
              <a:gd name="T11" fmla="*/ 1932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68" h="3876">
                <a:moveTo>
                  <a:pt x="3867" y="1932"/>
                </a:moveTo>
                <a:lnTo>
                  <a:pt x="3867" y="1932"/>
                </a:lnTo>
                <a:cubicBezTo>
                  <a:pt x="3867" y="3007"/>
                  <a:pt x="3000" y="3875"/>
                  <a:pt x="1933" y="3875"/>
                </a:cubicBezTo>
                <a:cubicBezTo>
                  <a:pt x="867" y="3875"/>
                  <a:pt x="0" y="3007"/>
                  <a:pt x="0" y="1932"/>
                </a:cubicBezTo>
                <a:cubicBezTo>
                  <a:pt x="0" y="866"/>
                  <a:pt x="867" y="0"/>
                  <a:pt x="1933" y="0"/>
                </a:cubicBezTo>
                <a:cubicBezTo>
                  <a:pt x="3000" y="0"/>
                  <a:pt x="3867" y="866"/>
                  <a:pt x="3867" y="193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7" name="Freeform 170">
            <a:extLst>
              <a:ext uri="{FF2B5EF4-FFF2-40B4-BE49-F238E27FC236}">
                <a16:creationId xmlns="" xmlns:a16="http://schemas.microsoft.com/office/drawing/2014/main" id="{C82BD997-3E2D-3F4D-A216-D21A343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324" y="2733089"/>
            <a:ext cx="2365680" cy="2365680"/>
          </a:xfrm>
          <a:custGeom>
            <a:avLst/>
            <a:gdLst>
              <a:gd name="T0" fmla="*/ 4427 w 4428"/>
              <a:gd name="T1" fmla="*/ 2213 h 4428"/>
              <a:gd name="T2" fmla="*/ 4427 w 4428"/>
              <a:gd name="T3" fmla="*/ 2213 h 4428"/>
              <a:gd name="T4" fmla="*/ 2213 w 4428"/>
              <a:gd name="T5" fmla="*/ 4427 h 4428"/>
              <a:gd name="T6" fmla="*/ 0 w 4428"/>
              <a:gd name="T7" fmla="*/ 2213 h 4428"/>
              <a:gd name="T8" fmla="*/ 2213 w 4428"/>
              <a:gd name="T9" fmla="*/ 0 h 4428"/>
              <a:gd name="T10" fmla="*/ 4427 w 4428"/>
              <a:gd name="T11" fmla="*/ 2213 h 4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28" h="4428">
                <a:moveTo>
                  <a:pt x="4427" y="2213"/>
                </a:moveTo>
                <a:lnTo>
                  <a:pt x="4427" y="2213"/>
                </a:lnTo>
                <a:cubicBezTo>
                  <a:pt x="4427" y="3433"/>
                  <a:pt x="3433" y="4427"/>
                  <a:pt x="2213" y="4427"/>
                </a:cubicBezTo>
                <a:cubicBezTo>
                  <a:pt x="984" y="4427"/>
                  <a:pt x="0" y="3433"/>
                  <a:pt x="0" y="2213"/>
                </a:cubicBezTo>
                <a:cubicBezTo>
                  <a:pt x="0" y="985"/>
                  <a:pt x="984" y="0"/>
                  <a:pt x="2213" y="0"/>
                </a:cubicBezTo>
                <a:cubicBezTo>
                  <a:pt x="3433" y="0"/>
                  <a:pt x="4427" y="985"/>
                  <a:pt x="4427" y="2213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8" name="Freeform 171">
            <a:extLst>
              <a:ext uri="{FF2B5EF4-FFF2-40B4-BE49-F238E27FC236}">
                <a16:creationId xmlns="" xmlns:a16="http://schemas.microsoft.com/office/drawing/2014/main" id="{C68FEA06-8C7F-9F49-990B-23D42094A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38" y="3013484"/>
            <a:ext cx="2313842" cy="2313842"/>
          </a:xfrm>
          <a:custGeom>
            <a:avLst/>
            <a:gdLst>
              <a:gd name="T0" fmla="*/ 4329 w 4330"/>
              <a:gd name="T1" fmla="*/ 2168 h 4329"/>
              <a:gd name="T2" fmla="*/ 4329 w 4330"/>
              <a:gd name="T3" fmla="*/ 2168 h 4329"/>
              <a:gd name="T4" fmla="*/ 2169 w 4330"/>
              <a:gd name="T5" fmla="*/ 4328 h 4329"/>
              <a:gd name="T6" fmla="*/ 0 w 4330"/>
              <a:gd name="T7" fmla="*/ 2168 h 4329"/>
              <a:gd name="T8" fmla="*/ 2169 w 4330"/>
              <a:gd name="T9" fmla="*/ 0 h 4329"/>
              <a:gd name="T10" fmla="*/ 4329 w 4330"/>
              <a:gd name="T11" fmla="*/ 2168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30" h="4329">
                <a:moveTo>
                  <a:pt x="4329" y="2168"/>
                </a:moveTo>
                <a:lnTo>
                  <a:pt x="4329" y="2168"/>
                </a:lnTo>
                <a:cubicBezTo>
                  <a:pt x="4329" y="3361"/>
                  <a:pt x="3362" y="4328"/>
                  <a:pt x="2169" y="4328"/>
                </a:cubicBezTo>
                <a:cubicBezTo>
                  <a:pt x="967" y="4328"/>
                  <a:pt x="0" y="3361"/>
                  <a:pt x="0" y="2168"/>
                </a:cubicBezTo>
                <a:cubicBezTo>
                  <a:pt x="0" y="976"/>
                  <a:pt x="967" y="0"/>
                  <a:pt x="2169" y="0"/>
                </a:cubicBezTo>
                <a:cubicBezTo>
                  <a:pt x="3362" y="0"/>
                  <a:pt x="4329" y="976"/>
                  <a:pt x="4329" y="2168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9" name="Freeform 172">
            <a:extLst>
              <a:ext uri="{FF2B5EF4-FFF2-40B4-BE49-F238E27FC236}">
                <a16:creationId xmlns="" xmlns:a16="http://schemas.microsoft.com/office/drawing/2014/main" id="{4AC9A4FA-A4A1-1F44-874C-8BE1E0CAE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127" y="1536112"/>
            <a:ext cx="2690842" cy="2688487"/>
          </a:xfrm>
          <a:custGeom>
            <a:avLst/>
            <a:gdLst>
              <a:gd name="T0" fmla="*/ 5033 w 5034"/>
              <a:gd name="T1" fmla="*/ 2511 h 5033"/>
              <a:gd name="T2" fmla="*/ 5033 w 5034"/>
              <a:gd name="T3" fmla="*/ 2511 h 5033"/>
              <a:gd name="T4" fmla="*/ 2521 w 5034"/>
              <a:gd name="T5" fmla="*/ 5032 h 5033"/>
              <a:gd name="T6" fmla="*/ 0 w 5034"/>
              <a:gd name="T7" fmla="*/ 2511 h 5033"/>
              <a:gd name="T8" fmla="*/ 2521 w 5034"/>
              <a:gd name="T9" fmla="*/ 0 h 5033"/>
              <a:gd name="T10" fmla="*/ 5033 w 5034"/>
              <a:gd name="T11" fmla="*/ 2511 h 5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34" h="5033">
                <a:moveTo>
                  <a:pt x="5033" y="2511"/>
                </a:moveTo>
                <a:lnTo>
                  <a:pt x="5033" y="2511"/>
                </a:lnTo>
                <a:cubicBezTo>
                  <a:pt x="5033" y="3902"/>
                  <a:pt x="3904" y="5032"/>
                  <a:pt x="2521" y="5032"/>
                </a:cubicBezTo>
                <a:cubicBezTo>
                  <a:pt x="1130" y="5032"/>
                  <a:pt x="0" y="3902"/>
                  <a:pt x="0" y="2511"/>
                </a:cubicBezTo>
                <a:cubicBezTo>
                  <a:pt x="0" y="1120"/>
                  <a:pt x="1130" y="0"/>
                  <a:pt x="2521" y="0"/>
                </a:cubicBezTo>
                <a:cubicBezTo>
                  <a:pt x="3904" y="0"/>
                  <a:pt x="5033" y="1120"/>
                  <a:pt x="5033" y="2511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0" name="Freeform 173">
            <a:extLst>
              <a:ext uri="{FF2B5EF4-FFF2-40B4-BE49-F238E27FC236}">
                <a16:creationId xmlns="" xmlns:a16="http://schemas.microsoft.com/office/drawing/2014/main" id="{27FCD08C-F550-D545-95E5-ACCEF5163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4671" y="1498412"/>
            <a:ext cx="1983966" cy="1979254"/>
          </a:xfrm>
          <a:custGeom>
            <a:avLst/>
            <a:gdLst>
              <a:gd name="T0" fmla="*/ 3713 w 3714"/>
              <a:gd name="T1" fmla="*/ 1851 h 3704"/>
              <a:gd name="T2" fmla="*/ 3713 w 3714"/>
              <a:gd name="T3" fmla="*/ 1851 h 3704"/>
              <a:gd name="T4" fmla="*/ 1862 w 3714"/>
              <a:gd name="T5" fmla="*/ 3703 h 3704"/>
              <a:gd name="T6" fmla="*/ 0 w 3714"/>
              <a:gd name="T7" fmla="*/ 1851 h 3704"/>
              <a:gd name="T8" fmla="*/ 1862 w 3714"/>
              <a:gd name="T9" fmla="*/ 0 h 3704"/>
              <a:gd name="T10" fmla="*/ 3713 w 3714"/>
              <a:gd name="T11" fmla="*/ 1851 h 3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14" h="3704">
                <a:moveTo>
                  <a:pt x="3713" y="1851"/>
                </a:moveTo>
                <a:lnTo>
                  <a:pt x="3713" y="1851"/>
                </a:lnTo>
                <a:cubicBezTo>
                  <a:pt x="3713" y="2872"/>
                  <a:pt x="2883" y="3703"/>
                  <a:pt x="1862" y="3703"/>
                </a:cubicBezTo>
                <a:cubicBezTo>
                  <a:pt x="832" y="3703"/>
                  <a:pt x="0" y="2872"/>
                  <a:pt x="0" y="1851"/>
                </a:cubicBezTo>
                <a:cubicBezTo>
                  <a:pt x="0" y="831"/>
                  <a:pt x="832" y="0"/>
                  <a:pt x="1862" y="0"/>
                </a:cubicBezTo>
                <a:cubicBezTo>
                  <a:pt x="2883" y="0"/>
                  <a:pt x="3713" y="831"/>
                  <a:pt x="3713" y="185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" name="Freeform 174">
            <a:extLst>
              <a:ext uri="{FF2B5EF4-FFF2-40B4-BE49-F238E27FC236}">
                <a16:creationId xmlns="" xmlns:a16="http://schemas.microsoft.com/office/drawing/2014/main" id="{4A9CE79B-4F97-2642-817C-4F0E7F93E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622" y="3272672"/>
            <a:ext cx="791702" cy="791702"/>
          </a:xfrm>
          <a:custGeom>
            <a:avLst/>
            <a:gdLst>
              <a:gd name="T0" fmla="*/ 1482 w 1483"/>
              <a:gd name="T1" fmla="*/ 740 h 1482"/>
              <a:gd name="T2" fmla="*/ 1482 w 1483"/>
              <a:gd name="T3" fmla="*/ 740 h 1482"/>
              <a:gd name="T4" fmla="*/ 741 w 1483"/>
              <a:gd name="T5" fmla="*/ 1481 h 1482"/>
              <a:gd name="T6" fmla="*/ 0 w 1483"/>
              <a:gd name="T7" fmla="*/ 740 h 1482"/>
              <a:gd name="T8" fmla="*/ 741 w 1483"/>
              <a:gd name="T9" fmla="*/ 0 h 1482"/>
              <a:gd name="T10" fmla="*/ 1482 w 1483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0"/>
                </a:moveTo>
                <a:lnTo>
                  <a:pt x="1482" y="740"/>
                </a:lnTo>
                <a:cubicBezTo>
                  <a:pt x="1482" y="1147"/>
                  <a:pt x="1147" y="1481"/>
                  <a:pt x="741" y="1481"/>
                </a:cubicBezTo>
                <a:cubicBezTo>
                  <a:pt x="334" y="1481"/>
                  <a:pt x="0" y="1147"/>
                  <a:pt x="0" y="740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7" y="0"/>
                  <a:pt x="1482" y="334"/>
                  <a:pt x="1482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" name="Freeform 175">
            <a:extLst>
              <a:ext uri="{FF2B5EF4-FFF2-40B4-BE49-F238E27FC236}">
                <a16:creationId xmlns="" xmlns:a16="http://schemas.microsoft.com/office/drawing/2014/main" id="{06142319-C95F-814A-BCD5-AFEE8A772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23397" y="4495568"/>
            <a:ext cx="791702" cy="791702"/>
          </a:xfrm>
          <a:custGeom>
            <a:avLst/>
            <a:gdLst>
              <a:gd name="T0" fmla="*/ 1482 w 1483"/>
              <a:gd name="T1" fmla="*/ 741 h 1482"/>
              <a:gd name="T2" fmla="*/ 1482 w 1483"/>
              <a:gd name="T3" fmla="*/ 741 h 1482"/>
              <a:gd name="T4" fmla="*/ 741 w 1483"/>
              <a:gd name="T5" fmla="*/ 1481 h 1482"/>
              <a:gd name="T6" fmla="*/ 0 w 1483"/>
              <a:gd name="T7" fmla="*/ 741 h 1482"/>
              <a:gd name="T8" fmla="*/ 741 w 1483"/>
              <a:gd name="T9" fmla="*/ 0 h 1482"/>
              <a:gd name="T10" fmla="*/ 1482 w 1483"/>
              <a:gd name="T11" fmla="*/ 741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1"/>
                </a:moveTo>
                <a:lnTo>
                  <a:pt x="1482" y="741"/>
                </a:lnTo>
                <a:cubicBezTo>
                  <a:pt x="1482" y="1147"/>
                  <a:pt x="1148" y="1481"/>
                  <a:pt x="741" y="1481"/>
                </a:cubicBezTo>
                <a:cubicBezTo>
                  <a:pt x="334" y="1481"/>
                  <a:pt x="0" y="1147"/>
                  <a:pt x="0" y="741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8" y="0"/>
                  <a:pt x="1482" y="334"/>
                  <a:pt x="1482" y="741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3" name="Freeform 176">
            <a:extLst>
              <a:ext uri="{FF2B5EF4-FFF2-40B4-BE49-F238E27FC236}">
                <a16:creationId xmlns="" xmlns:a16="http://schemas.microsoft.com/office/drawing/2014/main" id="{91B82CE6-EFD3-C44A-97DF-D00B51610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546" y="1342899"/>
            <a:ext cx="791702" cy="786989"/>
          </a:xfrm>
          <a:custGeom>
            <a:avLst/>
            <a:gdLst>
              <a:gd name="T0" fmla="*/ 1482 w 1483"/>
              <a:gd name="T1" fmla="*/ 731 h 1473"/>
              <a:gd name="T2" fmla="*/ 1482 w 1483"/>
              <a:gd name="T3" fmla="*/ 731 h 1473"/>
              <a:gd name="T4" fmla="*/ 741 w 1483"/>
              <a:gd name="T5" fmla="*/ 1472 h 1473"/>
              <a:gd name="T6" fmla="*/ 0 w 1483"/>
              <a:gd name="T7" fmla="*/ 731 h 1473"/>
              <a:gd name="T8" fmla="*/ 741 w 1483"/>
              <a:gd name="T9" fmla="*/ 0 h 1473"/>
              <a:gd name="T10" fmla="*/ 1482 w 1483"/>
              <a:gd name="T11" fmla="*/ 731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73">
                <a:moveTo>
                  <a:pt x="1482" y="731"/>
                </a:moveTo>
                <a:lnTo>
                  <a:pt x="1482" y="731"/>
                </a:lnTo>
                <a:cubicBezTo>
                  <a:pt x="1482" y="1147"/>
                  <a:pt x="1148" y="1472"/>
                  <a:pt x="741" y="1472"/>
                </a:cubicBezTo>
                <a:cubicBezTo>
                  <a:pt x="334" y="1472"/>
                  <a:pt x="0" y="1147"/>
                  <a:pt x="0" y="731"/>
                </a:cubicBezTo>
                <a:cubicBezTo>
                  <a:pt x="0" y="325"/>
                  <a:pt x="334" y="0"/>
                  <a:pt x="741" y="0"/>
                </a:cubicBezTo>
                <a:cubicBezTo>
                  <a:pt x="1148" y="0"/>
                  <a:pt x="1482" y="325"/>
                  <a:pt x="1482" y="73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4" name="Freeform 177">
            <a:extLst>
              <a:ext uri="{FF2B5EF4-FFF2-40B4-BE49-F238E27FC236}">
                <a16:creationId xmlns="" xmlns:a16="http://schemas.microsoft.com/office/drawing/2014/main" id="{93A80B2C-5FD5-C347-BBB3-F9F251C50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8164" y="2400858"/>
            <a:ext cx="786989" cy="786989"/>
          </a:xfrm>
          <a:custGeom>
            <a:avLst/>
            <a:gdLst>
              <a:gd name="T0" fmla="*/ 1473 w 1474"/>
              <a:gd name="T1" fmla="*/ 740 h 1473"/>
              <a:gd name="T2" fmla="*/ 1473 w 1474"/>
              <a:gd name="T3" fmla="*/ 740 h 1473"/>
              <a:gd name="T4" fmla="*/ 741 w 1474"/>
              <a:gd name="T5" fmla="*/ 1472 h 1473"/>
              <a:gd name="T6" fmla="*/ 0 w 1474"/>
              <a:gd name="T7" fmla="*/ 740 h 1473"/>
              <a:gd name="T8" fmla="*/ 741 w 1474"/>
              <a:gd name="T9" fmla="*/ 0 h 1473"/>
              <a:gd name="T10" fmla="*/ 1473 w 1474"/>
              <a:gd name="T11" fmla="*/ 740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73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7" y="1472"/>
                  <a:pt x="741" y="1472"/>
                </a:cubicBezTo>
                <a:cubicBezTo>
                  <a:pt x="325" y="1472"/>
                  <a:pt x="0" y="1147"/>
                  <a:pt x="0" y="740"/>
                </a:cubicBezTo>
                <a:cubicBezTo>
                  <a:pt x="0" y="325"/>
                  <a:pt x="325" y="0"/>
                  <a:pt x="741" y="0"/>
                </a:cubicBezTo>
                <a:cubicBezTo>
                  <a:pt x="1147" y="0"/>
                  <a:pt x="1473" y="325"/>
                  <a:pt x="1473" y="740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" name="Freeform 178">
            <a:extLst>
              <a:ext uri="{FF2B5EF4-FFF2-40B4-BE49-F238E27FC236}">
                <a16:creationId xmlns="" xmlns:a16="http://schemas.microsoft.com/office/drawing/2014/main" id="{57E238EC-5E3B-724B-824A-991294CD7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2680" y="1609156"/>
            <a:ext cx="786989" cy="791702"/>
          </a:xfrm>
          <a:custGeom>
            <a:avLst/>
            <a:gdLst>
              <a:gd name="T0" fmla="*/ 1473 w 1474"/>
              <a:gd name="T1" fmla="*/ 740 h 1482"/>
              <a:gd name="T2" fmla="*/ 1473 w 1474"/>
              <a:gd name="T3" fmla="*/ 740 h 1482"/>
              <a:gd name="T4" fmla="*/ 733 w 1474"/>
              <a:gd name="T5" fmla="*/ 1481 h 1482"/>
              <a:gd name="T6" fmla="*/ 0 w 1474"/>
              <a:gd name="T7" fmla="*/ 740 h 1482"/>
              <a:gd name="T8" fmla="*/ 733 w 1474"/>
              <a:gd name="T9" fmla="*/ 0 h 1482"/>
              <a:gd name="T10" fmla="*/ 1473 w 1474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82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8" y="1481"/>
                  <a:pt x="733" y="1481"/>
                </a:cubicBezTo>
                <a:cubicBezTo>
                  <a:pt x="326" y="1481"/>
                  <a:pt x="0" y="1147"/>
                  <a:pt x="0" y="740"/>
                </a:cubicBezTo>
                <a:cubicBezTo>
                  <a:pt x="0" y="334"/>
                  <a:pt x="326" y="0"/>
                  <a:pt x="733" y="0"/>
                </a:cubicBezTo>
                <a:cubicBezTo>
                  <a:pt x="1148" y="0"/>
                  <a:pt x="1473" y="334"/>
                  <a:pt x="1473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4" name="Text Placeholder 17">
            <a:extLst>
              <a:ext uri="{FF2B5EF4-FFF2-40B4-BE49-F238E27FC236}">
                <a16:creationId xmlns="" xmlns:a16="http://schemas.microsoft.com/office/drawing/2014/main" id="{43A9646D-E0E8-9B4E-9F77-3E844CAD8BD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505115" y="2803265"/>
            <a:ext cx="1740791" cy="69763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5" name="Text Placeholder 17">
            <a:extLst>
              <a:ext uri="{FF2B5EF4-FFF2-40B4-BE49-F238E27FC236}">
                <a16:creationId xmlns="" xmlns:a16="http://schemas.microsoft.com/office/drawing/2014/main" id="{DAE6D4C0-6899-EF4D-9FAF-4D8C3B217C65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2519373" y="2476787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6" name="Text Placeholder 17">
            <a:extLst>
              <a:ext uri="{FF2B5EF4-FFF2-40B4-BE49-F238E27FC236}">
                <a16:creationId xmlns="" xmlns:a16="http://schemas.microsoft.com/office/drawing/2014/main" id="{4967DA91-F81D-4447-97B2-6C673397EF5C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4451914" y="3788978"/>
            <a:ext cx="1853076" cy="839438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7" name="Text Placeholder 17">
            <a:extLst>
              <a:ext uri="{FF2B5EF4-FFF2-40B4-BE49-F238E27FC236}">
                <a16:creationId xmlns="" xmlns:a16="http://schemas.microsoft.com/office/drawing/2014/main" id="{4A7B02EF-9D32-9E4D-A155-FD8D2BEEF1E8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466172" y="3462500"/>
            <a:ext cx="1853076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8" name="Text Placeholder 17">
            <a:extLst>
              <a:ext uri="{FF2B5EF4-FFF2-40B4-BE49-F238E27FC236}">
                <a16:creationId xmlns="" xmlns:a16="http://schemas.microsoft.com/office/drawing/2014/main" id="{B53006D1-ED98-8C47-8186-B2BFCF6FB790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950565" y="3500899"/>
            <a:ext cx="213096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9" name="Text Placeholder 17">
            <a:extLst>
              <a:ext uri="{FF2B5EF4-FFF2-40B4-BE49-F238E27FC236}">
                <a16:creationId xmlns="" xmlns:a16="http://schemas.microsoft.com/office/drawing/2014/main" id="{01D6DD52-2A8D-8647-9F45-DD38BF8C4284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6964823" y="3174422"/>
            <a:ext cx="213096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0" name="Text Placeholder 17">
            <a:extLst>
              <a:ext uri="{FF2B5EF4-FFF2-40B4-BE49-F238E27FC236}">
                <a16:creationId xmlns="" xmlns:a16="http://schemas.microsoft.com/office/drawing/2014/main" id="{FD8DCD0D-631E-D748-A38B-01AB4591DC09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067268" y="2446428"/>
            <a:ext cx="2333958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1" name="Text Placeholder 17">
            <a:extLst>
              <a:ext uri="{FF2B5EF4-FFF2-40B4-BE49-F238E27FC236}">
                <a16:creationId xmlns="" xmlns:a16="http://schemas.microsoft.com/office/drawing/2014/main" id="{42BCEFC7-1896-1542-AF5C-B298DDD04ECF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9081526" y="2119951"/>
            <a:ext cx="2333958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2" name="Text Placeholder 17">
            <a:extLst>
              <a:ext uri="{FF2B5EF4-FFF2-40B4-BE49-F238E27FC236}">
                <a16:creationId xmlns="" xmlns:a16="http://schemas.microsoft.com/office/drawing/2014/main" id="{504933AA-9772-824C-B12A-884D2266FA72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5645112" y="2214208"/>
            <a:ext cx="174079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3" name="Text Placeholder 17">
            <a:extLst>
              <a:ext uri="{FF2B5EF4-FFF2-40B4-BE49-F238E27FC236}">
                <a16:creationId xmlns="" xmlns:a16="http://schemas.microsoft.com/office/drawing/2014/main" id="{6F3EB50C-D614-9148-BADE-CDDF657537E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5659370" y="1887731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4" name="Text Placeholder 17">
            <a:extLst>
              <a:ext uri="{FF2B5EF4-FFF2-40B4-BE49-F238E27FC236}">
                <a16:creationId xmlns="" xmlns:a16="http://schemas.microsoft.com/office/drawing/2014/main" id="{43222CA0-2E78-6A40-979E-1DAE10272C7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38039" y="3421579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155" name="Text Placeholder 17">
            <a:extLst>
              <a:ext uri="{FF2B5EF4-FFF2-40B4-BE49-F238E27FC236}">
                <a16:creationId xmlns="" xmlns:a16="http://schemas.microsoft.com/office/drawing/2014/main" id="{9F1B58C5-849B-6040-9634-77D323405C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03355" y="4641816"/>
            <a:ext cx="695250" cy="734798"/>
          </a:xfrm>
          <a:noFill/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156" name="Text Placeholder 17">
            <a:extLst>
              <a:ext uri="{FF2B5EF4-FFF2-40B4-BE49-F238E27FC236}">
                <a16:creationId xmlns="" xmlns:a16="http://schemas.microsoft.com/office/drawing/2014/main" id="{97D30FF1-9364-2D4A-9E8B-2DB1EABB0B8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75772" y="1390066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157" name="Text Placeholder 17">
            <a:extLst>
              <a:ext uri="{FF2B5EF4-FFF2-40B4-BE49-F238E27FC236}">
                <a16:creationId xmlns="" xmlns:a16="http://schemas.microsoft.com/office/drawing/2014/main" id="{CEF744C9-F425-C845-A44E-5A41E9F96B5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19887" y="2463875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158" name="Text Placeholder 17">
            <a:extLst>
              <a:ext uri="{FF2B5EF4-FFF2-40B4-BE49-F238E27FC236}">
                <a16:creationId xmlns="" xmlns:a16="http://schemas.microsoft.com/office/drawing/2014/main" id="{6FF4D0EF-3A8F-D64E-A030-17FA93DC4E1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2078" y="1707788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5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DAA5A98-DDDC-A343-8E05-1576FA0BC2E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8BFF227-8CDE-7245-99E7-DA040891FAC2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156835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618C35C-D4A5-DB4C-8758-82503619524A}"/>
              </a:ext>
            </a:extLst>
          </p:cNvPr>
          <p:cNvSpPr/>
          <p:nvPr userDrawn="1"/>
        </p:nvSpPr>
        <p:spPr>
          <a:xfrm>
            <a:off x="0" y="-60823"/>
            <a:ext cx="12192000" cy="511971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FEE206B0-D9B7-0D4E-8581-4F2B31738F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8562" y="2329610"/>
            <a:ext cx="5278651" cy="697353"/>
          </a:xfrm>
        </p:spPr>
        <p:txBody>
          <a:bodyPr>
            <a:noAutofit/>
          </a:bodyPr>
          <a:lstStyle>
            <a:lvl1pPr marL="0" indent="0" algn="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POWERPIONT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="" xmlns:a16="http://schemas.microsoft.com/office/drawing/2014/main" id="{59FC3FD8-D2E4-9344-BB18-A0E8935AA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8562" y="1711087"/>
            <a:ext cx="5278651" cy="697353"/>
          </a:xfrm>
        </p:spPr>
        <p:txBody>
          <a:bodyPr>
            <a:normAutofit/>
          </a:bodyPr>
          <a:lstStyle>
            <a:lvl1pPr marL="0" indent="0" algn="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 1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="" xmlns:a16="http://schemas.microsoft.com/office/drawing/2014/main" id="{E201ABE5-6E0B-8E42-8271-7CD9DA96C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445" y="5413664"/>
            <a:ext cx="4975768" cy="987409"/>
          </a:xfrm>
          <a:prstGeom prst="rect">
            <a:avLst/>
          </a:prstGeom>
        </p:spPr>
      </p:pic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BCC1C071-0DAE-0844-AE69-3FD6FB58C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700"/>
          <a:stretch/>
        </p:blipFill>
        <p:spPr>
          <a:xfrm>
            <a:off x="0" y="-60823"/>
            <a:ext cx="7089569" cy="54744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AEC8C81-1228-634A-A794-E7C603C00625}"/>
              </a:ext>
            </a:extLst>
          </p:cNvPr>
          <p:cNvGrpSpPr/>
          <p:nvPr userDrawn="1"/>
        </p:nvGrpSpPr>
        <p:grpSpPr>
          <a:xfrm>
            <a:off x="213315" y="5750281"/>
            <a:ext cx="2735993" cy="679345"/>
            <a:chOff x="0" y="0"/>
            <a:chExt cx="2301694" cy="571500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7869F886-5497-4144-A9AE-E6C2F639A7D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1F16DD5D-1738-B545-90A2-60DAA7083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9284610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="" xmlns:a16="http://schemas.microsoft.com/office/drawing/2014/main" id="{9C90B270-106D-4F46-915D-DD932CDE6DA2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2" y="2138363"/>
            <a:ext cx="12191999" cy="3387725"/>
          </a:xfrm>
          <a:custGeom>
            <a:avLst/>
            <a:gdLst>
              <a:gd name="connsiteX0" fmla="*/ 0 w 12191999"/>
              <a:gd name="connsiteY0" fmla="*/ 0 h 3387725"/>
              <a:gd name="connsiteX1" fmla="*/ 10769601 w 12191999"/>
              <a:gd name="connsiteY1" fmla="*/ 0 h 3387725"/>
              <a:gd name="connsiteX2" fmla="*/ 10769601 w 12191999"/>
              <a:gd name="connsiteY2" fmla="*/ 793096 h 3387725"/>
              <a:gd name="connsiteX3" fmla="*/ 12191999 w 12191999"/>
              <a:gd name="connsiteY3" fmla="*/ 793096 h 3387725"/>
              <a:gd name="connsiteX4" fmla="*/ 12191999 w 12191999"/>
              <a:gd name="connsiteY4" fmla="*/ 1128782 h 3387725"/>
              <a:gd name="connsiteX5" fmla="*/ 10769601 w 12191999"/>
              <a:gd name="connsiteY5" fmla="*/ 1128782 h 3387725"/>
              <a:gd name="connsiteX6" fmla="*/ 10769601 w 12191999"/>
              <a:gd name="connsiteY6" fmla="*/ 2541306 h 3387725"/>
              <a:gd name="connsiteX7" fmla="*/ 12191999 w 12191999"/>
              <a:gd name="connsiteY7" fmla="*/ 2541306 h 3387725"/>
              <a:gd name="connsiteX8" fmla="*/ 12191999 w 12191999"/>
              <a:gd name="connsiteY8" fmla="*/ 3387725 h 3387725"/>
              <a:gd name="connsiteX9" fmla="*/ 1422400 w 12191999"/>
              <a:gd name="connsiteY9" fmla="*/ 3387725 h 3387725"/>
              <a:gd name="connsiteX10" fmla="*/ 1422400 w 12191999"/>
              <a:gd name="connsiteY10" fmla="*/ 577943 h 3387725"/>
              <a:gd name="connsiteX11" fmla="*/ 0 w 12191999"/>
              <a:gd name="connsiteY11" fmla="*/ 577943 h 338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3387725">
                <a:moveTo>
                  <a:pt x="0" y="0"/>
                </a:moveTo>
                <a:lnTo>
                  <a:pt x="10769601" y="0"/>
                </a:lnTo>
                <a:lnTo>
                  <a:pt x="10769601" y="793096"/>
                </a:lnTo>
                <a:lnTo>
                  <a:pt x="12191999" y="793096"/>
                </a:lnTo>
                <a:lnTo>
                  <a:pt x="12191999" y="1128782"/>
                </a:lnTo>
                <a:lnTo>
                  <a:pt x="10769601" y="1128782"/>
                </a:lnTo>
                <a:lnTo>
                  <a:pt x="10769601" y="2541306"/>
                </a:lnTo>
                <a:lnTo>
                  <a:pt x="12191999" y="2541306"/>
                </a:lnTo>
                <a:lnTo>
                  <a:pt x="12191999" y="3387725"/>
                </a:lnTo>
                <a:lnTo>
                  <a:pt x="1422400" y="3387725"/>
                </a:lnTo>
                <a:lnTo>
                  <a:pt x="1422400" y="577943"/>
                </a:lnTo>
                <a:lnTo>
                  <a:pt x="0" y="5779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3E9098D4-8E4F-924D-B5AD-1DE014CE0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746" r="9500"/>
          <a:stretch/>
        </p:blipFill>
        <p:spPr>
          <a:xfrm>
            <a:off x="10333703" y="6381135"/>
            <a:ext cx="1779639" cy="431333"/>
          </a:xfrm>
          <a:prstGeom prst="rect">
            <a:avLst/>
          </a:prstGeom>
        </p:spPr>
      </p:pic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6C4974ED-581C-0040-84AA-E1AD4A9EF8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485497"/>
            <a:ext cx="12192000" cy="775681"/>
          </a:xfrm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POWERPOINT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="" xmlns:a16="http://schemas.microsoft.com/office/drawing/2014/main" id="{65B91323-87B1-C540-B4E2-E06289C6A7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191990"/>
            <a:ext cx="12192000" cy="775681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Design2</a:t>
            </a: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="" xmlns:a16="http://schemas.microsoft.com/office/drawing/2014/main" id="{5EBB9E3C-4176-B642-BC27-E33000776B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7914" y="1229033"/>
            <a:ext cx="3298137" cy="65449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739C024E-54AF-A645-849B-FBEF03A409E8}"/>
              </a:ext>
            </a:extLst>
          </p:cNvPr>
          <p:cNvSpPr/>
          <p:nvPr userDrawn="1"/>
        </p:nvSpPr>
        <p:spPr>
          <a:xfrm>
            <a:off x="0" y="2716306"/>
            <a:ext cx="1422400" cy="4141694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0545B11-B0EB-1B4D-A4A1-FEBDC4829721}"/>
              </a:ext>
            </a:extLst>
          </p:cNvPr>
          <p:cNvSpPr/>
          <p:nvPr userDrawn="1"/>
        </p:nvSpPr>
        <p:spPr>
          <a:xfrm>
            <a:off x="10769602" y="0"/>
            <a:ext cx="1422400" cy="2931459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56D22EDD-8B51-874F-8ADB-8487714C64A2}"/>
              </a:ext>
            </a:extLst>
          </p:cNvPr>
          <p:cNvSpPr/>
          <p:nvPr userDrawn="1"/>
        </p:nvSpPr>
        <p:spPr>
          <a:xfrm>
            <a:off x="10769602" y="3267145"/>
            <a:ext cx="1422400" cy="1412524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386295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CB7DE2D-DD70-CA4C-AD07-0DA13212ED1E}"/>
              </a:ext>
            </a:extLst>
          </p:cNvPr>
          <p:cNvSpPr/>
          <p:nvPr userDrawn="1"/>
        </p:nvSpPr>
        <p:spPr>
          <a:xfrm>
            <a:off x="405433" y="370011"/>
            <a:ext cx="11381134" cy="611797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492B6076-9B06-4342-B533-50A8FA0B09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654" y="4674908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73098FBA-6D76-1C47-A298-10C863AB6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590" y="997503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="" xmlns:a16="http://schemas.microsoft.com/office/drawing/2014/main" id="{B8BF25BD-F8E7-544B-9A2B-A29DFA1B60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174" y="80018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="" xmlns:a16="http://schemas.microsoft.com/office/drawing/2014/main" id="{ECFFB737-7ACC-5B4B-AAE0-4E19B6647AE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4225" y="-1"/>
            <a:ext cx="5689601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picture or </a:t>
            </a:r>
          </a:p>
          <a:p>
            <a:r>
              <a:rPr lang="en-US" dirty="0"/>
              <a:t>texture fill to add photo</a:t>
            </a:r>
          </a:p>
        </p:txBody>
      </p:sp>
    </p:spTree>
    <p:extLst>
      <p:ext uri="{BB962C8B-B14F-4D97-AF65-F5344CB8AC3E}">
        <p14:creationId xmlns:p14="http://schemas.microsoft.com/office/powerpoint/2010/main" val="3607826877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oint number graph with ic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7EB02BD7-70AD-D749-AB02-A773D9584280}"/>
              </a:ext>
            </a:extLst>
          </p:cNvPr>
          <p:cNvSpPr/>
          <p:nvPr/>
        </p:nvSpPr>
        <p:spPr>
          <a:xfrm>
            <a:off x="117242" y="1527963"/>
            <a:ext cx="4045290" cy="389036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9D30D462-B88D-4645-A255-F2108DEBADF2}"/>
              </a:ext>
            </a:extLst>
          </p:cNvPr>
          <p:cNvSpPr/>
          <p:nvPr/>
        </p:nvSpPr>
        <p:spPr>
          <a:xfrm>
            <a:off x="2591581" y="1527963"/>
            <a:ext cx="4045290" cy="389036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9030B4BB-AEAA-B74F-9C0C-375C2CEE4D88}"/>
              </a:ext>
            </a:extLst>
          </p:cNvPr>
          <p:cNvSpPr/>
          <p:nvPr/>
        </p:nvSpPr>
        <p:spPr>
          <a:xfrm>
            <a:off x="5235599" y="1527963"/>
            <a:ext cx="4045290" cy="389036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9A6A2A1-61AE-EA42-82A0-137FB4195E3E}"/>
              </a:ext>
            </a:extLst>
          </p:cNvPr>
          <p:cNvSpPr/>
          <p:nvPr/>
        </p:nvSpPr>
        <p:spPr>
          <a:xfrm>
            <a:off x="7907904" y="1527963"/>
            <a:ext cx="4045290" cy="389036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A9116FB9-51EC-4D4B-AECA-B8C5CE39EA90}"/>
              </a:ext>
            </a:extLst>
          </p:cNvPr>
          <p:cNvSpPr/>
          <p:nvPr/>
        </p:nvSpPr>
        <p:spPr>
          <a:xfrm>
            <a:off x="847975" y="1406823"/>
            <a:ext cx="1925642" cy="185189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4DAB1F1D-D494-B64C-B788-EA224F69D000}"/>
              </a:ext>
            </a:extLst>
          </p:cNvPr>
          <p:cNvSpPr/>
          <p:nvPr/>
        </p:nvSpPr>
        <p:spPr>
          <a:xfrm>
            <a:off x="3322314" y="1406823"/>
            <a:ext cx="1925642" cy="185189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EACA38CC-B881-B64C-986A-7396F7157B4A}"/>
              </a:ext>
            </a:extLst>
          </p:cNvPr>
          <p:cNvSpPr/>
          <p:nvPr userDrawn="1"/>
        </p:nvSpPr>
        <p:spPr>
          <a:xfrm>
            <a:off x="5966332" y="1406823"/>
            <a:ext cx="1925642" cy="185189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1602613E-7EEE-C347-90CD-3FD01C4F925E}"/>
              </a:ext>
            </a:extLst>
          </p:cNvPr>
          <p:cNvSpPr/>
          <p:nvPr/>
        </p:nvSpPr>
        <p:spPr>
          <a:xfrm>
            <a:off x="8638637" y="1406823"/>
            <a:ext cx="1925642" cy="185189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AE668048-3D1A-0944-9382-E43B157DF0C1}"/>
              </a:ext>
            </a:extLst>
          </p:cNvPr>
          <p:cNvSpPr/>
          <p:nvPr/>
        </p:nvSpPr>
        <p:spPr>
          <a:xfrm>
            <a:off x="1006570" y="1544251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3D1DD726-B492-8E44-9918-192EF5BA2D3D}"/>
              </a:ext>
            </a:extLst>
          </p:cNvPr>
          <p:cNvSpPr/>
          <p:nvPr/>
        </p:nvSpPr>
        <p:spPr>
          <a:xfrm>
            <a:off x="3469277" y="1609147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4626D483-2F4C-9149-AE75-A1DB204AF180}"/>
              </a:ext>
            </a:extLst>
          </p:cNvPr>
          <p:cNvSpPr/>
          <p:nvPr/>
        </p:nvSpPr>
        <p:spPr>
          <a:xfrm>
            <a:off x="6128432" y="1562714"/>
            <a:ext cx="1601442" cy="1540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5CC52548-81E9-E848-ACC2-147DFAA24991}"/>
              </a:ext>
            </a:extLst>
          </p:cNvPr>
          <p:cNvSpPr/>
          <p:nvPr/>
        </p:nvSpPr>
        <p:spPr>
          <a:xfrm>
            <a:off x="8800737" y="1562714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615F96DE-6B77-E34D-972D-58623A9BC87D}"/>
              </a:ext>
            </a:extLst>
          </p:cNvPr>
          <p:cNvSpPr/>
          <p:nvPr/>
        </p:nvSpPr>
        <p:spPr>
          <a:xfrm>
            <a:off x="2217510" y="4860564"/>
            <a:ext cx="1335828" cy="1284670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94673B41-433E-E44D-900C-5050C967F29E}"/>
              </a:ext>
            </a:extLst>
          </p:cNvPr>
          <p:cNvSpPr/>
          <p:nvPr/>
        </p:nvSpPr>
        <p:spPr>
          <a:xfrm>
            <a:off x="4760117" y="4868963"/>
            <a:ext cx="1335828" cy="1284670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64773E4C-32A9-DB4E-BCDC-F968258A12B8}"/>
              </a:ext>
            </a:extLst>
          </p:cNvPr>
          <p:cNvSpPr/>
          <p:nvPr/>
        </p:nvSpPr>
        <p:spPr>
          <a:xfrm>
            <a:off x="7405867" y="4868963"/>
            <a:ext cx="1335828" cy="1284670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FF264980-2C35-3447-8873-1AA9114E2FDB}"/>
              </a:ext>
            </a:extLst>
          </p:cNvPr>
          <p:cNvSpPr/>
          <p:nvPr/>
        </p:nvSpPr>
        <p:spPr>
          <a:xfrm>
            <a:off x="10213355" y="4868963"/>
            <a:ext cx="1335828" cy="1284670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Text Placeholder 17">
            <a:extLst>
              <a:ext uri="{FF2B5EF4-FFF2-40B4-BE49-F238E27FC236}">
                <a16:creationId xmlns="" xmlns:a16="http://schemas.microsoft.com/office/drawing/2014/main" id="{6ADBD416-235E-8042-9F21-FF4E75B4608C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285664" y="1938055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63" name="Text Placeholder 17">
            <a:extLst>
              <a:ext uri="{FF2B5EF4-FFF2-40B4-BE49-F238E27FC236}">
                <a16:creationId xmlns="" xmlns:a16="http://schemas.microsoft.com/office/drawing/2014/main" id="{2BBAC9AE-474F-0D44-9EBA-0537E6983137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3781384" y="1940651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64" name="Text Placeholder 17">
            <a:extLst>
              <a:ext uri="{FF2B5EF4-FFF2-40B4-BE49-F238E27FC236}">
                <a16:creationId xmlns="" xmlns:a16="http://schemas.microsoft.com/office/drawing/2014/main" id="{BF9CAB18-1D38-D644-A81F-70E5466D0389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04021" y="1954009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65" name="Text Placeholder 17">
            <a:extLst>
              <a:ext uri="{FF2B5EF4-FFF2-40B4-BE49-F238E27FC236}">
                <a16:creationId xmlns="" xmlns:a16="http://schemas.microsoft.com/office/drawing/2014/main" id="{A8A502A8-834D-C94A-9859-BACB55444207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9073609" y="2002703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70" name="Text Placeholder 17">
            <a:extLst>
              <a:ext uri="{FF2B5EF4-FFF2-40B4-BE49-F238E27FC236}">
                <a16:creationId xmlns="" xmlns:a16="http://schemas.microsoft.com/office/drawing/2014/main" id="{084B4BE7-DD1C-1743-85E4-D3ED17FE67F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02413" y="28157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1" name="Text Placeholder 17">
            <a:extLst>
              <a:ext uri="{FF2B5EF4-FFF2-40B4-BE49-F238E27FC236}">
                <a16:creationId xmlns="" xmlns:a16="http://schemas.microsoft.com/office/drawing/2014/main" id="{5E862C59-ABDF-FB45-866F-C33FB45F9EE7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3326353" y="284041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2" name="Text Placeholder 17">
            <a:extLst>
              <a:ext uri="{FF2B5EF4-FFF2-40B4-BE49-F238E27FC236}">
                <a16:creationId xmlns="" xmlns:a16="http://schemas.microsoft.com/office/drawing/2014/main" id="{16252092-110B-DF41-BAA1-24D8CA1DA645}"/>
              </a:ext>
            </a:extLst>
          </p:cNvPr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5581611" y="2844885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3" name="Text Placeholder 17">
            <a:extLst>
              <a:ext uri="{FF2B5EF4-FFF2-40B4-BE49-F238E27FC236}">
                <a16:creationId xmlns="" xmlns:a16="http://schemas.microsoft.com/office/drawing/2014/main" id="{6BE3560E-17BA-CF47-9892-C7DA0E586994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8289917" y="28260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9D474F6-150F-834A-BB32-3AF67DA1998E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C6A7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D060F3F6-4C3F-3C4B-932F-B7BD7FBD92A7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059320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75">
            <a:extLst>
              <a:ext uri="{FF2B5EF4-FFF2-40B4-BE49-F238E27FC236}">
                <a16:creationId xmlns="" xmlns:a16="http://schemas.microsoft.com/office/drawing/2014/main" id="{8C0B3D42-2317-6946-847C-DF2D8C7082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2077" y="1534831"/>
            <a:ext cx="1921262" cy="2081780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reeform 176">
            <a:extLst>
              <a:ext uri="{FF2B5EF4-FFF2-40B4-BE49-F238E27FC236}">
                <a16:creationId xmlns="" xmlns:a16="http://schemas.microsoft.com/office/drawing/2014/main" id="{40053DCA-CDEC-8B4D-B8F3-C1EF890EF0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70654" y="1534831"/>
            <a:ext cx="1916323" cy="2081780"/>
          </a:xfrm>
          <a:custGeom>
            <a:avLst/>
            <a:gdLst>
              <a:gd name="T0" fmla="*/ 3122 w 3421"/>
              <a:gd name="T1" fmla="*/ 642 h 3719"/>
              <a:gd name="T2" fmla="*/ 3122 w 3421"/>
              <a:gd name="T3" fmla="*/ 642 h 3719"/>
              <a:gd name="T4" fmla="*/ 2089 w 3421"/>
              <a:gd name="T5" fmla="*/ 642 h 3719"/>
              <a:gd name="T6" fmla="*/ 1722 w 3421"/>
              <a:gd name="T7" fmla="*/ 0 h 3719"/>
              <a:gd name="T8" fmla="*/ 1347 w 3421"/>
              <a:gd name="T9" fmla="*/ 642 h 3719"/>
              <a:gd name="T10" fmla="*/ 306 w 3421"/>
              <a:gd name="T11" fmla="*/ 642 h 3719"/>
              <a:gd name="T12" fmla="*/ 0 w 3421"/>
              <a:gd name="T13" fmla="*/ 948 h 3719"/>
              <a:gd name="T14" fmla="*/ 0 w 3421"/>
              <a:gd name="T15" fmla="*/ 3420 h 3719"/>
              <a:gd name="T16" fmla="*/ 306 w 3421"/>
              <a:gd name="T17" fmla="*/ 3718 h 3719"/>
              <a:gd name="T18" fmla="*/ 3122 w 3421"/>
              <a:gd name="T19" fmla="*/ 3718 h 3719"/>
              <a:gd name="T20" fmla="*/ 3420 w 3421"/>
              <a:gd name="T21" fmla="*/ 3420 h 3719"/>
              <a:gd name="T22" fmla="*/ 3420 w 3421"/>
              <a:gd name="T23" fmla="*/ 948 h 3719"/>
              <a:gd name="T24" fmla="*/ 3122 w 3421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1" h="3719">
                <a:moveTo>
                  <a:pt x="3122" y="642"/>
                </a:moveTo>
                <a:lnTo>
                  <a:pt x="3122" y="642"/>
                </a:lnTo>
                <a:cubicBezTo>
                  <a:pt x="2089" y="642"/>
                  <a:pt x="2089" y="642"/>
                  <a:pt x="2089" y="642"/>
                </a:cubicBezTo>
                <a:cubicBezTo>
                  <a:pt x="1722" y="0"/>
                  <a:pt x="1722" y="0"/>
                  <a:pt x="1722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0" y="3718"/>
                  <a:pt x="3420" y="3588"/>
                  <a:pt x="3420" y="3420"/>
                </a:cubicBezTo>
                <a:cubicBezTo>
                  <a:pt x="3420" y="948"/>
                  <a:pt x="3420" y="948"/>
                  <a:pt x="3420" y="948"/>
                </a:cubicBezTo>
                <a:cubicBezTo>
                  <a:pt x="3420" y="780"/>
                  <a:pt x="3290" y="642"/>
                  <a:pt x="3122" y="642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reeform 177">
            <a:extLst>
              <a:ext uri="{FF2B5EF4-FFF2-40B4-BE49-F238E27FC236}">
                <a16:creationId xmlns="" xmlns:a16="http://schemas.microsoft.com/office/drawing/2014/main" id="{10B1012D-1247-0E4A-BFFD-D8F52FAEDE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04293" y="1534831"/>
            <a:ext cx="1918793" cy="2081780"/>
          </a:xfrm>
          <a:custGeom>
            <a:avLst/>
            <a:gdLst>
              <a:gd name="T0" fmla="*/ 3121 w 3428"/>
              <a:gd name="T1" fmla="*/ 642 h 3719"/>
              <a:gd name="T2" fmla="*/ 3121 w 3428"/>
              <a:gd name="T3" fmla="*/ 642 h 3719"/>
              <a:gd name="T4" fmla="*/ 2103 w 3428"/>
              <a:gd name="T5" fmla="*/ 642 h 3719"/>
              <a:gd name="T6" fmla="*/ 1729 w 3428"/>
              <a:gd name="T7" fmla="*/ 0 h 3719"/>
              <a:gd name="T8" fmla="*/ 1362 w 3428"/>
              <a:gd name="T9" fmla="*/ 642 h 3719"/>
              <a:gd name="T10" fmla="*/ 306 w 3428"/>
              <a:gd name="T11" fmla="*/ 642 h 3719"/>
              <a:gd name="T12" fmla="*/ 0 w 3428"/>
              <a:gd name="T13" fmla="*/ 948 h 3719"/>
              <a:gd name="T14" fmla="*/ 0 w 3428"/>
              <a:gd name="T15" fmla="*/ 3420 h 3719"/>
              <a:gd name="T16" fmla="*/ 306 w 3428"/>
              <a:gd name="T17" fmla="*/ 3718 h 3719"/>
              <a:gd name="T18" fmla="*/ 3121 w 3428"/>
              <a:gd name="T19" fmla="*/ 3718 h 3719"/>
              <a:gd name="T20" fmla="*/ 3427 w 3428"/>
              <a:gd name="T21" fmla="*/ 3420 h 3719"/>
              <a:gd name="T22" fmla="*/ 3427 w 3428"/>
              <a:gd name="T23" fmla="*/ 948 h 3719"/>
              <a:gd name="T24" fmla="*/ 3121 w 3428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8" h="3719">
                <a:moveTo>
                  <a:pt x="3121" y="642"/>
                </a:moveTo>
                <a:lnTo>
                  <a:pt x="3121" y="642"/>
                </a:lnTo>
                <a:cubicBezTo>
                  <a:pt x="2103" y="642"/>
                  <a:pt x="2103" y="642"/>
                  <a:pt x="2103" y="642"/>
                </a:cubicBezTo>
                <a:cubicBezTo>
                  <a:pt x="1729" y="0"/>
                  <a:pt x="1729" y="0"/>
                  <a:pt x="1729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1" y="3718"/>
                  <a:pt x="3121" y="3718"/>
                  <a:pt x="3121" y="3718"/>
                </a:cubicBezTo>
                <a:cubicBezTo>
                  <a:pt x="3289" y="3718"/>
                  <a:pt x="3427" y="3588"/>
                  <a:pt x="3427" y="3420"/>
                </a:cubicBezTo>
                <a:cubicBezTo>
                  <a:pt x="3427" y="948"/>
                  <a:pt x="3427" y="948"/>
                  <a:pt x="3427" y="948"/>
                </a:cubicBezTo>
                <a:cubicBezTo>
                  <a:pt x="3427" y="780"/>
                  <a:pt x="3289" y="642"/>
                  <a:pt x="3121" y="642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reeform 178">
            <a:extLst>
              <a:ext uri="{FF2B5EF4-FFF2-40B4-BE49-F238E27FC236}">
                <a16:creationId xmlns="" xmlns:a16="http://schemas.microsoft.com/office/drawing/2014/main" id="{65CDE706-10CF-2F43-88C1-BCEBF0BED0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42870" y="1534831"/>
            <a:ext cx="1916323" cy="2081780"/>
          </a:xfrm>
          <a:custGeom>
            <a:avLst/>
            <a:gdLst>
              <a:gd name="T0" fmla="*/ 3115 w 3422"/>
              <a:gd name="T1" fmla="*/ 642 h 3719"/>
              <a:gd name="T2" fmla="*/ 3115 w 3422"/>
              <a:gd name="T3" fmla="*/ 642 h 3719"/>
              <a:gd name="T4" fmla="*/ 2105 w 3422"/>
              <a:gd name="T5" fmla="*/ 642 h 3719"/>
              <a:gd name="T6" fmla="*/ 1737 w 3422"/>
              <a:gd name="T7" fmla="*/ 0 h 3719"/>
              <a:gd name="T8" fmla="*/ 1362 w 3422"/>
              <a:gd name="T9" fmla="*/ 642 h 3719"/>
              <a:gd name="T10" fmla="*/ 299 w 3422"/>
              <a:gd name="T11" fmla="*/ 642 h 3719"/>
              <a:gd name="T12" fmla="*/ 0 w 3422"/>
              <a:gd name="T13" fmla="*/ 948 h 3719"/>
              <a:gd name="T14" fmla="*/ 0 w 3422"/>
              <a:gd name="T15" fmla="*/ 3420 h 3719"/>
              <a:gd name="T16" fmla="*/ 299 w 3422"/>
              <a:gd name="T17" fmla="*/ 3718 h 3719"/>
              <a:gd name="T18" fmla="*/ 3115 w 3422"/>
              <a:gd name="T19" fmla="*/ 3718 h 3719"/>
              <a:gd name="T20" fmla="*/ 3421 w 3422"/>
              <a:gd name="T21" fmla="*/ 3420 h 3719"/>
              <a:gd name="T22" fmla="*/ 3421 w 3422"/>
              <a:gd name="T23" fmla="*/ 948 h 3719"/>
              <a:gd name="T24" fmla="*/ 3115 w 3422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2" h="3719">
                <a:moveTo>
                  <a:pt x="3115" y="642"/>
                </a:moveTo>
                <a:lnTo>
                  <a:pt x="3115" y="642"/>
                </a:lnTo>
                <a:cubicBezTo>
                  <a:pt x="2105" y="642"/>
                  <a:pt x="2105" y="642"/>
                  <a:pt x="2105" y="642"/>
                </a:cubicBezTo>
                <a:cubicBezTo>
                  <a:pt x="1737" y="0"/>
                  <a:pt x="1737" y="0"/>
                  <a:pt x="1737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130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0" y="3718"/>
                  <a:pt x="299" y="3718"/>
                </a:cubicBezTo>
                <a:cubicBezTo>
                  <a:pt x="3115" y="3718"/>
                  <a:pt x="3115" y="3718"/>
                  <a:pt x="3115" y="3718"/>
                </a:cubicBezTo>
                <a:cubicBezTo>
                  <a:pt x="3283" y="3718"/>
                  <a:pt x="3421" y="3588"/>
                  <a:pt x="3421" y="3420"/>
                </a:cubicBezTo>
                <a:cubicBezTo>
                  <a:pt x="3421" y="948"/>
                  <a:pt x="3421" y="948"/>
                  <a:pt x="3421" y="948"/>
                </a:cubicBezTo>
                <a:cubicBezTo>
                  <a:pt x="3421" y="780"/>
                  <a:pt x="3283" y="642"/>
                  <a:pt x="3115" y="642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Freeform 179">
            <a:extLst>
              <a:ext uri="{FF2B5EF4-FFF2-40B4-BE49-F238E27FC236}">
                <a16:creationId xmlns="" xmlns:a16="http://schemas.microsoft.com/office/drawing/2014/main" id="{832BCD4D-201E-8748-B1F7-9CE73C83B4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76508" y="1534831"/>
            <a:ext cx="1921262" cy="2081780"/>
          </a:xfrm>
          <a:custGeom>
            <a:avLst/>
            <a:gdLst>
              <a:gd name="T0" fmla="*/ 3122 w 3429"/>
              <a:gd name="T1" fmla="*/ 642 h 3719"/>
              <a:gd name="T2" fmla="*/ 3122 w 3429"/>
              <a:gd name="T3" fmla="*/ 642 h 3719"/>
              <a:gd name="T4" fmla="*/ 2120 w 3429"/>
              <a:gd name="T5" fmla="*/ 642 h 3719"/>
              <a:gd name="T6" fmla="*/ 1745 w 3429"/>
              <a:gd name="T7" fmla="*/ 0 h 3719"/>
              <a:gd name="T8" fmla="*/ 1377 w 3429"/>
              <a:gd name="T9" fmla="*/ 642 h 3719"/>
              <a:gd name="T10" fmla="*/ 306 w 3429"/>
              <a:gd name="T11" fmla="*/ 642 h 3719"/>
              <a:gd name="T12" fmla="*/ 0 w 3429"/>
              <a:gd name="T13" fmla="*/ 948 h 3719"/>
              <a:gd name="T14" fmla="*/ 0 w 3429"/>
              <a:gd name="T15" fmla="*/ 3420 h 3719"/>
              <a:gd name="T16" fmla="*/ 306 w 3429"/>
              <a:gd name="T17" fmla="*/ 3718 h 3719"/>
              <a:gd name="T18" fmla="*/ 3122 w 3429"/>
              <a:gd name="T19" fmla="*/ 3718 h 3719"/>
              <a:gd name="T20" fmla="*/ 3428 w 3429"/>
              <a:gd name="T21" fmla="*/ 3420 h 3719"/>
              <a:gd name="T22" fmla="*/ 3428 w 3429"/>
              <a:gd name="T23" fmla="*/ 948 h 3719"/>
              <a:gd name="T24" fmla="*/ 3122 w 3429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9" h="3719">
                <a:moveTo>
                  <a:pt x="3122" y="642"/>
                </a:moveTo>
                <a:lnTo>
                  <a:pt x="3122" y="642"/>
                </a:lnTo>
                <a:cubicBezTo>
                  <a:pt x="2120" y="642"/>
                  <a:pt x="2120" y="642"/>
                  <a:pt x="2120" y="642"/>
                </a:cubicBezTo>
                <a:cubicBezTo>
                  <a:pt x="1745" y="0"/>
                  <a:pt x="1745" y="0"/>
                  <a:pt x="1745" y="0"/>
                </a:cubicBezTo>
                <a:cubicBezTo>
                  <a:pt x="1377" y="642"/>
                  <a:pt x="1377" y="642"/>
                  <a:pt x="137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1" y="3718"/>
                  <a:pt x="3428" y="3588"/>
                  <a:pt x="3428" y="3420"/>
                </a:cubicBezTo>
                <a:cubicBezTo>
                  <a:pt x="3428" y="948"/>
                  <a:pt x="3428" y="948"/>
                  <a:pt x="3428" y="948"/>
                </a:cubicBezTo>
                <a:cubicBezTo>
                  <a:pt x="3428" y="780"/>
                  <a:pt x="3291" y="642"/>
                  <a:pt x="3122" y="642"/>
                </a:cubicBezTo>
              </a:path>
            </a:pathLst>
          </a:custGeom>
          <a:solidFill>
            <a:srgbClr val="AED07E">
              <a:alpha val="80000"/>
            </a:srgbClr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32DC3FE-D517-4045-A81C-97480C4BB5BC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929DE76E-73B1-9148-AD97-229EAA47B0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7141" y="2777667"/>
            <a:ext cx="1903851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019" y="2282993"/>
            <a:ext cx="1903851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97293" y="2771417"/>
            <a:ext cx="1921263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73021" y="2276743"/>
            <a:ext cx="1921263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29645" y="2762963"/>
            <a:ext cx="1908506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16948" y="2268289"/>
            <a:ext cx="190850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72508" y="2756713"/>
            <a:ext cx="1890175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386" y="2262039"/>
            <a:ext cx="1890175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03936" y="2745138"/>
            <a:ext cx="1921262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1239" y="2250464"/>
            <a:ext cx="1921262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E0AA75E-BDA5-164B-BCEE-416AB7EB207E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8F78608-E00E-EC4C-A889-2DB48630BF2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1203326929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F7012A-4801-B846-8CEA-D1AA67A7E19E}"/>
              </a:ext>
            </a:extLst>
          </p:cNvPr>
          <p:cNvSpPr/>
          <p:nvPr userDrawn="1"/>
        </p:nvSpPr>
        <p:spPr>
          <a:xfrm>
            <a:off x="0" y="0"/>
            <a:ext cx="3526971" cy="25537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="" xmlns:a16="http://schemas.microsoft.com/office/drawing/2014/main" id="{000CD309-E9B0-7C4A-9A4F-489EB83506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313" y="875545"/>
            <a:ext cx="10978262" cy="108309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A6377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="" xmlns:a16="http://schemas.microsoft.com/office/drawing/2014/main" id="{C6A8FD36-65E2-304C-B342-C3166DD3BB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313" y="2067342"/>
            <a:ext cx="10978262" cy="4038015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40404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2026734200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with solid hea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5EE0BA7-5177-7C41-9701-67552BFD319E}"/>
              </a:ext>
            </a:extLst>
          </p:cNvPr>
          <p:cNvSpPr/>
          <p:nvPr userDrawn="1"/>
        </p:nvSpPr>
        <p:spPr>
          <a:xfrm>
            <a:off x="332509" y="301337"/>
            <a:ext cx="11513127" cy="1859972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ED39E585-4CC7-244E-BB6D-EF564C816B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177" y="943935"/>
            <a:ext cx="10563696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A171193F-8D07-6841-AD4F-81B3E69E1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651" y="2668824"/>
            <a:ext cx="10638222" cy="324524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1087771940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C620474-398A-C642-97C5-6FFB0DF43052}"/>
              </a:ext>
            </a:extLst>
          </p:cNvPr>
          <p:cNvCxnSpPr>
            <a:cxnSpLocks/>
          </p:cNvCxnSpPr>
          <p:nvPr/>
        </p:nvCxnSpPr>
        <p:spPr>
          <a:xfrm>
            <a:off x="2718910" y="3448776"/>
            <a:ext cx="94715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6E4A766-FED1-894B-A889-823A4FF75411}"/>
              </a:ext>
            </a:extLst>
          </p:cNvPr>
          <p:cNvSpPr/>
          <p:nvPr/>
        </p:nvSpPr>
        <p:spPr>
          <a:xfrm>
            <a:off x="2102383" y="2832249"/>
            <a:ext cx="1233055" cy="1233055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08C6878-4402-894E-8E64-73E151411DC6}"/>
              </a:ext>
            </a:extLst>
          </p:cNvPr>
          <p:cNvSpPr/>
          <p:nvPr/>
        </p:nvSpPr>
        <p:spPr>
          <a:xfrm>
            <a:off x="5969765" y="3362570"/>
            <a:ext cx="172412" cy="172412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BB83E75-E0C9-714E-9E45-509D3F33090F}"/>
              </a:ext>
            </a:extLst>
          </p:cNvPr>
          <p:cNvSpPr/>
          <p:nvPr/>
        </p:nvSpPr>
        <p:spPr>
          <a:xfrm>
            <a:off x="9383674" y="3362570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26AA091-4676-F84E-93FF-824FF1A4B10B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8" name="Text Placeholder 23">
            <a:extLst>
              <a:ext uri="{FF2B5EF4-FFF2-40B4-BE49-F238E27FC236}">
                <a16:creationId xmlns="" xmlns:a16="http://schemas.microsoft.com/office/drawing/2014/main" id="{E74BB04E-437D-4E46-9A57-B72EEF075E6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Our Journey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="" xmlns:a16="http://schemas.microsoft.com/office/drawing/2014/main" id="{CCD767BA-B79C-2543-AA9A-86E634722F0F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785825" y="422073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3BC6FB8B-D15D-3340-8F2D-D5BC2FD4D66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216766" y="1608539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19348E07-20A7-F740-8715-43EB023172A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102383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START</a:t>
            </a:r>
            <a:endParaRPr lang="en-US" dirty="0"/>
          </a:p>
        </p:txBody>
      </p:sp>
      <p:sp>
        <p:nvSpPr>
          <p:cNvPr id="36" name="Text Placeholder 17">
            <a:extLst>
              <a:ext uri="{FF2B5EF4-FFF2-40B4-BE49-F238E27FC236}">
                <a16:creationId xmlns="" xmlns:a16="http://schemas.microsoft.com/office/drawing/2014/main" id="{BD72605F-29B1-4242-93F3-3F37AA42DC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5825" y="2823339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2016</a:t>
            </a:r>
            <a:endParaRPr lang="en-US" dirty="0"/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A04A4060-643D-BB44-93F7-B288E25220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6766" y="3843245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2017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D08B2CC-4979-4848-AA8C-0A1B4B69F8C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53A056D-7DA8-CA43-BD26-DAFD3209780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566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FA14ED-05A5-4B12-A66F-DE7EFB37B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B6B6F6-BBEE-4168-AFC7-05823309C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91DC0B-A84E-4A8C-9F89-C46C0AAA0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B0200E8-3F05-4E98-A485-EBCD34E82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B6B2F77-C6C1-44EA-8820-9C87BBE12A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376CD5F-1A39-4D83-B8DE-3FEF9070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31767F8-3142-46BC-AB5D-C9FA3599B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326B1A6-6294-4F21-877E-2E49DC766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332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594346" cy="386770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3" y="642972"/>
            <a:ext cx="1059434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43C4327-63B8-524C-A365-730E163C0C3B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7DCDAB-9B29-724B-9E94-12531E00608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326460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159BEB2-8918-8740-99A7-553D0D414983}"/>
              </a:ext>
            </a:extLst>
          </p:cNvPr>
          <p:cNvCxnSpPr>
            <a:cxnSpLocks/>
          </p:cNvCxnSpPr>
          <p:nvPr userDrawn="1"/>
        </p:nvCxnSpPr>
        <p:spPr>
          <a:xfrm>
            <a:off x="1588" y="3448776"/>
            <a:ext cx="121888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7D4A19C4-1947-4349-9457-0ACFFBA4FC07}"/>
              </a:ext>
            </a:extLst>
          </p:cNvPr>
          <p:cNvSpPr/>
          <p:nvPr/>
        </p:nvSpPr>
        <p:spPr>
          <a:xfrm>
            <a:off x="6040275" y="3362570"/>
            <a:ext cx="172412" cy="172412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87DE787-8DE7-3C4E-8EB8-423F070D8AFF}"/>
              </a:ext>
            </a:extLst>
          </p:cNvPr>
          <p:cNvSpPr/>
          <p:nvPr/>
        </p:nvSpPr>
        <p:spPr>
          <a:xfrm>
            <a:off x="2626366" y="3362571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C249088C-C99A-C54C-8067-8456BF21657E}"/>
              </a:ext>
            </a:extLst>
          </p:cNvPr>
          <p:cNvSpPr/>
          <p:nvPr/>
        </p:nvSpPr>
        <p:spPr>
          <a:xfrm>
            <a:off x="9393224" y="3362571"/>
            <a:ext cx="172412" cy="172412"/>
          </a:xfrm>
          <a:prstGeom prst="ellipse">
            <a:avLst/>
          </a:prstGeom>
          <a:solidFill>
            <a:srgbClr val="8CBF4B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FF92472D-9633-1B41-8BB1-3CE8FDF598FC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459184" y="4206951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4FA104B9-3949-7046-BD33-D672B145979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890125" y="1594752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4" name="Text Placeholder 17">
            <a:extLst>
              <a:ext uri="{FF2B5EF4-FFF2-40B4-BE49-F238E27FC236}">
                <a16:creationId xmlns="" xmlns:a16="http://schemas.microsoft.com/office/drawing/2014/main" id="{4170B2DE-1D76-D746-B4E0-1DF37E4C7538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223426" y="4210067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9" name="Text Placeholder 17">
            <a:extLst>
              <a:ext uri="{FF2B5EF4-FFF2-40B4-BE49-F238E27FC236}">
                <a16:creationId xmlns="" xmlns:a16="http://schemas.microsoft.com/office/drawing/2014/main" id="{00BAA056-DFBD-584F-9273-7D94010335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59184" y="283714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2018</a:t>
            </a:r>
            <a:endParaRPr lang="en-US" dirty="0"/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6BF9179A-0AB3-E042-BD2E-A24FBC624C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90125" y="385705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2019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5D05B818-03D6-0C48-A4A4-879D1B8573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3426" y="282565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2020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C26421F-3E17-FF47-92D5-AE8B9BF847B2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7918C0E-ED0A-D748-88E5-BE3A2DEDEB9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1744360821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99EA92-8C6E-B84F-B459-728079F0C1CC}"/>
              </a:ext>
            </a:extLst>
          </p:cNvPr>
          <p:cNvGrpSpPr/>
          <p:nvPr userDrawn="1"/>
        </p:nvGrpSpPr>
        <p:grpSpPr>
          <a:xfrm flipH="1">
            <a:off x="-87112" y="2691100"/>
            <a:ext cx="10183945" cy="1475800"/>
            <a:chOff x="4009760" y="5382199"/>
            <a:chExt cx="20367890" cy="2951599"/>
          </a:xfrm>
        </p:grpSpPr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E7ED26DD-7AEB-9E44-8FF6-C477D8C00C2B}"/>
                </a:ext>
              </a:extLst>
            </p:cNvPr>
            <p:cNvCxnSpPr>
              <a:cxnSpLocks/>
            </p:cNvCxnSpPr>
            <p:nvPr/>
          </p:nvCxnSpPr>
          <p:spPr>
            <a:xfrm>
              <a:off x="5434644" y="6897551"/>
              <a:ext cx="1894300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40BA1181-B947-D246-AEDB-8D5690586889}"/>
                </a:ext>
              </a:extLst>
            </p:cNvPr>
            <p:cNvSpPr/>
            <p:nvPr/>
          </p:nvSpPr>
          <p:spPr>
            <a:xfrm>
              <a:off x="4009760" y="5382199"/>
              <a:ext cx="2887204" cy="2951599"/>
            </a:xfrm>
            <a:prstGeom prst="ellipse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prstClr val="white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93279403-2DD6-294E-8653-2A42ED9EBD96}"/>
                </a:ext>
              </a:extLst>
            </p:cNvPr>
            <p:cNvSpPr/>
            <p:nvPr/>
          </p:nvSpPr>
          <p:spPr>
            <a:xfrm>
              <a:off x="11936354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B1A0B9AD-E1B8-4A47-B627-580D076FD190}"/>
                </a:ext>
              </a:extLst>
            </p:cNvPr>
            <p:cNvSpPr/>
            <p:nvPr/>
          </p:nvSpPr>
          <p:spPr>
            <a:xfrm>
              <a:off x="18764171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 Placeholder 17">
            <a:extLst>
              <a:ext uri="{FF2B5EF4-FFF2-40B4-BE49-F238E27FC236}">
                <a16:creationId xmlns="" xmlns:a16="http://schemas.microsoft.com/office/drawing/2014/main" id="{EE27F43F-5131-7247-81C7-14B1147E8D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4900" y="161754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FA701368-7F3A-D942-9086-74C5BC9A1A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8201" y="4232863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19E93A3E-D93B-6746-924C-B809E688CD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67864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END</a:t>
            </a:r>
            <a:endParaRPr lang="en-US" dirty="0"/>
          </a:p>
        </p:txBody>
      </p:sp>
      <p:sp>
        <p:nvSpPr>
          <p:cNvPr id="26" name="Text Placeholder 17">
            <a:extLst>
              <a:ext uri="{FF2B5EF4-FFF2-40B4-BE49-F238E27FC236}">
                <a16:creationId xmlns="" xmlns:a16="http://schemas.microsoft.com/office/drawing/2014/main" id="{14EC00ED-B9B5-564F-A2BD-E9361B35ED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66515" y="384269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2021</a:t>
            </a:r>
            <a:endParaRPr lang="en-US" dirty="0"/>
          </a:p>
        </p:txBody>
      </p:sp>
      <p:sp>
        <p:nvSpPr>
          <p:cNvPr id="27" name="Text Placeholder 17">
            <a:extLst>
              <a:ext uri="{FF2B5EF4-FFF2-40B4-BE49-F238E27FC236}">
                <a16:creationId xmlns="" xmlns:a16="http://schemas.microsoft.com/office/drawing/2014/main" id="{3BB708B1-BD9F-3D4B-A3F2-DAAACD7B96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8201" y="2797420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2022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736D8C8-35B9-E44E-AAE8-C6E80ED2B0AD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81152B3-A02C-0A41-A45E-03342C78C7A9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387189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end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295640-5B5F-6E47-808F-2F2FB8B377B6}"/>
              </a:ext>
            </a:extLst>
          </p:cNvPr>
          <p:cNvGrpSpPr/>
          <p:nvPr userDrawn="1"/>
        </p:nvGrpSpPr>
        <p:grpSpPr>
          <a:xfrm>
            <a:off x="13492" y="1875084"/>
            <a:ext cx="12165015" cy="3041254"/>
            <a:chOff x="0" y="4738255"/>
            <a:chExt cx="21169744" cy="5292436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2C287D99-39F7-274E-881D-B1205E86882D}"/>
                </a:ext>
              </a:extLst>
            </p:cNvPr>
            <p:cNvSpPr/>
            <p:nvPr/>
          </p:nvSpPr>
          <p:spPr>
            <a:xfrm>
              <a:off x="0" y="4738255"/>
              <a:ext cx="5292436" cy="5292436"/>
            </a:xfrm>
            <a:prstGeom prst="rect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7255414-C2BD-294E-A843-C1E85CBB702D}"/>
                </a:ext>
              </a:extLst>
            </p:cNvPr>
            <p:cNvSpPr/>
            <p:nvPr/>
          </p:nvSpPr>
          <p:spPr>
            <a:xfrm>
              <a:off x="5292436" y="4738255"/>
              <a:ext cx="5292436" cy="5292436"/>
            </a:xfrm>
            <a:prstGeom prst="rect">
              <a:avLst/>
            </a:prstGeom>
            <a:solidFill>
              <a:srgbClr val="28A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C2AF4D0D-CD86-1943-BD02-89B10E71AB04}"/>
                </a:ext>
              </a:extLst>
            </p:cNvPr>
            <p:cNvSpPr/>
            <p:nvPr/>
          </p:nvSpPr>
          <p:spPr>
            <a:xfrm>
              <a:off x="10584872" y="4738255"/>
              <a:ext cx="5292436" cy="5292436"/>
            </a:xfrm>
            <a:prstGeom prst="rect">
              <a:avLst/>
            </a:prstGeom>
            <a:solidFill>
              <a:srgbClr val="1BA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B3D836D-4100-D44A-83B0-51B97203CAA2}"/>
                </a:ext>
              </a:extLst>
            </p:cNvPr>
            <p:cNvSpPr/>
            <p:nvPr/>
          </p:nvSpPr>
          <p:spPr>
            <a:xfrm>
              <a:off x="15877308" y="4738255"/>
              <a:ext cx="5292436" cy="5292436"/>
            </a:xfrm>
            <a:prstGeom prst="rect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4D2F298-F143-9740-AAB0-DC67FBF5DC8C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40B2C6C4-135F-5946-B876-EA9B72EF09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4743" y="2963737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February</a:t>
            </a:r>
            <a:endParaRPr lang="en-US" dirty="0"/>
          </a:p>
        </p:txBody>
      </p:sp>
      <p:sp>
        <p:nvSpPr>
          <p:cNvPr id="36" name="Text Placeholder 23">
            <a:extLst>
              <a:ext uri="{FF2B5EF4-FFF2-40B4-BE49-F238E27FC236}">
                <a16:creationId xmlns="" xmlns:a16="http://schemas.microsoft.com/office/drawing/2014/main" id="{BDA90A0E-F434-DE4E-802E-4F8D967084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59026" y="2332384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E4E3947D-3C0D-864E-A378-E86B96AB3A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69574" y="3694013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8" name="Text Placeholder 17">
            <a:extLst>
              <a:ext uri="{FF2B5EF4-FFF2-40B4-BE49-F238E27FC236}">
                <a16:creationId xmlns="" xmlns:a16="http://schemas.microsoft.com/office/drawing/2014/main" id="{7A61D601-8E58-BD42-BBBF-581E5B4321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979" y="2966833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January</a:t>
            </a:r>
            <a:endParaRPr lang="en-US" dirty="0"/>
          </a:p>
        </p:txBody>
      </p:sp>
      <p:sp>
        <p:nvSpPr>
          <p:cNvPr id="39" name="Text Placeholder 23">
            <a:extLst>
              <a:ext uri="{FF2B5EF4-FFF2-40B4-BE49-F238E27FC236}">
                <a16:creationId xmlns="" xmlns:a16="http://schemas.microsoft.com/office/drawing/2014/main" id="{FBF15F1B-8908-F446-91BA-B6025A5D96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04" y="2335480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20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8DA24536-E652-E647-BC3C-200CC55782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52" y="3697109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87F5E8E1-032A-ED43-93E9-DB20B4563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24512" y="2950422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April</a:t>
            </a:r>
            <a:endParaRPr lang="en-US" dirty="0"/>
          </a:p>
        </p:txBody>
      </p:sp>
      <p:sp>
        <p:nvSpPr>
          <p:cNvPr id="42" name="Text Placeholder 23">
            <a:extLst>
              <a:ext uri="{FF2B5EF4-FFF2-40B4-BE49-F238E27FC236}">
                <a16:creationId xmlns="" xmlns:a16="http://schemas.microsoft.com/office/drawing/2014/main" id="{76204B1D-FD93-534C-86DB-6D09C95456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28795" y="2319069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="" xmlns:a16="http://schemas.microsoft.com/office/drawing/2014/main" id="{F4D63AE9-5CEC-9F4B-96A5-3F0DB00BF3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39343" y="3680698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4" name="Text Placeholder 17">
            <a:extLst>
              <a:ext uri="{FF2B5EF4-FFF2-40B4-BE49-F238E27FC236}">
                <a16:creationId xmlns="" xmlns:a16="http://schemas.microsoft.com/office/drawing/2014/main" id="{18449C84-980B-324B-B217-BB2EDFA5B2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68790" y="2953518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March</a:t>
            </a:r>
            <a:endParaRPr lang="en-US" dirty="0"/>
          </a:p>
        </p:txBody>
      </p:sp>
      <p:sp>
        <p:nvSpPr>
          <p:cNvPr id="45" name="Text Placeholder 23">
            <a:extLst>
              <a:ext uri="{FF2B5EF4-FFF2-40B4-BE49-F238E27FC236}">
                <a16:creationId xmlns="" xmlns:a16="http://schemas.microsoft.com/office/drawing/2014/main" id="{DB432D93-6FEA-AC42-83B9-779DFF3A77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73073" y="2322165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17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="" xmlns:a16="http://schemas.microsoft.com/office/drawing/2014/main" id="{23980425-5596-AE4F-A5E0-1E8D36188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3621" y="3683794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F30AE37-8612-1542-9EF8-54C24BD4C33D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2B53804-765C-C642-92ED-7E167F7FC3E2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931F17A9-1990-CB4F-B6F6-4BB13F4AD5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4017864132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184089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227188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019776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06689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Freeform: Shape 4235">
            <a:extLst>
              <a:ext uri="{FF2B5EF4-FFF2-40B4-BE49-F238E27FC236}">
                <a16:creationId xmlns="" xmlns:a16="http://schemas.microsoft.com/office/drawing/2014/main" id="{2F2F1A50-32F6-E84E-B2A8-E09466C954B2}"/>
              </a:ext>
            </a:extLst>
          </p:cNvPr>
          <p:cNvSpPr/>
          <p:nvPr userDrawn="1"/>
        </p:nvSpPr>
        <p:spPr>
          <a:xfrm>
            <a:off x="9675359" y="1773769"/>
            <a:ext cx="1518092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2" h="1330">
                <a:moveTo>
                  <a:pt x="455" y="219"/>
                </a:moveTo>
                <a:cubicBezTo>
                  <a:pt x="326" y="219"/>
                  <a:pt x="219" y="325"/>
                  <a:pt x="219" y="455"/>
                </a:cubicBezTo>
                <a:cubicBezTo>
                  <a:pt x="219" y="587"/>
                  <a:pt x="326" y="692"/>
                  <a:pt x="455" y="692"/>
                </a:cubicBezTo>
                <a:cubicBezTo>
                  <a:pt x="586" y="692"/>
                  <a:pt x="692" y="587"/>
                  <a:pt x="692" y="455"/>
                </a:cubicBezTo>
                <a:cubicBezTo>
                  <a:pt x="692" y="325"/>
                  <a:pt x="586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2" y="203"/>
                  <a:pt x="912" y="455"/>
                </a:cubicBezTo>
                <a:cubicBezTo>
                  <a:pt x="912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3" y="1289"/>
                  <a:pt x="483" y="1303"/>
                </a:cubicBezTo>
                <a:cubicBezTo>
                  <a:pt x="483" y="1316"/>
                  <a:pt x="471" y="1330"/>
                  <a:pt x="455" y="1330"/>
                </a:cubicBezTo>
                <a:cubicBezTo>
                  <a:pt x="441" y="1330"/>
                  <a:pt x="428" y="1316"/>
                  <a:pt x="428" y="1303"/>
                </a:cubicBezTo>
                <a:cubicBezTo>
                  <a:pt x="428" y="1289"/>
                  <a:pt x="436" y="1280"/>
                  <a:pt x="447" y="1276"/>
                </a:cubicBezTo>
                <a:lnTo>
                  <a:pt x="447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7511047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755816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670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8973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27683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14986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57443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44746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12021" y="4848034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9324" y="4353360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B5D68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0" name="Freeform: Shape 4239">
            <a:extLst>
              <a:ext uri="{FF2B5EF4-FFF2-40B4-BE49-F238E27FC236}">
                <a16:creationId xmlns="" xmlns:a16="http://schemas.microsoft.com/office/drawing/2014/main" id="{E253BA23-B768-C040-9224-2910F7AB1B7E}"/>
              </a:ext>
            </a:extLst>
          </p:cNvPr>
          <p:cNvSpPr/>
          <p:nvPr userDrawn="1"/>
        </p:nvSpPr>
        <p:spPr>
          <a:xfrm>
            <a:off x="971458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205906991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928805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97190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6630446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6671879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18945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236577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939640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944352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52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655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72399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9702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73475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60778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42804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30107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27250" y="6366961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032389202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DCE44-91B1-49DC-BFD2-BAD631101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71E603A-A31C-4763-88CC-1A561D59F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26F09E-E749-4E79-806D-15B9147D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4C3C68-B0DC-4B52-9588-B4C5F572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CA00D0-F532-4005-B7FB-30AE0AAF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53224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7027ED-08EB-4AA2-8039-4471467B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B1B5F5-1779-474A-9F41-063CB554D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B29AA8-AD84-4CD3-9D29-0CF65B38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95838D-7270-4750-8B53-8E3FA1AA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2CDA35-2515-4BB3-884E-B71D22FE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88476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812B66-7A91-46C6-92C8-7180C0C5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B0D325-D854-4FF1-AFE5-4D92597C8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53E661-CC91-416A-A745-8E2A8D17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D61AF3-3BAD-4599-B779-64E3DB59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5B0AFF-07E0-4DAD-A29C-EDB2E6E3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63690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552351-547A-41F8-AA93-DAC4C4EA5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42C471-5C3E-4D19-9753-6E14BC73A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F7C295-3405-4590-9F2C-4AF0CB1A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39FC32-A399-44D5-91ED-8DDE0D59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1A561D-13AD-4BC3-9E28-CF15C358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558545-7F2F-45DA-9E04-D35F5EED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181877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FA14ED-05A5-4B12-A66F-DE7EFB37B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B6B6F6-BBEE-4168-AFC7-05823309C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91DC0B-A84E-4A8C-9F89-C46C0AAA0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B0200E8-3F05-4E98-A485-EBCD34E82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B6B2F77-C6C1-44EA-8820-9C87BBE12A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376CD5F-1A39-4D83-B8DE-3FEF9070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31767F8-3142-46BC-AB5D-C9FA3599B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326B1A6-6294-4F21-877E-2E49DC766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4950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555827B-445F-124C-B488-0368396C6165}"/>
              </a:ext>
            </a:extLst>
          </p:cNvPr>
          <p:cNvSpPr txBox="1"/>
          <p:nvPr userDrawn="1"/>
        </p:nvSpPr>
        <p:spPr>
          <a:xfrm>
            <a:off x="476395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2D0DC2C-A428-934B-B2CD-33EA01036C84}"/>
              </a:ext>
            </a:extLst>
          </p:cNvPr>
          <p:cNvSpPr/>
          <p:nvPr userDrawn="1"/>
        </p:nvSpPr>
        <p:spPr>
          <a:xfrm>
            <a:off x="241300" y="367062"/>
            <a:ext cx="11696700" cy="5695316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Text Placeholder 23">
            <a:extLst>
              <a:ext uri="{FF2B5EF4-FFF2-40B4-BE49-F238E27FC236}">
                <a16:creationId xmlns="" xmlns:a16="http://schemas.microsoft.com/office/drawing/2014/main" id="{4D734847-73F0-D74C-9196-0C62282DD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91462" y="4473027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="" xmlns:a16="http://schemas.microsoft.com/office/drawing/2014/main" id="{50529F2B-6A15-7F4F-A86A-73B054F9CD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7398" y="795622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Slide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370A3C62-9C33-6442-AA56-3D5560A5CE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8982" y="598304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="" xmlns:a16="http://schemas.microsoft.com/office/drawing/2014/main" id="{8CC6C34D-3A90-F048-B53A-BC616573EE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5779" y="0"/>
            <a:ext cx="5248975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 to add photo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03222646-8EC8-EF43-AB87-0FAB8C3CF236}"/>
              </a:ext>
            </a:extLst>
          </p:cNvPr>
          <p:cNvSpPr/>
          <p:nvPr userDrawn="1"/>
        </p:nvSpPr>
        <p:spPr>
          <a:xfrm rot="16200000" flipV="1">
            <a:off x="11704000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468902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4A50F0-14E6-4C87-969C-9B7082F7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829AA1-8D1C-4588-8CAC-6E8C8443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0E7EC14-1376-4AB1-93F4-FD83729F8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3D5DB3-6D69-41AE-AC66-6975102F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35222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6614A76-CC39-4D8F-8A8F-AEA07A95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B0D7F0-03CD-4F5B-B7C1-567AB8E7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50DE8C2-11F7-4D40-9854-DA6C0F85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56275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3AAEB3-63FB-4ABC-BE19-8EAFC94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E21FDC-E12E-43B6-A61B-812C63BD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61D72E-0CC1-4BD7-AEDF-28D69C52A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AEBE91-C3F4-40BB-BA4C-58C2C108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4752D7-D906-436C-BD79-7F675DD8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413694-5040-45A3-9219-E1FB03DE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48514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FBEC97-D821-4335-9FF7-3C67C95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EFF2508-BBFF-480A-AFA0-2B7A0E068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449EFEA-74AC-4426-AF85-D98D8DA29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2629FC-AE3F-4FF9-B1F7-96A55C72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C11E56-6FDB-4B2B-B5BB-47A07203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22C49F-480A-4D98-896E-9C820771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006376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44363-A929-4E9A-921F-6EF78E632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89B3EC-B0FF-48E5-9F07-519B97688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922552-0453-43F2-9329-45EC61DF2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743A40-4C46-4349-8464-EC121267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802667-83E8-4DE9-AEC8-97C50D0D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432675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5244B6E-D371-4F79-B559-B2C8D1933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FE2AEE-1FA6-4AD6-BFBC-F5C8821EC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8CF1F1-149A-4D2A-B710-20B65FB3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EBEF44-F339-4145-B138-958BB18D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DFE507-41E3-4050-AA6E-8B9C4072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07849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1BA1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36879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D5A2AA6-883F-854A-8546-F99F3B503C78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3864A3C8-D9B2-6D4F-8AF6-446AA2B021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85D7608D-36AC-F749-962E-A70668D2E0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A50FDCB-F35B-6E4C-894D-A4695AE5E749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="" xmlns:a16="http://schemas.microsoft.com/office/drawing/2014/main" id="{10DC2F06-5F2E-8245-82B0-075B40465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83E37E1-6A96-684C-BA8A-A42C3A7B7C50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B401573-3136-B04E-AB48-47CA1061F3EB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591843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C5B56A7-C850-004E-A218-494C6390142F}"/>
              </a:ext>
            </a:extLst>
          </p:cNvPr>
          <p:cNvSpPr/>
          <p:nvPr userDrawn="1"/>
        </p:nvSpPr>
        <p:spPr>
          <a:xfrm>
            <a:off x="241300" y="228600"/>
            <a:ext cx="11696700" cy="1992086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3C33563-74D4-9C45-B16E-EE9771603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867"/>
          <a:stretch/>
        </p:blipFill>
        <p:spPr>
          <a:xfrm>
            <a:off x="3752900" y="1030385"/>
            <a:ext cx="8439100" cy="5375657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9B270587-869E-A549-98E4-0E2F24D7CB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1200" y="1203325"/>
            <a:ext cx="5130800" cy="3913188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B1FBF693-83D1-B940-B0C1-1DEE220BC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350" y="3594101"/>
            <a:ext cx="5029134" cy="223351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E4C5354-097E-9047-BF0C-BF358C2BBAC7}"/>
              </a:ext>
            </a:extLst>
          </p:cNvPr>
          <p:cNvSpPr/>
          <p:nvPr userDrawn="1"/>
        </p:nvSpPr>
        <p:spPr>
          <a:xfrm>
            <a:off x="831350" y="150280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3F1B5D6A-BD23-A34A-8A53-F5A2A2FE1C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7201" y="805450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29748EA-C0A8-F14F-B190-91F53E5FFAB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844C1E4-5685-3A4E-A559-324CB47798BE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634701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5">
            <a:extLst>
              <a:ext uri="{FF2B5EF4-FFF2-40B4-BE49-F238E27FC236}">
                <a16:creationId xmlns="" xmlns:a16="http://schemas.microsoft.com/office/drawing/2014/main" id="{325A458D-4CD1-F749-A7CA-2DB4DA3E26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3299" y="2066544"/>
            <a:ext cx="5132263" cy="3722513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D89B6699-41C2-A647-B805-477AD8D41E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6940" y="708094"/>
            <a:ext cx="5158622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1188A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46E7E2D0-5766-184D-B066-151C0BDA9313}"/>
              </a:ext>
            </a:extLst>
          </p:cNvPr>
          <p:cNvCxnSpPr>
            <a:cxnSpLocks/>
          </p:cNvCxnSpPr>
          <p:nvPr userDrawn="1"/>
        </p:nvCxnSpPr>
        <p:spPr>
          <a:xfrm>
            <a:off x="5346936" y="-25722"/>
            <a:ext cx="0" cy="6853558"/>
          </a:xfrm>
          <a:prstGeom prst="line">
            <a:avLst/>
          </a:prstGeom>
          <a:ln w="12700">
            <a:solidFill>
              <a:srgbClr val="28AF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2EEC70AB-BD27-9D40-B51B-A5A6EB572E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03474" y="708094"/>
            <a:ext cx="3452394" cy="343396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 SLIDE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80E57C5-9F44-1743-A089-B6D51064BBCD}"/>
              </a:ext>
            </a:extLst>
          </p:cNvPr>
          <p:cNvSpPr/>
          <p:nvPr userDrawn="1"/>
        </p:nvSpPr>
        <p:spPr>
          <a:xfrm>
            <a:off x="4783395" y="415207"/>
            <a:ext cx="1154422" cy="1154422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D774BE65-A9FD-8447-B8DC-01E0E3F156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3395" y="712471"/>
            <a:ext cx="1154422" cy="857158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360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D61EA96D-CBBA-164C-B6A9-08FC40BAD1F5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9B8F009-F456-474D-8AEB-A89D432DE398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16986649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oint icon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2225374" y="17274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2268473" y="17689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8745392" y="178001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8792510" y="182145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68968" y="48280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56271" y="4333339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188A3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BA19A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91788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9091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8CBF4B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FDA3578-22C0-F242-8A92-BC35DC710088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239D4DF-F916-8E4B-8BDF-169B917E8A14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65B885F-F1D5-CF48-A406-1D7B1455708D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23">
            <a:extLst>
              <a:ext uri="{FF2B5EF4-FFF2-40B4-BE49-F238E27FC236}">
                <a16:creationId xmlns="" xmlns:a16="http://schemas.microsoft.com/office/drawing/2014/main" id="{C979FF8E-2FF0-A342-B688-0AFAC42113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180646981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594346" cy="386770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3" y="642972"/>
            <a:ext cx="1059434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43C4327-63B8-524C-A365-730E163C0C3B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7DCDAB-9B29-724B-9E94-12531E00608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838983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555827B-445F-124C-B488-0368396C6165}"/>
              </a:ext>
            </a:extLst>
          </p:cNvPr>
          <p:cNvSpPr txBox="1"/>
          <p:nvPr userDrawn="1"/>
        </p:nvSpPr>
        <p:spPr>
          <a:xfrm>
            <a:off x="476395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2D0DC2C-A428-934B-B2CD-33EA01036C84}"/>
              </a:ext>
            </a:extLst>
          </p:cNvPr>
          <p:cNvSpPr/>
          <p:nvPr userDrawn="1"/>
        </p:nvSpPr>
        <p:spPr>
          <a:xfrm>
            <a:off x="241300" y="367062"/>
            <a:ext cx="11696700" cy="5695316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Text Placeholder 23">
            <a:extLst>
              <a:ext uri="{FF2B5EF4-FFF2-40B4-BE49-F238E27FC236}">
                <a16:creationId xmlns="" xmlns:a16="http://schemas.microsoft.com/office/drawing/2014/main" id="{4D734847-73F0-D74C-9196-0C62282DD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91462" y="4473027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="" xmlns:a16="http://schemas.microsoft.com/office/drawing/2014/main" id="{50529F2B-6A15-7F4F-A86A-73B054F9CD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7398" y="795622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Slide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370A3C62-9C33-6442-AA56-3D5560A5CE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8982" y="598304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="" xmlns:a16="http://schemas.microsoft.com/office/drawing/2014/main" id="{8CC6C34D-3A90-F048-B53A-BC616573EE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5779" y="0"/>
            <a:ext cx="5248975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 to add photo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03222646-8EC8-EF43-AB87-0FAB8C3CF236}"/>
              </a:ext>
            </a:extLst>
          </p:cNvPr>
          <p:cNvSpPr/>
          <p:nvPr userDrawn="1"/>
        </p:nvSpPr>
        <p:spPr>
          <a:xfrm rot="16200000" flipV="1">
            <a:off x="11704000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411299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Photo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B740006-F160-C44D-89FA-19A0B2F5D62F}"/>
              </a:ext>
            </a:extLst>
          </p:cNvPr>
          <p:cNvSpPr/>
          <p:nvPr userDrawn="1"/>
        </p:nvSpPr>
        <p:spPr>
          <a:xfrm>
            <a:off x="241300" y="0"/>
            <a:ext cx="6151000" cy="5923917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BAB2E43A-01A9-034A-94FD-65F98C980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5" y="1757011"/>
            <a:ext cx="4983180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70CC3DF-08FC-104A-96EE-39401CA6BF0E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950BB21B-863E-E545-BC10-366FC83CCA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5085159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="" xmlns:a16="http://schemas.microsoft.com/office/drawing/2014/main" id="{67F66838-2DC1-A242-BFEE-D223249239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2300" y="228600"/>
            <a:ext cx="5564883" cy="5447571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289134-02EC-A240-9EEE-8EFCD9FB6E42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41BD9DB-1AE0-F046-B1C4-9F1995D778AF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197751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oint icon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2225374" y="17274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2268473" y="17689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8745392" y="178001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8792510" y="182145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68968" y="48280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56271" y="4333339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188A3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BA19A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91788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9091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8CBF4B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FDA3578-22C0-F242-8A92-BC35DC710088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239D4DF-F916-8E4B-8BDF-169B917E8A14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65B885F-F1D5-CF48-A406-1D7B1455708D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23">
            <a:extLst>
              <a:ext uri="{FF2B5EF4-FFF2-40B4-BE49-F238E27FC236}">
                <a16:creationId xmlns="" xmlns:a16="http://schemas.microsoft.com/office/drawing/2014/main" id="{C979FF8E-2FF0-A342-B688-0AFAC42113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428780960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="" xmlns:a16="http://schemas.microsoft.com/office/drawing/2014/main" id="{E062918E-84FF-9547-A16A-383E59F88B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300" y="228600"/>
            <a:ext cx="11696700" cy="5946816"/>
          </a:xfrm>
          <a:custGeom>
            <a:avLst/>
            <a:gdLst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26308 w 11696700"/>
              <a:gd name="connsiteY8" fmla="*/ 5837400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221569 w 11696700"/>
              <a:gd name="connsiteY9" fmla="*/ 5935093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6816"/>
              <a:gd name="connsiteX1" fmla="*/ 11696700 w 11696700"/>
              <a:gd name="connsiteY1" fmla="*/ 0 h 5946816"/>
              <a:gd name="connsiteX2" fmla="*/ 11696700 w 11696700"/>
              <a:gd name="connsiteY2" fmla="*/ 757264 h 5946816"/>
              <a:gd name="connsiteX3" fmla="*/ 5956300 w 11696700"/>
              <a:gd name="connsiteY3" fmla="*/ 757264 h 5946816"/>
              <a:gd name="connsiteX4" fmla="*/ 5956300 w 11696700"/>
              <a:gd name="connsiteY4" fmla="*/ 3182964 h 5946816"/>
              <a:gd name="connsiteX5" fmla="*/ 11696700 w 11696700"/>
              <a:gd name="connsiteY5" fmla="*/ 3182964 h 5946816"/>
              <a:gd name="connsiteX6" fmla="*/ 11696700 w 11696700"/>
              <a:gd name="connsiteY6" fmla="*/ 5943600 h 5946816"/>
              <a:gd name="connsiteX7" fmla="*/ 226308 w 11696700"/>
              <a:gd name="connsiteY7" fmla="*/ 5943600 h 5946816"/>
              <a:gd name="connsiteX8" fmla="*/ 219585 w 11696700"/>
              <a:gd name="connsiteY8" fmla="*/ 5938253 h 5946816"/>
              <a:gd name="connsiteX9" fmla="*/ 350523 w 11696700"/>
              <a:gd name="connsiteY9" fmla="*/ 5946816 h 5946816"/>
              <a:gd name="connsiteX10" fmla="*/ 190308 w 11696700"/>
              <a:gd name="connsiteY10" fmla="*/ 5943600 h 5946816"/>
              <a:gd name="connsiteX11" fmla="*/ 0 w 11696700"/>
              <a:gd name="connsiteY11" fmla="*/ 5943600 h 5946816"/>
              <a:gd name="connsiteX12" fmla="*/ 0 w 11696700"/>
              <a:gd name="connsiteY12" fmla="*/ 0 h 594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96700" h="5946816">
                <a:moveTo>
                  <a:pt x="0" y="0"/>
                </a:moveTo>
                <a:lnTo>
                  <a:pt x="11696700" y="0"/>
                </a:lnTo>
                <a:lnTo>
                  <a:pt x="11696700" y="757264"/>
                </a:lnTo>
                <a:lnTo>
                  <a:pt x="5956300" y="757264"/>
                </a:lnTo>
                <a:lnTo>
                  <a:pt x="5956300" y="3182964"/>
                </a:lnTo>
                <a:lnTo>
                  <a:pt x="11696700" y="3182964"/>
                </a:lnTo>
                <a:lnTo>
                  <a:pt x="11696700" y="5943600"/>
                </a:lnTo>
                <a:lnTo>
                  <a:pt x="226308" y="5943600"/>
                </a:lnTo>
                <a:lnTo>
                  <a:pt x="219585" y="5938253"/>
                </a:lnTo>
                <a:lnTo>
                  <a:pt x="350523" y="5946816"/>
                </a:lnTo>
                <a:lnTo>
                  <a:pt x="190308" y="5943600"/>
                </a:lnTo>
                <a:lnTo>
                  <a:pt x="0" y="59436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 sz="1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</a:t>
            </a:r>
          </a:p>
          <a:p>
            <a:endParaRPr lang="en-US" dirty="0"/>
          </a:p>
          <a:p>
            <a:r>
              <a:rPr lang="en-US" dirty="0"/>
              <a:t>                             Click to add photo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AE72C2A-8F5D-5741-9D36-B642CB2931C5}"/>
              </a:ext>
            </a:extLst>
          </p:cNvPr>
          <p:cNvSpPr/>
          <p:nvPr userDrawn="1"/>
        </p:nvSpPr>
        <p:spPr>
          <a:xfrm>
            <a:off x="6197600" y="985864"/>
            <a:ext cx="5994400" cy="2425700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6686CA7-9F9D-8D44-B94F-5A2669C8F7B2}"/>
              </a:ext>
            </a:extLst>
          </p:cNvPr>
          <p:cNvSpPr txBox="1"/>
          <p:nvPr userDrawn="1"/>
        </p:nvSpPr>
        <p:spPr>
          <a:xfrm>
            <a:off x="6637283" y="-8040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D0117BF-7B8F-804D-9B62-BFDC2DE5B730}"/>
              </a:ext>
            </a:extLst>
          </p:cNvPr>
          <p:cNvSpPr/>
          <p:nvPr userDrawn="1"/>
        </p:nvSpPr>
        <p:spPr>
          <a:xfrm>
            <a:off x="6504644" y="20260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89FD262A-DB5E-AA46-B482-A1055545E6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0495" y="1328734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11F92C0B-314B-1D4F-96FF-2837F718CF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5" y="2346524"/>
            <a:ext cx="5029134" cy="851567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498D20-F272-6C4B-9750-0950D632CA51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BD57239-5828-B540-8237-86617E1D76B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624030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AAA5544-825C-D843-82F7-011BA29F10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650" y="1587500"/>
            <a:ext cx="11696699" cy="4699000"/>
          </a:xfrm>
          <a:custGeom>
            <a:avLst/>
            <a:gdLst>
              <a:gd name="connsiteX0" fmla="*/ 0 w 11696699"/>
              <a:gd name="connsiteY0" fmla="*/ 0 h 4699000"/>
              <a:gd name="connsiteX1" fmla="*/ 11696699 w 11696699"/>
              <a:gd name="connsiteY1" fmla="*/ 0 h 4699000"/>
              <a:gd name="connsiteX2" fmla="*/ 11696699 w 11696699"/>
              <a:gd name="connsiteY2" fmla="*/ 1498601 h 4699000"/>
              <a:gd name="connsiteX3" fmla="*/ 7029451 w 11696699"/>
              <a:gd name="connsiteY3" fmla="*/ 1498601 h 4699000"/>
              <a:gd name="connsiteX4" fmla="*/ 7029451 w 11696699"/>
              <a:gd name="connsiteY4" fmla="*/ 2971529 h 4699000"/>
              <a:gd name="connsiteX5" fmla="*/ 11696699 w 11696699"/>
              <a:gd name="connsiteY5" fmla="*/ 2971529 h 4699000"/>
              <a:gd name="connsiteX6" fmla="*/ 11696699 w 11696699"/>
              <a:gd name="connsiteY6" fmla="*/ 4699000 h 4699000"/>
              <a:gd name="connsiteX7" fmla="*/ 536121 w 11696699"/>
              <a:gd name="connsiteY7" fmla="*/ 4699000 h 4699000"/>
              <a:gd name="connsiteX8" fmla="*/ 216546 w 11696699"/>
              <a:gd name="connsiteY8" fmla="*/ 4699000 h 4699000"/>
              <a:gd name="connsiteX9" fmla="*/ 180546 w 11696699"/>
              <a:gd name="connsiteY9" fmla="*/ 4699000 h 4699000"/>
              <a:gd name="connsiteX10" fmla="*/ 0 w 11696699"/>
              <a:gd name="connsiteY10" fmla="*/ 4699000 h 4699000"/>
              <a:gd name="connsiteX11" fmla="*/ 0 w 11696699"/>
              <a:gd name="connsiteY11" fmla="*/ 4278910 h 469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96699" h="4699000">
                <a:moveTo>
                  <a:pt x="0" y="0"/>
                </a:moveTo>
                <a:lnTo>
                  <a:pt x="11696699" y="0"/>
                </a:lnTo>
                <a:lnTo>
                  <a:pt x="11696699" y="1498601"/>
                </a:lnTo>
                <a:lnTo>
                  <a:pt x="7029451" y="1498601"/>
                </a:lnTo>
                <a:lnTo>
                  <a:pt x="7029451" y="2971529"/>
                </a:lnTo>
                <a:lnTo>
                  <a:pt x="11696699" y="2971529"/>
                </a:lnTo>
                <a:lnTo>
                  <a:pt x="11696699" y="4699000"/>
                </a:lnTo>
                <a:lnTo>
                  <a:pt x="536121" y="4699000"/>
                </a:lnTo>
                <a:lnTo>
                  <a:pt x="216546" y="4699000"/>
                </a:lnTo>
                <a:lnTo>
                  <a:pt x="180546" y="4699000"/>
                </a:lnTo>
                <a:lnTo>
                  <a:pt x="0" y="4699000"/>
                </a:lnTo>
                <a:lnTo>
                  <a:pt x="0" y="427891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33A59673-F743-3548-A224-DA318708FD70}"/>
              </a:ext>
            </a:extLst>
          </p:cNvPr>
          <p:cNvSpPr txBox="1">
            <a:spLocks/>
          </p:cNvSpPr>
          <p:nvPr userDrawn="1"/>
        </p:nvSpPr>
        <p:spPr>
          <a:xfrm>
            <a:off x="7619999" y="3435786"/>
            <a:ext cx="4019670" cy="773557"/>
          </a:xfrm>
          <a:prstGeom prst="rect">
            <a:avLst/>
          </a:prstGeom>
        </p:spPr>
        <p:txBody>
          <a:bodyPr vert="horz" wrap="square" lIns="217433" tIns="108718" rIns="217433" bIns="10871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prstClr val="white"/>
                </a:solidFill>
                <a:latin typeface="Montserrat Light" charset="0"/>
                <a:ea typeface="Montserrat Light" charset="0"/>
                <a:cs typeface="Montserrat Light" charset="0"/>
              </a:rPr>
              <a:t>Refers to a good or service being offered by a company.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9BB73D2-4537-B849-87DD-438424FEBE62}"/>
              </a:ext>
            </a:extLst>
          </p:cNvPr>
          <p:cNvSpPr/>
          <p:nvPr userDrawn="1"/>
        </p:nvSpPr>
        <p:spPr>
          <a:xfrm rot="10800000" flipV="1">
            <a:off x="7277100" y="3086101"/>
            <a:ext cx="4914900" cy="147292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76282472-56C2-8A48-86C5-1BC4F9E9B0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77100" y="3092586"/>
            <a:ext cx="4667249" cy="1466443"/>
          </a:xfrm>
        </p:spPr>
        <p:txBody>
          <a:bodyPr anchor="ctr"/>
          <a:lstStyle>
            <a:lvl1pPr algn="ctr"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379D8CF-5187-5A40-90C4-720D4B6776D8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507B26C4-2A6B-404D-B6DF-133DAE8902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81B267-E1F8-1B41-B67E-37FFFE57738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B91A324-8B30-A940-95B5-F8962EEFE5F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472532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5307EF-A9F6-C245-9FFC-6B90094787FE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3">
            <a:extLst>
              <a:ext uri="{FF2B5EF4-FFF2-40B4-BE49-F238E27FC236}">
                <a16:creationId xmlns="" xmlns:a16="http://schemas.microsoft.com/office/drawing/2014/main" id="{81CC2CF4-3D74-1342-B102-040122CED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="" xmlns:a16="http://schemas.microsoft.com/office/drawing/2014/main" id="{2F429012-D47B-B64E-8AF8-BA57CA772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82ED7C5-FFAE-834F-8F3A-BCF13F87526A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C2D9E6FA-4BF8-7846-B1D4-0E7D141B5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C42B48-7BA4-D244-BEDC-1A195F5794A4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E665F5D-41F2-AB4E-9E9D-89A3F85D709E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586403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/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C52FF19B-F26A-EC40-9F99-C10D1E505E59}"/>
              </a:ext>
            </a:extLst>
          </p:cNvPr>
          <p:cNvSpPr/>
          <p:nvPr userDrawn="1"/>
        </p:nvSpPr>
        <p:spPr>
          <a:xfrm>
            <a:off x="6361479" y="123226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 Placeholder 25">
            <a:extLst>
              <a:ext uri="{FF2B5EF4-FFF2-40B4-BE49-F238E27FC236}">
                <a16:creationId xmlns="" xmlns:a16="http://schemas.microsoft.com/office/drawing/2014/main" id="{CAF61B17-26D4-B14D-97CA-EAAECA6A7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9807" y="128946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D8522547-A08F-EE44-A9AD-5FABBDCD549F}"/>
              </a:ext>
            </a:extLst>
          </p:cNvPr>
          <p:cNvCxnSpPr>
            <a:cxnSpLocks/>
          </p:cNvCxnSpPr>
          <p:nvPr userDrawn="1"/>
        </p:nvCxnSpPr>
        <p:spPr>
          <a:xfrm>
            <a:off x="5769762" y="162223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8DF3840-EDCD-4B47-B492-D9F24116159A}"/>
              </a:ext>
            </a:extLst>
          </p:cNvPr>
          <p:cNvSpPr/>
          <p:nvPr userDrawn="1"/>
        </p:nvSpPr>
        <p:spPr>
          <a:xfrm flipV="1">
            <a:off x="511072" y="-2"/>
            <a:ext cx="5240006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9E207A2-7B0E-2F46-8515-2531113C9151}"/>
              </a:ext>
            </a:extLst>
          </p:cNvPr>
          <p:cNvSpPr/>
          <p:nvPr userDrawn="1"/>
        </p:nvSpPr>
        <p:spPr>
          <a:xfrm>
            <a:off x="918629" y="1527801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8EC99E19-5C6F-0E42-9D44-703CC975D6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478" y="1899687"/>
            <a:ext cx="4306395" cy="3280643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type…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5BC66613-CDA2-A74A-9395-2463EF11F2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8629" y="628636"/>
            <a:ext cx="4378451" cy="60363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Overview Slide</a:t>
            </a:r>
          </a:p>
        </p:txBody>
      </p:sp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D783A9DB-2D88-B44A-A367-1AE86EBEE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718" t="9301" r="27615" b="19469"/>
          <a:stretch/>
        </p:blipFill>
        <p:spPr>
          <a:xfrm flipH="1">
            <a:off x="511072" y="5180330"/>
            <a:ext cx="1726075" cy="1615575"/>
          </a:xfrm>
          <a:prstGeom prst="rect">
            <a:avLst/>
          </a:prstGeom>
        </p:spPr>
      </p:pic>
      <p:sp>
        <p:nvSpPr>
          <p:cNvPr id="21" name="Text Placeholder 25">
            <a:extLst>
              <a:ext uri="{FF2B5EF4-FFF2-40B4-BE49-F238E27FC236}">
                <a16:creationId xmlns="" xmlns:a16="http://schemas.microsoft.com/office/drawing/2014/main" id="{5A1E8056-B0BB-444E-9F56-12D2DD4B85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9716" y="123226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60359091-EF1E-5347-86A8-664FF906AFA2}"/>
              </a:ext>
            </a:extLst>
          </p:cNvPr>
          <p:cNvSpPr/>
          <p:nvPr userDrawn="1"/>
        </p:nvSpPr>
        <p:spPr>
          <a:xfrm>
            <a:off x="6361479" y="230689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 Placeholder 25">
            <a:extLst>
              <a:ext uri="{FF2B5EF4-FFF2-40B4-BE49-F238E27FC236}">
                <a16:creationId xmlns="" xmlns:a16="http://schemas.microsoft.com/office/drawing/2014/main" id="{29FF15AB-A467-5248-AA8B-EA7E9FC37B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9807" y="236408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63453B8E-02A0-D945-99F3-A46F3D8AA698}"/>
              </a:ext>
            </a:extLst>
          </p:cNvPr>
          <p:cNvCxnSpPr>
            <a:cxnSpLocks/>
          </p:cNvCxnSpPr>
          <p:nvPr userDrawn="1"/>
        </p:nvCxnSpPr>
        <p:spPr>
          <a:xfrm>
            <a:off x="5769762" y="269686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5">
            <a:extLst>
              <a:ext uri="{FF2B5EF4-FFF2-40B4-BE49-F238E27FC236}">
                <a16:creationId xmlns="" xmlns:a16="http://schemas.microsoft.com/office/drawing/2014/main" id="{F2455212-2D5D-E648-802A-B9EB35459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29716" y="230689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8DF1992D-B7D5-8E4B-BDA5-761CB37D3675}"/>
              </a:ext>
            </a:extLst>
          </p:cNvPr>
          <p:cNvSpPr/>
          <p:nvPr userDrawn="1"/>
        </p:nvSpPr>
        <p:spPr>
          <a:xfrm>
            <a:off x="6361479" y="336665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Text Placeholder 25">
            <a:extLst>
              <a:ext uri="{FF2B5EF4-FFF2-40B4-BE49-F238E27FC236}">
                <a16:creationId xmlns="" xmlns:a16="http://schemas.microsoft.com/office/drawing/2014/main" id="{D5D057F3-7821-E04C-AEF9-9BAF88BFC8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9807" y="342385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201686CB-AFC3-2E42-8385-6797A30142D9}"/>
              </a:ext>
            </a:extLst>
          </p:cNvPr>
          <p:cNvCxnSpPr>
            <a:cxnSpLocks/>
          </p:cNvCxnSpPr>
          <p:nvPr userDrawn="1"/>
        </p:nvCxnSpPr>
        <p:spPr>
          <a:xfrm>
            <a:off x="5769762" y="375662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5">
            <a:extLst>
              <a:ext uri="{FF2B5EF4-FFF2-40B4-BE49-F238E27FC236}">
                <a16:creationId xmlns="" xmlns:a16="http://schemas.microsoft.com/office/drawing/2014/main" id="{3EBAF954-82F2-CC42-82E9-A190647556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29716" y="336665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7212A528-3E55-3E4C-A29B-933FD36CD4AA}"/>
              </a:ext>
            </a:extLst>
          </p:cNvPr>
          <p:cNvSpPr/>
          <p:nvPr userDrawn="1"/>
        </p:nvSpPr>
        <p:spPr>
          <a:xfrm>
            <a:off x="6347624" y="442484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Text Placeholder 25">
            <a:extLst>
              <a:ext uri="{FF2B5EF4-FFF2-40B4-BE49-F238E27FC236}">
                <a16:creationId xmlns="" xmlns:a16="http://schemas.microsoft.com/office/drawing/2014/main" id="{5C41E408-2BE8-184D-BAE4-AEB73C241B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5952" y="448203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EB1EA6CF-9EE0-6148-AA67-CE0598A3805A}"/>
              </a:ext>
            </a:extLst>
          </p:cNvPr>
          <p:cNvCxnSpPr>
            <a:cxnSpLocks/>
          </p:cNvCxnSpPr>
          <p:nvPr userDrawn="1"/>
        </p:nvCxnSpPr>
        <p:spPr>
          <a:xfrm>
            <a:off x="5755907" y="481481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5">
            <a:extLst>
              <a:ext uri="{FF2B5EF4-FFF2-40B4-BE49-F238E27FC236}">
                <a16:creationId xmlns="" xmlns:a16="http://schemas.microsoft.com/office/drawing/2014/main" id="{5A47AF7F-E736-2640-98D0-99CBD669AF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15861" y="442484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3CA01ECA-9BBA-EE4B-8E28-5EE6A1A3E11D}"/>
              </a:ext>
            </a:extLst>
          </p:cNvPr>
          <p:cNvSpPr/>
          <p:nvPr userDrawn="1"/>
        </p:nvSpPr>
        <p:spPr>
          <a:xfrm>
            <a:off x="6361479" y="5502145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Text Placeholder 25">
            <a:extLst>
              <a:ext uri="{FF2B5EF4-FFF2-40B4-BE49-F238E27FC236}">
                <a16:creationId xmlns="" xmlns:a16="http://schemas.microsoft.com/office/drawing/2014/main" id="{981C64DC-4A52-6744-8327-31289AFCBA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99807" y="5559340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32514181-21FC-3442-AF04-713C37001620}"/>
              </a:ext>
            </a:extLst>
          </p:cNvPr>
          <p:cNvCxnSpPr>
            <a:cxnSpLocks/>
          </p:cNvCxnSpPr>
          <p:nvPr userDrawn="1"/>
        </p:nvCxnSpPr>
        <p:spPr>
          <a:xfrm>
            <a:off x="5769762" y="5892116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25">
            <a:extLst>
              <a:ext uri="{FF2B5EF4-FFF2-40B4-BE49-F238E27FC236}">
                <a16:creationId xmlns="" xmlns:a16="http://schemas.microsoft.com/office/drawing/2014/main" id="{41215D43-08A5-AA4E-8D46-F8BEBABD63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9716" y="5502145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279858060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7D6B0E9-3995-4243-A4DE-8287096F2210}"/>
              </a:ext>
            </a:extLst>
          </p:cNvPr>
          <p:cNvSpPr/>
          <p:nvPr/>
        </p:nvSpPr>
        <p:spPr>
          <a:xfrm flipV="1">
            <a:off x="1356632" y="-2"/>
            <a:ext cx="5495430" cy="6892757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A59638F-34C3-0548-9D75-7451924D31F1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Picture Placeholder 17">
            <a:extLst>
              <a:ext uri="{FF2B5EF4-FFF2-40B4-BE49-F238E27FC236}">
                <a16:creationId xmlns="" xmlns:a16="http://schemas.microsoft.com/office/drawing/2014/main" id="{51437F97-A714-BA4E-86C2-B5AFBA0061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4CA7736D-49F3-1646-98AF-4946FF8930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2710" y="1773241"/>
            <a:ext cx="4621841" cy="452595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F13410A-2185-7C40-9186-1A1897ED3B11}"/>
              </a:ext>
            </a:extLst>
          </p:cNvPr>
          <p:cNvSpPr/>
          <p:nvPr userDrawn="1"/>
        </p:nvSpPr>
        <p:spPr>
          <a:xfrm>
            <a:off x="1802710" y="129286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="" xmlns:a16="http://schemas.microsoft.com/office/drawing/2014/main" id="{B30B2EA7-6F50-764D-9D0C-326E1B7C84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8561" y="595510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C376DF-08BD-8147-8B6C-C5A2D8D4A48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3670498719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118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3838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="" xmlns:a16="http://schemas.microsoft.com/office/drawing/2014/main" id="{E062918E-84FF-9547-A16A-383E59F88B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300" y="228600"/>
            <a:ext cx="11696700" cy="5946816"/>
          </a:xfrm>
          <a:custGeom>
            <a:avLst/>
            <a:gdLst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26308 w 11696700"/>
              <a:gd name="connsiteY8" fmla="*/ 5837400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221569 w 11696700"/>
              <a:gd name="connsiteY9" fmla="*/ 5935093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6816"/>
              <a:gd name="connsiteX1" fmla="*/ 11696700 w 11696700"/>
              <a:gd name="connsiteY1" fmla="*/ 0 h 5946816"/>
              <a:gd name="connsiteX2" fmla="*/ 11696700 w 11696700"/>
              <a:gd name="connsiteY2" fmla="*/ 757264 h 5946816"/>
              <a:gd name="connsiteX3" fmla="*/ 5956300 w 11696700"/>
              <a:gd name="connsiteY3" fmla="*/ 757264 h 5946816"/>
              <a:gd name="connsiteX4" fmla="*/ 5956300 w 11696700"/>
              <a:gd name="connsiteY4" fmla="*/ 3182964 h 5946816"/>
              <a:gd name="connsiteX5" fmla="*/ 11696700 w 11696700"/>
              <a:gd name="connsiteY5" fmla="*/ 3182964 h 5946816"/>
              <a:gd name="connsiteX6" fmla="*/ 11696700 w 11696700"/>
              <a:gd name="connsiteY6" fmla="*/ 5943600 h 5946816"/>
              <a:gd name="connsiteX7" fmla="*/ 226308 w 11696700"/>
              <a:gd name="connsiteY7" fmla="*/ 5943600 h 5946816"/>
              <a:gd name="connsiteX8" fmla="*/ 219585 w 11696700"/>
              <a:gd name="connsiteY8" fmla="*/ 5938253 h 5946816"/>
              <a:gd name="connsiteX9" fmla="*/ 350523 w 11696700"/>
              <a:gd name="connsiteY9" fmla="*/ 5946816 h 5946816"/>
              <a:gd name="connsiteX10" fmla="*/ 190308 w 11696700"/>
              <a:gd name="connsiteY10" fmla="*/ 5943600 h 5946816"/>
              <a:gd name="connsiteX11" fmla="*/ 0 w 11696700"/>
              <a:gd name="connsiteY11" fmla="*/ 5943600 h 5946816"/>
              <a:gd name="connsiteX12" fmla="*/ 0 w 11696700"/>
              <a:gd name="connsiteY12" fmla="*/ 0 h 594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96700" h="5946816">
                <a:moveTo>
                  <a:pt x="0" y="0"/>
                </a:moveTo>
                <a:lnTo>
                  <a:pt x="11696700" y="0"/>
                </a:lnTo>
                <a:lnTo>
                  <a:pt x="11696700" y="757264"/>
                </a:lnTo>
                <a:lnTo>
                  <a:pt x="5956300" y="757264"/>
                </a:lnTo>
                <a:lnTo>
                  <a:pt x="5956300" y="3182964"/>
                </a:lnTo>
                <a:lnTo>
                  <a:pt x="11696700" y="3182964"/>
                </a:lnTo>
                <a:lnTo>
                  <a:pt x="11696700" y="5943600"/>
                </a:lnTo>
                <a:lnTo>
                  <a:pt x="226308" y="5943600"/>
                </a:lnTo>
                <a:lnTo>
                  <a:pt x="219585" y="5938253"/>
                </a:lnTo>
                <a:lnTo>
                  <a:pt x="350523" y="5946816"/>
                </a:lnTo>
                <a:lnTo>
                  <a:pt x="190308" y="5943600"/>
                </a:lnTo>
                <a:lnTo>
                  <a:pt x="0" y="59436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 sz="1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</a:t>
            </a:r>
          </a:p>
          <a:p>
            <a:endParaRPr lang="en-US" dirty="0"/>
          </a:p>
          <a:p>
            <a:r>
              <a:rPr lang="en-US" dirty="0"/>
              <a:t>                             Click to add photo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AE72C2A-8F5D-5741-9D36-B642CB2931C5}"/>
              </a:ext>
            </a:extLst>
          </p:cNvPr>
          <p:cNvSpPr/>
          <p:nvPr userDrawn="1"/>
        </p:nvSpPr>
        <p:spPr>
          <a:xfrm>
            <a:off x="6197600" y="985864"/>
            <a:ext cx="5994400" cy="2425700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6686CA7-9F9D-8D44-B94F-5A2669C8F7B2}"/>
              </a:ext>
            </a:extLst>
          </p:cNvPr>
          <p:cNvSpPr txBox="1"/>
          <p:nvPr userDrawn="1"/>
        </p:nvSpPr>
        <p:spPr>
          <a:xfrm>
            <a:off x="6637283" y="-8040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D0117BF-7B8F-804D-9B62-BFDC2DE5B730}"/>
              </a:ext>
            </a:extLst>
          </p:cNvPr>
          <p:cNvSpPr/>
          <p:nvPr userDrawn="1"/>
        </p:nvSpPr>
        <p:spPr>
          <a:xfrm>
            <a:off x="6504644" y="20260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89FD262A-DB5E-AA46-B482-A1055545E6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0495" y="1328734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11F92C0B-314B-1D4F-96FF-2837F718CF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5" y="2346524"/>
            <a:ext cx="5029134" cy="851567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498D20-F272-6C4B-9750-0950D632CA51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BD57239-5828-B540-8237-86617E1D76B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243901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9C3F487-F604-4546-B7CE-1F7FE26D0DFD}"/>
              </a:ext>
            </a:extLst>
          </p:cNvPr>
          <p:cNvSpPr/>
          <p:nvPr userDrawn="1"/>
        </p:nvSpPr>
        <p:spPr>
          <a:xfrm flipV="1">
            <a:off x="738425" y="3186"/>
            <a:ext cx="6113637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DEFE2F3-1083-6042-8E1A-CF09DF7F7B14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="" xmlns:a16="http://schemas.microsoft.com/office/drawing/2014/main" id="{8105646A-9E0C-4145-97C2-3734A31A2B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327CD189-A588-D340-AEE6-ABA0AF7E6B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7487" y="1419861"/>
            <a:ext cx="5622464" cy="5334722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A06ABD-A133-8D42-8B38-636B873ACE6A}"/>
              </a:ext>
            </a:extLst>
          </p:cNvPr>
          <p:cNvSpPr/>
          <p:nvPr userDrawn="1"/>
        </p:nvSpPr>
        <p:spPr>
          <a:xfrm>
            <a:off x="1010710" y="11657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1C4A4EBF-8A47-914B-A531-A68FE8F2B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7487" y="405005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471A97C-0468-6444-8032-86D1D6051187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4203710449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2A7EC3A-FA50-904B-839F-2B92D5166DD5}"/>
              </a:ext>
            </a:extLst>
          </p:cNvPr>
          <p:cNvSpPr/>
          <p:nvPr userDrawn="1"/>
        </p:nvSpPr>
        <p:spPr>
          <a:xfrm>
            <a:off x="0" y="482371"/>
            <a:ext cx="6113604" cy="285559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46976CB-0B76-DD49-AA4D-4F230C256467}"/>
              </a:ext>
            </a:extLst>
          </p:cNvPr>
          <p:cNvSpPr/>
          <p:nvPr userDrawn="1"/>
        </p:nvSpPr>
        <p:spPr>
          <a:xfrm>
            <a:off x="6113604" y="482371"/>
            <a:ext cx="6113604" cy="285559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A80F2D74-8F18-9F49-A166-16ACDC1D1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715" y="3843119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8C1B99A3-E2FF-264E-947B-7183A27F95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715" y="2505507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02E7D4CC-063A-6D45-92B2-EC8AC4E32A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20771" y="3880875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Text Placeholder 23">
            <a:extLst>
              <a:ext uri="{FF2B5EF4-FFF2-40B4-BE49-F238E27FC236}">
                <a16:creationId xmlns="" xmlns:a16="http://schemas.microsoft.com/office/drawing/2014/main" id="{A04C066A-035C-0341-9527-E538DEB47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771" y="2543263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862BC62-5A59-434C-94C9-A0321E45ADA9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0CE46C9-7CF5-AC49-81D3-87EA00B1EF7D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79177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18D471C-0C8F-0146-83F3-CAF71642C847}"/>
              </a:ext>
            </a:extLst>
          </p:cNvPr>
          <p:cNvSpPr/>
          <p:nvPr userDrawn="1"/>
        </p:nvSpPr>
        <p:spPr>
          <a:xfrm flipV="1">
            <a:off x="1896863" y="0"/>
            <a:ext cx="4739368" cy="6932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38C72918-A963-5543-BE47-6799D21FAF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3781" y="5852156"/>
            <a:ext cx="3704362" cy="361924"/>
          </a:xfrm>
        </p:spPr>
        <p:txBody>
          <a:bodyPr anchor="t"/>
          <a:lstStyle>
            <a:lvl1pPr algn="l">
              <a:buNone/>
              <a:defRPr sz="1400" b="0" i="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AE09A10-520B-2742-962C-FBBAFB7F73D3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4DAC745-3799-644F-B869-63BC8858711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="" xmlns:a16="http://schemas.microsoft.com/office/drawing/2014/main" id="{83C30E9D-06D7-7B41-848A-77274E4130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6153" y="529155"/>
            <a:ext cx="4351633" cy="863553"/>
          </a:xfrm>
          <a:prstGeom prst="rect">
            <a:avLst/>
          </a:prstGeom>
        </p:spPr>
      </p:pic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E1B388D9-79A8-4F4E-A699-E4B798FB46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8163" y="1331352"/>
            <a:ext cx="3195486" cy="731140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="" xmlns:a16="http://schemas.microsoft.com/office/drawing/2014/main" id="{A262A524-87DB-9447-BD5C-C79347DB3C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98163" y="521776"/>
            <a:ext cx="3195485" cy="83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5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FCAF4E6-72DB-E649-B092-C010328005F1}"/>
              </a:ext>
            </a:extLst>
          </p:cNvPr>
          <p:cNvGrpSpPr/>
          <p:nvPr userDrawn="1"/>
        </p:nvGrpSpPr>
        <p:grpSpPr>
          <a:xfrm>
            <a:off x="9203809" y="5757022"/>
            <a:ext cx="2735993" cy="679345"/>
            <a:chOff x="0" y="0"/>
            <a:chExt cx="2301694" cy="571500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D1740294-4308-8F46-B6E3-2486ADA5C51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37A8314D-532F-284C-8D90-022E08B7A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0025889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number graph with ic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Placeholder 17">
            <a:extLst>
              <a:ext uri="{FF2B5EF4-FFF2-40B4-BE49-F238E27FC236}">
                <a16:creationId xmlns="" xmlns:a16="http://schemas.microsoft.com/office/drawing/2014/main" id="{34F0C302-0D8D-5843-989D-B63B49CEDB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246" y="1263516"/>
            <a:ext cx="4312551" cy="748242"/>
          </a:xfrm>
        </p:spPr>
        <p:txBody>
          <a:bodyPr/>
          <a:lstStyle>
            <a:lvl1pPr>
              <a:buNone/>
              <a:defRPr sz="22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76" name="Freeform 169">
            <a:extLst>
              <a:ext uri="{FF2B5EF4-FFF2-40B4-BE49-F238E27FC236}">
                <a16:creationId xmlns="" xmlns:a16="http://schemas.microsoft.com/office/drawing/2014/main" id="{38720E63-EB1C-BB42-A9BC-BBD00E84B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303" y="2144026"/>
            <a:ext cx="2066436" cy="2071148"/>
          </a:xfrm>
          <a:custGeom>
            <a:avLst/>
            <a:gdLst>
              <a:gd name="T0" fmla="*/ 3867 w 3868"/>
              <a:gd name="T1" fmla="*/ 1932 h 3876"/>
              <a:gd name="T2" fmla="*/ 3867 w 3868"/>
              <a:gd name="T3" fmla="*/ 1932 h 3876"/>
              <a:gd name="T4" fmla="*/ 1933 w 3868"/>
              <a:gd name="T5" fmla="*/ 3875 h 3876"/>
              <a:gd name="T6" fmla="*/ 0 w 3868"/>
              <a:gd name="T7" fmla="*/ 1932 h 3876"/>
              <a:gd name="T8" fmla="*/ 1933 w 3868"/>
              <a:gd name="T9" fmla="*/ 0 h 3876"/>
              <a:gd name="T10" fmla="*/ 3867 w 3868"/>
              <a:gd name="T11" fmla="*/ 1932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68" h="3876">
                <a:moveTo>
                  <a:pt x="3867" y="1932"/>
                </a:moveTo>
                <a:lnTo>
                  <a:pt x="3867" y="1932"/>
                </a:lnTo>
                <a:cubicBezTo>
                  <a:pt x="3867" y="3007"/>
                  <a:pt x="3000" y="3875"/>
                  <a:pt x="1933" y="3875"/>
                </a:cubicBezTo>
                <a:cubicBezTo>
                  <a:pt x="867" y="3875"/>
                  <a:pt x="0" y="3007"/>
                  <a:pt x="0" y="1932"/>
                </a:cubicBezTo>
                <a:cubicBezTo>
                  <a:pt x="0" y="866"/>
                  <a:pt x="867" y="0"/>
                  <a:pt x="1933" y="0"/>
                </a:cubicBezTo>
                <a:cubicBezTo>
                  <a:pt x="3000" y="0"/>
                  <a:pt x="3867" y="866"/>
                  <a:pt x="3867" y="193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7" name="Freeform 170">
            <a:extLst>
              <a:ext uri="{FF2B5EF4-FFF2-40B4-BE49-F238E27FC236}">
                <a16:creationId xmlns="" xmlns:a16="http://schemas.microsoft.com/office/drawing/2014/main" id="{C82BD997-3E2D-3F4D-A216-D21A343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324" y="2733089"/>
            <a:ext cx="2365680" cy="2365680"/>
          </a:xfrm>
          <a:custGeom>
            <a:avLst/>
            <a:gdLst>
              <a:gd name="T0" fmla="*/ 4427 w 4428"/>
              <a:gd name="T1" fmla="*/ 2213 h 4428"/>
              <a:gd name="T2" fmla="*/ 4427 w 4428"/>
              <a:gd name="T3" fmla="*/ 2213 h 4428"/>
              <a:gd name="T4" fmla="*/ 2213 w 4428"/>
              <a:gd name="T5" fmla="*/ 4427 h 4428"/>
              <a:gd name="T6" fmla="*/ 0 w 4428"/>
              <a:gd name="T7" fmla="*/ 2213 h 4428"/>
              <a:gd name="T8" fmla="*/ 2213 w 4428"/>
              <a:gd name="T9" fmla="*/ 0 h 4428"/>
              <a:gd name="T10" fmla="*/ 4427 w 4428"/>
              <a:gd name="T11" fmla="*/ 2213 h 4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28" h="4428">
                <a:moveTo>
                  <a:pt x="4427" y="2213"/>
                </a:moveTo>
                <a:lnTo>
                  <a:pt x="4427" y="2213"/>
                </a:lnTo>
                <a:cubicBezTo>
                  <a:pt x="4427" y="3433"/>
                  <a:pt x="3433" y="4427"/>
                  <a:pt x="2213" y="4427"/>
                </a:cubicBezTo>
                <a:cubicBezTo>
                  <a:pt x="984" y="4427"/>
                  <a:pt x="0" y="3433"/>
                  <a:pt x="0" y="2213"/>
                </a:cubicBezTo>
                <a:cubicBezTo>
                  <a:pt x="0" y="985"/>
                  <a:pt x="984" y="0"/>
                  <a:pt x="2213" y="0"/>
                </a:cubicBezTo>
                <a:cubicBezTo>
                  <a:pt x="3433" y="0"/>
                  <a:pt x="4427" y="985"/>
                  <a:pt x="4427" y="2213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8" name="Freeform 171">
            <a:extLst>
              <a:ext uri="{FF2B5EF4-FFF2-40B4-BE49-F238E27FC236}">
                <a16:creationId xmlns="" xmlns:a16="http://schemas.microsoft.com/office/drawing/2014/main" id="{C68FEA06-8C7F-9F49-990B-23D42094A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38" y="3013484"/>
            <a:ext cx="2313842" cy="2313842"/>
          </a:xfrm>
          <a:custGeom>
            <a:avLst/>
            <a:gdLst>
              <a:gd name="T0" fmla="*/ 4329 w 4330"/>
              <a:gd name="T1" fmla="*/ 2168 h 4329"/>
              <a:gd name="T2" fmla="*/ 4329 w 4330"/>
              <a:gd name="T3" fmla="*/ 2168 h 4329"/>
              <a:gd name="T4" fmla="*/ 2169 w 4330"/>
              <a:gd name="T5" fmla="*/ 4328 h 4329"/>
              <a:gd name="T6" fmla="*/ 0 w 4330"/>
              <a:gd name="T7" fmla="*/ 2168 h 4329"/>
              <a:gd name="T8" fmla="*/ 2169 w 4330"/>
              <a:gd name="T9" fmla="*/ 0 h 4329"/>
              <a:gd name="T10" fmla="*/ 4329 w 4330"/>
              <a:gd name="T11" fmla="*/ 2168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30" h="4329">
                <a:moveTo>
                  <a:pt x="4329" y="2168"/>
                </a:moveTo>
                <a:lnTo>
                  <a:pt x="4329" y="2168"/>
                </a:lnTo>
                <a:cubicBezTo>
                  <a:pt x="4329" y="3361"/>
                  <a:pt x="3362" y="4328"/>
                  <a:pt x="2169" y="4328"/>
                </a:cubicBezTo>
                <a:cubicBezTo>
                  <a:pt x="967" y="4328"/>
                  <a:pt x="0" y="3361"/>
                  <a:pt x="0" y="2168"/>
                </a:cubicBezTo>
                <a:cubicBezTo>
                  <a:pt x="0" y="976"/>
                  <a:pt x="967" y="0"/>
                  <a:pt x="2169" y="0"/>
                </a:cubicBezTo>
                <a:cubicBezTo>
                  <a:pt x="3362" y="0"/>
                  <a:pt x="4329" y="976"/>
                  <a:pt x="4329" y="2168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9" name="Freeform 172">
            <a:extLst>
              <a:ext uri="{FF2B5EF4-FFF2-40B4-BE49-F238E27FC236}">
                <a16:creationId xmlns="" xmlns:a16="http://schemas.microsoft.com/office/drawing/2014/main" id="{4AC9A4FA-A4A1-1F44-874C-8BE1E0CAE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127" y="1536112"/>
            <a:ext cx="2690842" cy="2688487"/>
          </a:xfrm>
          <a:custGeom>
            <a:avLst/>
            <a:gdLst>
              <a:gd name="T0" fmla="*/ 5033 w 5034"/>
              <a:gd name="T1" fmla="*/ 2511 h 5033"/>
              <a:gd name="T2" fmla="*/ 5033 w 5034"/>
              <a:gd name="T3" fmla="*/ 2511 h 5033"/>
              <a:gd name="T4" fmla="*/ 2521 w 5034"/>
              <a:gd name="T5" fmla="*/ 5032 h 5033"/>
              <a:gd name="T6" fmla="*/ 0 w 5034"/>
              <a:gd name="T7" fmla="*/ 2511 h 5033"/>
              <a:gd name="T8" fmla="*/ 2521 w 5034"/>
              <a:gd name="T9" fmla="*/ 0 h 5033"/>
              <a:gd name="T10" fmla="*/ 5033 w 5034"/>
              <a:gd name="T11" fmla="*/ 2511 h 5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34" h="5033">
                <a:moveTo>
                  <a:pt x="5033" y="2511"/>
                </a:moveTo>
                <a:lnTo>
                  <a:pt x="5033" y="2511"/>
                </a:lnTo>
                <a:cubicBezTo>
                  <a:pt x="5033" y="3902"/>
                  <a:pt x="3904" y="5032"/>
                  <a:pt x="2521" y="5032"/>
                </a:cubicBezTo>
                <a:cubicBezTo>
                  <a:pt x="1130" y="5032"/>
                  <a:pt x="0" y="3902"/>
                  <a:pt x="0" y="2511"/>
                </a:cubicBezTo>
                <a:cubicBezTo>
                  <a:pt x="0" y="1120"/>
                  <a:pt x="1130" y="0"/>
                  <a:pt x="2521" y="0"/>
                </a:cubicBezTo>
                <a:cubicBezTo>
                  <a:pt x="3904" y="0"/>
                  <a:pt x="5033" y="1120"/>
                  <a:pt x="5033" y="2511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0" name="Freeform 173">
            <a:extLst>
              <a:ext uri="{FF2B5EF4-FFF2-40B4-BE49-F238E27FC236}">
                <a16:creationId xmlns="" xmlns:a16="http://schemas.microsoft.com/office/drawing/2014/main" id="{27FCD08C-F550-D545-95E5-ACCEF5163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4671" y="1498412"/>
            <a:ext cx="1983966" cy="1979254"/>
          </a:xfrm>
          <a:custGeom>
            <a:avLst/>
            <a:gdLst>
              <a:gd name="T0" fmla="*/ 3713 w 3714"/>
              <a:gd name="T1" fmla="*/ 1851 h 3704"/>
              <a:gd name="T2" fmla="*/ 3713 w 3714"/>
              <a:gd name="T3" fmla="*/ 1851 h 3704"/>
              <a:gd name="T4" fmla="*/ 1862 w 3714"/>
              <a:gd name="T5" fmla="*/ 3703 h 3704"/>
              <a:gd name="T6" fmla="*/ 0 w 3714"/>
              <a:gd name="T7" fmla="*/ 1851 h 3704"/>
              <a:gd name="T8" fmla="*/ 1862 w 3714"/>
              <a:gd name="T9" fmla="*/ 0 h 3704"/>
              <a:gd name="T10" fmla="*/ 3713 w 3714"/>
              <a:gd name="T11" fmla="*/ 1851 h 3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14" h="3704">
                <a:moveTo>
                  <a:pt x="3713" y="1851"/>
                </a:moveTo>
                <a:lnTo>
                  <a:pt x="3713" y="1851"/>
                </a:lnTo>
                <a:cubicBezTo>
                  <a:pt x="3713" y="2872"/>
                  <a:pt x="2883" y="3703"/>
                  <a:pt x="1862" y="3703"/>
                </a:cubicBezTo>
                <a:cubicBezTo>
                  <a:pt x="832" y="3703"/>
                  <a:pt x="0" y="2872"/>
                  <a:pt x="0" y="1851"/>
                </a:cubicBezTo>
                <a:cubicBezTo>
                  <a:pt x="0" y="831"/>
                  <a:pt x="832" y="0"/>
                  <a:pt x="1862" y="0"/>
                </a:cubicBezTo>
                <a:cubicBezTo>
                  <a:pt x="2883" y="0"/>
                  <a:pt x="3713" y="831"/>
                  <a:pt x="3713" y="185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" name="Freeform 174">
            <a:extLst>
              <a:ext uri="{FF2B5EF4-FFF2-40B4-BE49-F238E27FC236}">
                <a16:creationId xmlns="" xmlns:a16="http://schemas.microsoft.com/office/drawing/2014/main" id="{4A9CE79B-4F97-2642-817C-4F0E7F93E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622" y="3272672"/>
            <a:ext cx="791702" cy="791702"/>
          </a:xfrm>
          <a:custGeom>
            <a:avLst/>
            <a:gdLst>
              <a:gd name="T0" fmla="*/ 1482 w 1483"/>
              <a:gd name="T1" fmla="*/ 740 h 1482"/>
              <a:gd name="T2" fmla="*/ 1482 w 1483"/>
              <a:gd name="T3" fmla="*/ 740 h 1482"/>
              <a:gd name="T4" fmla="*/ 741 w 1483"/>
              <a:gd name="T5" fmla="*/ 1481 h 1482"/>
              <a:gd name="T6" fmla="*/ 0 w 1483"/>
              <a:gd name="T7" fmla="*/ 740 h 1482"/>
              <a:gd name="T8" fmla="*/ 741 w 1483"/>
              <a:gd name="T9" fmla="*/ 0 h 1482"/>
              <a:gd name="T10" fmla="*/ 1482 w 1483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0"/>
                </a:moveTo>
                <a:lnTo>
                  <a:pt x="1482" y="740"/>
                </a:lnTo>
                <a:cubicBezTo>
                  <a:pt x="1482" y="1147"/>
                  <a:pt x="1147" y="1481"/>
                  <a:pt x="741" y="1481"/>
                </a:cubicBezTo>
                <a:cubicBezTo>
                  <a:pt x="334" y="1481"/>
                  <a:pt x="0" y="1147"/>
                  <a:pt x="0" y="740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7" y="0"/>
                  <a:pt x="1482" y="334"/>
                  <a:pt x="1482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" name="Freeform 175">
            <a:extLst>
              <a:ext uri="{FF2B5EF4-FFF2-40B4-BE49-F238E27FC236}">
                <a16:creationId xmlns="" xmlns:a16="http://schemas.microsoft.com/office/drawing/2014/main" id="{06142319-C95F-814A-BCD5-AFEE8A772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23397" y="4495568"/>
            <a:ext cx="791702" cy="791702"/>
          </a:xfrm>
          <a:custGeom>
            <a:avLst/>
            <a:gdLst>
              <a:gd name="T0" fmla="*/ 1482 w 1483"/>
              <a:gd name="T1" fmla="*/ 741 h 1482"/>
              <a:gd name="T2" fmla="*/ 1482 w 1483"/>
              <a:gd name="T3" fmla="*/ 741 h 1482"/>
              <a:gd name="T4" fmla="*/ 741 w 1483"/>
              <a:gd name="T5" fmla="*/ 1481 h 1482"/>
              <a:gd name="T6" fmla="*/ 0 w 1483"/>
              <a:gd name="T7" fmla="*/ 741 h 1482"/>
              <a:gd name="T8" fmla="*/ 741 w 1483"/>
              <a:gd name="T9" fmla="*/ 0 h 1482"/>
              <a:gd name="T10" fmla="*/ 1482 w 1483"/>
              <a:gd name="T11" fmla="*/ 741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1"/>
                </a:moveTo>
                <a:lnTo>
                  <a:pt x="1482" y="741"/>
                </a:lnTo>
                <a:cubicBezTo>
                  <a:pt x="1482" y="1147"/>
                  <a:pt x="1148" y="1481"/>
                  <a:pt x="741" y="1481"/>
                </a:cubicBezTo>
                <a:cubicBezTo>
                  <a:pt x="334" y="1481"/>
                  <a:pt x="0" y="1147"/>
                  <a:pt x="0" y="741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8" y="0"/>
                  <a:pt x="1482" y="334"/>
                  <a:pt x="1482" y="741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3" name="Freeform 176">
            <a:extLst>
              <a:ext uri="{FF2B5EF4-FFF2-40B4-BE49-F238E27FC236}">
                <a16:creationId xmlns="" xmlns:a16="http://schemas.microsoft.com/office/drawing/2014/main" id="{91B82CE6-EFD3-C44A-97DF-D00B51610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546" y="1342899"/>
            <a:ext cx="791702" cy="786989"/>
          </a:xfrm>
          <a:custGeom>
            <a:avLst/>
            <a:gdLst>
              <a:gd name="T0" fmla="*/ 1482 w 1483"/>
              <a:gd name="T1" fmla="*/ 731 h 1473"/>
              <a:gd name="T2" fmla="*/ 1482 w 1483"/>
              <a:gd name="T3" fmla="*/ 731 h 1473"/>
              <a:gd name="T4" fmla="*/ 741 w 1483"/>
              <a:gd name="T5" fmla="*/ 1472 h 1473"/>
              <a:gd name="T6" fmla="*/ 0 w 1483"/>
              <a:gd name="T7" fmla="*/ 731 h 1473"/>
              <a:gd name="T8" fmla="*/ 741 w 1483"/>
              <a:gd name="T9" fmla="*/ 0 h 1473"/>
              <a:gd name="T10" fmla="*/ 1482 w 1483"/>
              <a:gd name="T11" fmla="*/ 731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73">
                <a:moveTo>
                  <a:pt x="1482" y="731"/>
                </a:moveTo>
                <a:lnTo>
                  <a:pt x="1482" y="731"/>
                </a:lnTo>
                <a:cubicBezTo>
                  <a:pt x="1482" y="1147"/>
                  <a:pt x="1148" y="1472"/>
                  <a:pt x="741" y="1472"/>
                </a:cubicBezTo>
                <a:cubicBezTo>
                  <a:pt x="334" y="1472"/>
                  <a:pt x="0" y="1147"/>
                  <a:pt x="0" y="731"/>
                </a:cubicBezTo>
                <a:cubicBezTo>
                  <a:pt x="0" y="325"/>
                  <a:pt x="334" y="0"/>
                  <a:pt x="741" y="0"/>
                </a:cubicBezTo>
                <a:cubicBezTo>
                  <a:pt x="1148" y="0"/>
                  <a:pt x="1482" y="325"/>
                  <a:pt x="1482" y="73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4" name="Freeform 177">
            <a:extLst>
              <a:ext uri="{FF2B5EF4-FFF2-40B4-BE49-F238E27FC236}">
                <a16:creationId xmlns="" xmlns:a16="http://schemas.microsoft.com/office/drawing/2014/main" id="{93A80B2C-5FD5-C347-BBB3-F9F251C50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8164" y="2400858"/>
            <a:ext cx="786989" cy="786989"/>
          </a:xfrm>
          <a:custGeom>
            <a:avLst/>
            <a:gdLst>
              <a:gd name="T0" fmla="*/ 1473 w 1474"/>
              <a:gd name="T1" fmla="*/ 740 h 1473"/>
              <a:gd name="T2" fmla="*/ 1473 w 1474"/>
              <a:gd name="T3" fmla="*/ 740 h 1473"/>
              <a:gd name="T4" fmla="*/ 741 w 1474"/>
              <a:gd name="T5" fmla="*/ 1472 h 1473"/>
              <a:gd name="T6" fmla="*/ 0 w 1474"/>
              <a:gd name="T7" fmla="*/ 740 h 1473"/>
              <a:gd name="T8" fmla="*/ 741 w 1474"/>
              <a:gd name="T9" fmla="*/ 0 h 1473"/>
              <a:gd name="T10" fmla="*/ 1473 w 1474"/>
              <a:gd name="T11" fmla="*/ 740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73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7" y="1472"/>
                  <a:pt x="741" y="1472"/>
                </a:cubicBezTo>
                <a:cubicBezTo>
                  <a:pt x="325" y="1472"/>
                  <a:pt x="0" y="1147"/>
                  <a:pt x="0" y="740"/>
                </a:cubicBezTo>
                <a:cubicBezTo>
                  <a:pt x="0" y="325"/>
                  <a:pt x="325" y="0"/>
                  <a:pt x="741" y="0"/>
                </a:cubicBezTo>
                <a:cubicBezTo>
                  <a:pt x="1147" y="0"/>
                  <a:pt x="1473" y="325"/>
                  <a:pt x="1473" y="740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" name="Freeform 178">
            <a:extLst>
              <a:ext uri="{FF2B5EF4-FFF2-40B4-BE49-F238E27FC236}">
                <a16:creationId xmlns="" xmlns:a16="http://schemas.microsoft.com/office/drawing/2014/main" id="{57E238EC-5E3B-724B-824A-991294CD7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2680" y="1609156"/>
            <a:ext cx="786989" cy="791702"/>
          </a:xfrm>
          <a:custGeom>
            <a:avLst/>
            <a:gdLst>
              <a:gd name="T0" fmla="*/ 1473 w 1474"/>
              <a:gd name="T1" fmla="*/ 740 h 1482"/>
              <a:gd name="T2" fmla="*/ 1473 w 1474"/>
              <a:gd name="T3" fmla="*/ 740 h 1482"/>
              <a:gd name="T4" fmla="*/ 733 w 1474"/>
              <a:gd name="T5" fmla="*/ 1481 h 1482"/>
              <a:gd name="T6" fmla="*/ 0 w 1474"/>
              <a:gd name="T7" fmla="*/ 740 h 1482"/>
              <a:gd name="T8" fmla="*/ 733 w 1474"/>
              <a:gd name="T9" fmla="*/ 0 h 1482"/>
              <a:gd name="T10" fmla="*/ 1473 w 1474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82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8" y="1481"/>
                  <a:pt x="733" y="1481"/>
                </a:cubicBezTo>
                <a:cubicBezTo>
                  <a:pt x="326" y="1481"/>
                  <a:pt x="0" y="1147"/>
                  <a:pt x="0" y="740"/>
                </a:cubicBezTo>
                <a:cubicBezTo>
                  <a:pt x="0" y="334"/>
                  <a:pt x="326" y="0"/>
                  <a:pt x="733" y="0"/>
                </a:cubicBezTo>
                <a:cubicBezTo>
                  <a:pt x="1148" y="0"/>
                  <a:pt x="1473" y="334"/>
                  <a:pt x="1473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4" name="Text Placeholder 17">
            <a:extLst>
              <a:ext uri="{FF2B5EF4-FFF2-40B4-BE49-F238E27FC236}">
                <a16:creationId xmlns="" xmlns:a16="http://schemas.microsoft.com/office/drawing/2014/main" id="{43A9646D-E0E8-9B4E-9F77-3E844CAD8BD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505115" y="2803265"/>
            <a:ext cx="1740791" cy="69763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5" name="Text Placeholder 17">
            <a:extLst>
              <a:ext uri="{FF2B5EF4-FFF2-40B4-BE49-F238E27FC236}">
                <a16:creationId xmlns="" xmlns:a16="http://schemas.microsoft.com/office/drawing/2014/main" id="{DAE6D4C0-6899-EF4D-9FAF-4D8C3B217C65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2519373" y="2476787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6" name="Text Placeholder 17">
            <a:extLst>
              <a:ext uri="{FF2B5EF4-FFF2-40B4-BE49-F238E27FC236}">
                <a16:creationId xmlns="" xmlns:a16="http://schemas.microsoft.com/office/drawing/2014/main" id="{4967DA91-F81D-4447-97B2-6C673397EF5C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4451914" y="3788978"/>
            <a:ext cx="1853076" cy="839438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7" name="Text Placeholder 17">
            <a:extLst>
              <a:ext uri="{FF2B5EF4-FFF2-40B4-BE49-F238E27FC236}">
                <a16:creationId xmlns="" xmlns:a16="http://schemas.microsoft.com/office/drawing/2014/main" id="{4A7B02EF-9D32-9E4D-A155-FD8D2BEEF1E8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466172" y="3462500"/>
            <a:ext cx="1853076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8" name="Text Placeholder 17">
            <a:extLst>
              <a:ext uri="{FF2B5EF4-FFF2-40B4-BE49-F238E27FC236}">
                <a16:creationId xmlns="" xmlns:a16="http://schemas.microsoft.com/office/drawing/2014/main" id="{B53006D1-ED98-8C47-8186-B2BFCF6FB790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950565" y="3500899"/>
            <a:ext cx="213096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9" name="Text Placeholder 17">
            <a:extLst>
              <a:ext uri="{FF2B5EF4-FFF2-40B4-BE49-F238E27FC236}">
                <a16:creationId xmlns="" xmlns:a16="http://schemas.microsoft.com/office/drawing/2014/main" id="{01D6DD52-2A8D-8647-9F45-DD38BF8C4284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6964823" y="3174422"/>
            <a:ext cx="213096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0" name="Text Placeholder 17">
            <a:extLst>
              <a:ext uri="{FF2B5EF4-FFF2-40B4-BE49-F238E27FC236}">
                <a16:creationId xmlns="" xmlns:a16="http://schemas.microsoft.com/office/drawing/2014/main" id="{FD8DCD0D-631E-D748-A38B-01AB4591DC09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067268" y="2446428"/>
            <a:ext cx="2333958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1" name="Text Placeholder 17">
            <a:extLst>
              <a:ext uri="{FF2B5EF4-FFF2-40B4-BE49-F238E27FC236}">
                <a16:creationId xmlns="" xmlns:a16="http://schemas.microsoft.com/office/drawing/2014/main" id="{42BCEFC7-1896-1542-AF5C-B298DDD04ECF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9081526" y="2119951"/>
            <a:ext cx="2333958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2" name="Text Placeholder 17">
            <a:extLst>
              <a:ext uri="{FF2B5EF4-FFF2-40B4-BE49-F238E27FC236}">
                <a16:creationId xmlns="" xmlns:a16="http://schemas.microsoft.com/office/drawing/2014/main" id="{504933AA-9772-824C-B12A-884D2266FA72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5645112" y="2214208"/>
            <a:ext cx="174079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3" name="Text Placeholder 17">
            <a:extLst>
              <a:ext uri="{FF2B5EF4-FFF2-40B4-BE49-F238E27FC236}">
                <a16:creationId xmlns="" xmlns:a16="http://schemas.microsoft.com/office/drawing/2014/main" id="{6F3EB50C-D614-9148-BADE-CDDF657537E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5659370" y="1887731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4" name="Text Placeholder 17">
            <a:extLst>
              <a:ext uri="{FF2B5EF4-FFF2-40B4-BE49-F238E27FC236}">
                <a16:creationId xmlns="" xmlns:a16="http://schemas.microsoft.com/office/drawing/2014/main" id="{43222CA0-2E78-6A40-979E-1DAE10272C7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38039" y="3421579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155" name="Text Placeholder 17">
            <a:extLst>
              <a:ext uri="{FF2B5EF4-FFF2-40B4-BE49-F238E27FC236}">
                <a16:creationId xmlns="" xmlns:a16="http://schemas.microsoft.com/office/drawing/2014/main" id="{9F1B58C5-849B-6040-9634-77D323405C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03355" y="4641816"/>
            <a:ext cx="695250" cy="734798"/>
          </a:xfrm>
          <a:noFill/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156" name="Text Placeholder 17">
            <a:extLst>
              <a:ext uri="{FF2B5EF4-FFF2-40B4-BE49-F238E27FC236}">
                <a16:creationId xmlns="" xmlns:a16="http://schemas.microsoft.com/office/drawing/2014/main" id="{97D30FF1-9364-2D4A-9E8B-2DB1EABB0B8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75772" y="1390066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157" name="Text Placeholder 17">
            <a:extLst>
              <a:ext uri="{FF2B5EF4-FFF2-40B4-BE49-F238E27FC236}">
                <a16:creationId xmlns="" xmlns:a16="http://schemas.microsoft.com/office/drawing/2014/main" id="{CEF744C9-F425-C845-A44E-5A41E9F96B5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19887" y="2463875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158" name="Text Placeholder 17">
            <a:extLst>
              <a:ext uri="{FF2B5EF4-FFF2-40B4-BE49-F238E27FC236}">
                <a16:creationId xmlns="" xmlns:a16="http://schemas.microsoft.com/office/drawing/2014/main" id="{6FF4D0EF-3A8F-D64E-A030-17FA93DC4E1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2078" y="1707788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5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DAA5A98-DDDC-A343-8E05-1576FA0BC2E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8BFF227-8CDE-7245-99E7-DA040891FAC2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722179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618C35C-D4A5-DB4C-8758-82503619524A}"/>
              </a:ext>
            </a:extLst>
          </p:cNvPr>
          <p:cNvSpPr/>
          <p:nvPr userDrawn="1"/>
        </p:nvSpPr>
        <p:spPr>
          <a:xfrm>
            <a:off x="0" y="-60823"/>
            <a:ext cx="12192000" cy="511971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FEE206B0-D9B7-0D4E-8581-4F2B31738F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8562" y="2329610"/>
            <a:ext cx="5278651" cy="697353"/>
          </a:xfrm>
        </p:spPr>
        <p:txBody>
          <a:bodyPr>
            <a:noAutofit/>
          </a:bodyPr>
          <a:lstStyle>
            <a:lvl1pPr marL="0" indent="0" algn="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POWERPIONT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="" xmlns:a16="http://schemas.microsoft.com/office/drawing/2014/main" id="{59FC3FD8-D2E4-9344-BB18-A0E8935AA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8562" y="1711087"/>
            <a:ext cx="5278651" cy="697353"/>
          </a:xfrm>
        </p:spPr>
        <p:txBody>
          <a:bodyPr>
            <a:normAutofit/>
          </a:bodyPr>
          <a:lstStyle>
            <a:lvl1pPr marL="0" indent="0" algn="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 1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="" xmlns:a16="http://schemas.microsoft.com/office/drawing/2014/main" id="{E201ABE5-6E0B-8E42-8271-7CD9DA96C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445" y="5413664"/>
            <a:ext cx="4975768" cy="987409"/>
          </a:xfrm>
          <a:prstGeom prst="rect">
            <a:avLst/>
          </a:prstGeom>
        </p:spPr>
      </p:pic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BCC1C071-0DAE-0844-AE69-3FD6FB58C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700"/>
          <a:stretch/>
        </p:blipFill>
        <p:spPr>
          <a:xfrm>
            <a:off x="0" y="-60823"/>
            <a:ext cx="7089569" cy="54744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AEC8C81-1228-634A-A794-E7C603C00625}"/>
              </a:ext>
            </a:extLst>
          </p:cNvPr>
          <p:cNvGrpSpPr/>
          <p:nvPr userDrawn="1"/>
        </p:nvGrpSpPr>
        <p:grpSpPr>
          <a:xfrm>
            <a:off x="213315" y="5750281"/>
            <a:ext cx="2735993" cy="679345"/>
            <a:chOff x="0" y="0"/>
            <a:chExt cx="2301694" cy="571500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7869F886-5497-4144-A9AE-E6C2F639A7D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1F16DD5D-1738-B545-90A2-60DAA7083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5989155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="" xmlns:a16="http://schemas.microsoft.com/office/drawing/2014/main" id="{9C90B270-106D-4F46-915D-DD932CDE6DA2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2" y="2138363"/>
            <a:ext cx="12191999" cy="3387725"/>
          </a:xfrm>
          <a:custGeom>
            <a:avLst/>
            <a:gdLst>
              <a:gd name="connsiteX0" fmla="*/ 0 w 12191999"/>
              <a:gd name="connsiteY0" fmla="*/ 0 h 3387725"/>
              <a:gd name="connsiteX1" fmla="*/ 10769601 w 12191999"/>
              <a:gd name="connsiteY1" fmla="*/ 0 h 3387725"/>
              <a:gd name="connsiteX2" fmla="*/ 10769601 w 12191999"/>
              <a:gd name="connsiteY2" fmla="*/ 793096 h 3387725"/>
              <a:gd name="connsiteX3" fmla="*/ 12191999 w 12191999"/>
              <a:gd name="connsiteY3" fmla="*/ 793096 h 3387725"/>
              <a:gd name="connsiteX4" fmla="*/ 12191999 w 12191999"/>
              <a:gd name="connsiteY4" fmla="*/ 1128782 h 3387725"/>
              <a:gd name="connsiteX5" fmla="*/ 10769601 w 12191999"/>
              <a:gd name="connsiteY5" fmla="*/ 1128782 h 3387725"/>
              <a:gd name="connsiteX6" fmla="*/ 10769601 w 12191999"/>
              <a:gd name="connsiteY6" fmla="*/ 2541306 h 3387725"/>
              <a:gd name="connsiteX7" fmla="*/ 12191999 w 12191999"/>
              <a:gd name="connsiteY7" fmla="*/ 2541306 h 3387725"/>
              <a:gd name="connsiteX8" fmla="*/ 12191999 w 12191999"/>
              <a:gd name="connsiteY8" fmla="*/ 3387725 h 3387725"/>
              <a:gd name="connsiteX9" fmla="*/ 1422400 w 12191999"/>
              <a:gd name="connsiteY9" fmla="*/ 3387725 h 3387725"/>
              <a:gd name="connsiteX10" fmla="*/ 1422400 w 12191999"/>
              <a:gd name="connsiteY10" fmla="*/ 577943 h 3387725"/>
              <a:gd name="connsiteX11" fmla="*/ 0 w 12191999"/>
              <a:gd name="connsiteY11" fmla="*/ 577943 h 338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3387725">
                <a:moveTo>
                  <a:pt x="0" y="0"/>
                </a:moveTo>
                <a:lnTo>
                  <a:pt x="10769601" y="0"/>
                </a:lnTo>
                <a:lnTo>
                  <a:pt x="10769601" y="793096"/>
                </a:lnTo>
                <a:lnTo>
                  <a:pt x="12191999" y="793096"/>
                </a:lnTo>
                <a:lnTo>
                  <a:pt x="12191999" y="1128782"/>
                </a:lnTo>
                <a:lnTo>
                  <a:pt x="10769601" y="1128782"/>
                </a:lnTo>
                <a:lnTo>
                  <a:pt x="10769601" y="2541306"/>
                </a:lnTo>
                <a:lnTo>
                  <a:pt x="12191999" y="2541306"/>
                </a:lnTo>
                <a:lnTo>
                  <a:pt x="12191999" y="3387725"/>
                </a:lnTo>
                <a:lnTo>
                  <a:pt x="1422400" y="3387725"/>
                </a:lnTo>
                <a:lnTo>
                  <a:pt x="1422400" y="577943"/>
                </a:lnTo>
                <a:lnTo>
                  <a:pt x="0" y="5779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3E9098D4-8E4F-924D-B5AD-1DE014CE0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746" r="9500"/>
          <a:stretch/>
        </p:blipFill>
        <p:spPr>
          <a:xfrm>
            <a:off x="10333703" y="6381135"/>
            <a:ext cx="1779639" cy="431333"/>
          </a:xfrm>
          <a:prstGeom prst="rect">
            <a:avLst/>
          </a:prstGeom>
        </p:spPr>
      </p:pic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6C4974ED-581C-0040-84AA-E1AD4A9EF8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485497"/>
            <a:ext cx="12192000" cy="775681"/>
          </a:xfrm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POWERPOINT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="" xmlns:a16="http://schemas.microsoft.com/office/drawing/2014/main" id="{65B91323-87B1-C540-B4E2-E06289C6A7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191990"/>
            <a:ext cx="12192000" cy="775681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Design2</a:t>
            </a: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="" xmlns:a16="http://schemas.microsoft.com/office/drawing/2014/main" id="{5EBB9E3C-4176-B642-BC27-E33000776B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7914" y="1229033"/>
            <a:ext cx="3298137" cy="65449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739C024E-54AF-A645-849B-FBEF03A409E8}"/>
              </a:ext>
            </a:extLst>
          </p:cNvPr>
          <p:cNvSpPr/>
          <p:nvPr userDrawn="1"/>
        </p:nvSpPr>
        <p:spPr>
          <a:xfrm>
            <a:off x="0" y="2716306"/>
            <a:ext cx="1422400" cy="4141694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0545B11-B0EB-1B4D-A4A1-FEBDC4829721}"/>
              </a:ext>
            </a:extLst>
          </p:cNvPr>
          <p:cNvSpPr/>
          <p:nvPr userDrawn="1"/>
        </p:nvSpPr>
        <p:spPr>
          <a:xfrm>
            <a:off x="10769602" y="0"/>
            <a:ext cx="1422400" cy="2931459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56D22EDD-8B51-874F-8ADB-8487714C64A2}"/>
              </a:ext>
            </a:extLst>
          </p:cNvPr>
          <p:cNvSpPr/>
          <p:nvPr userDrawn="1"/>
        </p:nvSpPr>
        <p:spPr>
          <a:xfrm>
            <a:off x="10769602" y="3267145"/>
            <a:ext cx="1422400" cy="1412524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530629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CB7DE2D-DD70-CA4C-AD07-0DA13212ED1E}"/>
              </a:ext>
            </a:extLst>
          </p:cNvPr>
          <p:cNvSpPr/>
          <p:nvPr userDrawn="1"/>
        </p:nvSpPr>
        <p:spPr>
          <a:xfrm>
            <a:off x="405433" y="370011"/>
            <a:ext cx="11381134" cy="611797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492B6076-9B06-4342-B533-50A8FA0B09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654" y="4674908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73098FBA-6D76-1C47-A298-10C863AB6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590" y="997503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="" xmlns:a16="http://schemas.microsoft.com/office/drawing/2014/main" id="{B8BF25BD-F8E7-544B-9A2B-A29DFA1B60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174" y="80018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="" xmlns:a16="http://schemas.microsoft.com/office/drawing/2014/main" id="{ECFFB737-7ACC-5B4B-AAE0-4E19B6647AE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4225" y="-1"/>
            <a:ext cx="5689601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picture or </a:t>
            </a:r>
          </a:p>
          <a:p>
            <a:r>
              <a:rPr lang="en-US" dirty="0"/>
              <a:t>texture fill to add photo</a:t>
            </a:r>
          </a:p>
        </p:txBody>
      </p:sp>
    </p:spTree>
    <p:extLst>
      <p:ext uri="{BB962C8B-B14F-4D97-AF65-F5344CB8AC3E}">
        <p14:creationId xmlns:p14="http://schemas.microsoft.com/office/powerpoint/2010/main" val="4066776241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oint number graph with ic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7EB02BD7-70AD-D749-AB02-A773D9584280}"/>
              </a:ext>
            </a:extLst>
          </p:cNvPr>
          <p:cNvSpPr/>
          <p:nvPr/>
        </p:nvSpPr>
        <p:spPr>
          <a:xfrm>
            <a:off x="117242" y="1527963"/>
            <a:ext cx="4045290" cy="389036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9D30D462-B88D-4645-A255-F2108DEBADF2}"/>
              </a:ext>
            </a:extLst>
          </p:cNvPr>
          <p:cNvSpPr/>
          <p:nvPr/>
        </p:nvSpPr>
        <p:spPr>
          <a:xfrm>
            <a:off x="2591581" y="1527963"/>
            <a:ext cx="4045290" cy="389036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9030B4BB-AEAA-B74F-9C0C-375C2CEE4D88}"/>
              </a:ext>
            </a:extLst>
          </p:cNvPr>
          <p:cNvSpPr/>
          <p:nvPr/>
        </p:nvSpPr>
        <p:spPr>
          <a:xfrm>
            <a:off x="5235599" y="1527963"/>
            <a:ext cx="4045290" cy="389036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9A6A2A1-61AE-EA42-82A0-137FB4195E3E}"/>
              </a:ext>
            </a:extLst>
          </p:cNvPr>
          <p:cNvSpPr/>
          <p:nvPr/>
        </p:nvSpPr>
        <p:spPr>
          <a:xfrm>
            <a:off x="7907904" y="1527963"/>
            <a:ext cx="4045290" cy="389036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A9116FB9-51EC-4D4B-AECA-B8C5CE39EA90}"/>
              </a:ext>
            </a:extLst>
          </p:cNvPr>
          <p:cNvSpPr/>
          <p:nvPr/>
        </p:nvSpPr>
        <p:spPr>
          <a:xfrm>
            <a:off x="847975" y="1406823"/>
            <a:ext cx="1925642" cy="185189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4DAB1F1D-D494-B64C-B788-EA224F69D000}"/>
              </a:ext>
            </a:extLst>
          </p:cNvPr>
          <p:cNvSpPr/>
          <p:nvPr/>
        </p:nvSpPr>
        <p:spPr>
          <a:xfrm>
            <a:off x="3322314" y="1406823"/>
            <a:ext cx="1925642" cy="185189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EACA38CC-B881-B64C-986A-7396F7157B4A}"/>
              </a:ext>
            </a:extLst>
          </p:cNvPr>
          <p:cNvSpPr/>
          <p:nvPr userDrawn="1"/>
        </p:nvSpPr>
        <p:spPr>
          <a:xfrm>
            <a:off x="5966332" y="1406823"/>
            <a:ext cx="1925642" cy="185189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1602613E-7EEE-C347-90CD-3FD01C4F925E}"/>
              </a:ext>
            </a:extLst>
          </p:cNvPr>
          <p:cNvSpPr/>
          <p:nvPr/>
        </p:nvSpPr>
        <p:spPr>
          <a:xfrm>
            <a:off x="8638637" y="1406823"/>
            <a:ext cx="1925642" cy="185189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AE668048-3D1A-0944-9382-E43B157DF0C1}"/>
              </a:ext>
            </a:extLst>
          </p:cNvPr>
          <p:cNvSpPr/>
          <p:nvPr/>
        </p:nvSpPr>
        <p:spPr>
          <a:xfrm>
            <a:off x="1006570" y="1544251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3D1DD726-B492-8E44-9918-192EF5BA2D3D}"/>
              </a:ext>
            </a:extLst>
          </p:cNvPr>
          <p:cNvSpPr/>
          <p:nvPr/>
        </p:nvSpPr>
        <p:spPr>
          <a:xfrm>
            <a:off x="3469277" y="1609147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4626D483-2F4C-9149-AE75-A1DB204AF180}"/>
              </a:ext>
            </a:extLst>
          </p:cNvPr>
          <p:cNvSpPr/>
          <p:nvPr/>
        </p:nvSpPr>
        <p:spPr>
          <a:xfrm>
            <a:off x="6128432" y="1562714"/>
            <a:ext cx="1601442" cy="1540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5CC52548-81E9-E848-ACC2-147DFAA24991}"/>
              </a:ext>
            </a:extLst>
          </p:cNvPr>
          <p:cNvSpPr/>
          <p:nvPr/>
        </p:nvSpPr>
        <p:spPr>
          <a:xfrm>
            <a:off x="8800737" y="1562714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615F96DE-6B77-E34D-972D-58623A9BC87D}"/>
              </a:ext>
            </a:extLst>
          </p:cNvPr>
          <p:cNvSpPr/>
          <p:nvPr/>
        </p:nvSpPr>
        <p:spPr>
          <a:xfrm>
            <a:off x="2217510" y="4860564"/>
            <a:ext cx="1335828" cy="1284670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94673B41-433E-E44D-900C-5050C967F29E}"/>
              </a:ext>
            </a:extLst>
          </p:cNvPr>
          <p:cNvSpPr/>
          <p:nvPr/>
        </p:nvSpPr>
        <p:spPr>
          <a:xfrm>
            <a:off x="4760117" y="4868963"/>
            <a:ext cx="1335828" cy="1284670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64773E4C-32A9-DB4E-BCDC-F968258A12B8}"/>
              </a:ext>
            </a:extLst>
          </p:cNvPr>
          <p:cNvSpPr/>
          <p:nvPr/>
        </p:nvSpPr>
        <p:spPr>
          <a:xfrm>
            <a:off x="7405867" y="4868963"/>
            <a:ext cx="1335828" cy="1284670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FF264980-2C35-3447-8873-1AA9114E2FDB}"/>
              </a:ext>
            </a:extLst>
          </p:cNvPr>
          <p:cNvSpPr/>
          <p:nvPr/>
        </p:nvSpPr>
        <p:spPr>
          <a:xfrm>
            <a:off x="10213355" y="4868963"/>
            <a:ext cx="1335828" cy="1284670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Text Placeholder 17">
            <a:extLst>
              <a:ext uri="{FF2B5EF4-FFF2-40B4-BE49-F238E27FC236}">
                <a16:creationId xmlns="" xmlns:a16="http://schemas.microsoft.com/office/drawing/2014/main" id="{6ADBD416-235E-8042-9F21-FF4E75B4608C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285664" y="1938055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63" name="Text Placeholder 17">
            <a:extLst>
              <a:ext uri="{FF2B5EF4-FFF2-40B4-BE49-F238E27FC236}">
                <a16:creationId xmlns="" xmlns:a16="http://schemas.microsoft.com/office/drawing/2014/main" id="{2BBAC9AE-474F-0D44-9EBA-0537E6983137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3781384" y="1940651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64" name="Text Placeholder 17">
            <a:extLst>
              <a:ext uri="{FF2B5EF4-FFF2-40B4-BE49-F238E27FC236}">
                <a16:creationId xmlns="" xmlns:a16="http://schemas.microsoft.com/office/drawing/2014/main" id="{BF9CAB18-1D38-D644-A81F-70E5466D0389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04021" y="1954009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65" name="Text Placeholder 17">
            <a:extLst>
              <a:ext uri="{FF2B5EF4-FFF2-40B4-BE49-F238E27FC236}">
                <a16:creationId xmlns="" xmlns:a16="http://schemas.microsoft.com/office/drawing/2014/main" id="{A8A502A8-834D-C94A-9859-BACB55444207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9073609" y="2002703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70" name="Text Placeholder 17">
            <a:extLst>
              <a:ext uri="{FF2B5EF4-FFF2-40B4-BE49-F238E27FC236}">
                <a16:creationId xmlns="" xmlns:a16="http://schemas.microsoft.com/office/drawing/2014/main" id="{084B4BE7-DD1C-1743-85E4-D3ED17FE67F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02413" y="28157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1" name="Text Placeholder 17">
            <a:extLst>
              <a:ext uri="{FF2B5EF4-FFF2-40B4-BE49-F238E27FC236}">
                <a16:creationId xmlns="" xmlns:a16="http://schemas.microsoft.com/office/drawing/2014/main" id="{5E862C59-ABDF-FB45-866F-C33FB45F9EE7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3326353" y="284041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2" name="Text Placeholder 17">
            <a:extLst>
              <a:ext uri="{FF2B5EF4-FFF2-40B4-BE49-F238E27FC236}">
                <a16:creationId xmlns="" xmlns:a16="http://schemas.microsoft.com/office/drawing/2014/main" id="{16252092-110B-DF41-BAA1-24D8CA1DA645}"/>
              </a:ext>
            </a:extLst>
          </p:cNvPr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5581611" y="2844885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3" name="Text Placeholder 17">
            <a:extLst>
              <a:ext uri="{FF2B5EF4-FFF2-40B4-BE49-F238E27FC236}">
                <a16:creationId xmlns="" xmlns:a16="http://schemas.microsoft.com/office/drawing/2014/main" id="{6BE3560E-17BA-CF47-9892-C7DA0E586994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8289917" y="28260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9D474F6-150F-834A-BB32-3AF67DA1998E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C6A7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D060F3F6-4C3F-3C4B-932F-B7BD7FBD92A7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86215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75">
            <a:extLst>
              <a:ext uri="{FF2B5EF4-FFF2-40B4-BE49-F238E27FC236}">
                <a16:creationId xmlns="" xmlns:a16="http://schemas.microsoft.com/office/drawing/2014/main" id="{8C0B3D42-2317-6946-847C-DF2D8C7082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2077" y="1534831"/>
            <a:ext cx="1921262" cy="2081780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reeform 176">
            <a:extLst>
              <a:ext uri="{FF2B5EF4-FFF2-40B4-BE49-F238E27FC236}">
                <a16:creationId xmlns="" xmlns:a16="http://schemas.microsoft.com/office/drawing/2014/main" id="{40053DCA-CDEC-8B4D-B8F3-C1EF890EF0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70654" y="1534831"/>
            <a:ext cx="1916323" cy="2081780"/>
          </a:xfrm>
          <a:custGeom>
            <a:avLst/>
            <a:gdLst>
              <a:gd name="T0" fmla="*/ 3122 w 3421"/>
              <a:gd name="T1" fmla="*/ 642 h 3719"/>
              <a:gd name="T2" fmla="*/ 3122 w 3421"/>
              <a:gd name="T3" fmla="*/ 642 h 3719"/>
              <a:gd name="T4" fmla="*/ 2089 w 3421"/>
              <a:gd name="T5" fmla="*/ 642 h 3719"/>
              <a:gd name="T6" fmla="*/ 1722 w 3421"/>
              <a:gd name="T7" fmla="*/ 0 h 3719"/>
              <a:gd name="T8" fmla="*/ 1347 w 3421"/>
              <a:gd name="T9" fmla="*/ 642 h 3719"/>
              <a:gd name="T10" fmla="*/ 306 w 3421"/>
              <a:gd name="T11" fmla="*/ 642 h 3719"/>
              <a:gd name="T12" fmla="*/ 0 w 3421"/>
              <a:gd name="T13" fmla="*/ 948 h 3719"/>
              <a:gd name="T14" fmla="*/ 0 w 3421"/>
              <a:gd name="T15" fmla="*/ 3420 h 3719"/>
              <a:gd name="T16" fmla="*/ 306 w 3421"/>
              <a:gd name="T17" fmla="*/ 3718 h 3719"/>
              <a:gd name="T18" fmla="*/ 3122 w 3421"/>
              <a:gd name="T19" fmla="*/ 3718 h 3719"/>
              <a:gd name="T20" fmla="*/ 3420 w 3421"/>
              <a:gd name="T21" fmla="*/ 3420 h 3719"/>
              <a:gd name="T22" fmla="*/ 3420 w 3421"/>
              <a:gd name="T23" fmla="*/ 948 h 3719"/>
              <a:gd name="T24" fmla="*/ 3122 w 3421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1" h="3719">
                <a:moveTo>
                  <a:pt x="3122" y="642"/>
                </a:moveTo>
                <a:lnTo>
                  <a:pt x="3122" y="642"/>
                </a:lnTo>
                <a:cubicBezTo>
                  <a:pt x="2089" y="642"/>
                  <a:pt x="2089" y="642"/>
                  <a:pt x="2089" y="642"/>
                </a:cubicBezTo>
                <a:cubicBezTo>
                  <a:pt x="1722" y="0"/>
                  <a:pt x="1722" y="0"/>
                  <a:pt x="1722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0" y="3718"/>
                  <a:pt x="3420" y="3588"/>
                  <a:pt x="3420" y="3420"/>
                </a:cubicBezTo>
                <a:cubicBezTo>
                  <a:pt x="3420" y="948"/>
                  <a:pt x="3420" y="948"/>
                  <a:pt x="3420" y="948"/>
                </a:cubicBezTo>
                <a:cubicBezTo>
                  <a:pt x="3420" y="780"/>
                  <a:pt x="3290" y="642"/>
                  <a:pt x="3122" y="642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reeform 177">
            <a:extLst>
              <a:ext uri="{FF2B5EF4-FFF2-40B4-BE49-F238E27FC236}">
                <a16:creationId xmlns="" xmlns:a16="http://schemas.microsoft.com/office/drawing/2014/main" id="{10B1012D-1247-0E4A-BFFD-D8F52FAEDE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04293" y="1534831"/>
            <a:ext cx="1918793" cy="2081780"/>
          </a:xfrm>
          <a:custGeom>
            <a:avLst/>
            <a:gdLst>
              <a:gd name="T0" fmla="*/ 3121 w 3428"/>
              <a:gd name="T1" fmla="*/ 642 h 3719"/>
              <a:gd name="T2" fmla="*/ 3121 w 3428"/>
              <a:gd name="T3" fmla="*/ 642 h 3719"/>
              <a:gd name="T4" fmla="*/ 2103 w 3428"/>
              <a:gd name="T5" fmla="*/ 642 h 3719"/>
              <a:gd name="T6" fmla="*/ 1729 w 3428"/>
              <a:gd name="T7" fmla="*/ 0 h 3719"/>
              <a:gd name="T8" fmla="*/ 1362 w 3428"/>
              <a:gd name="T9" fmla="*/ 642 h 3719"/>
              <a:gd name="T10" fmla="*/ 306 w 3428"/>
              <a:gd name="T11" fmla="*/ 642 h 3719"/>
              <a:gd name="T12" fmla="*/ 0 w 3428"/>
              <a:gd name="T13" fmla="*/ 948 h 3719"/>
              <a:gd name="T14" fmla="*/ 0 w 3428"/>
              <a:gd name="T15" fmla="*/ 3420 h 3719"/>
              <a:gd name="T16" fmla="*/ 306 w 3428"/>
              <a:gd name="T17" fmla="*/ 3718 h 3719"/>
              <a:gd name="T18" fmla="*/ 3121 w 3428"/>
              <a:gd name="T19" fmla="*/ 3718 h 3719"/>
              <a:gd name="T20" fmla="*/ 3427 w 3428"/>
              <a:gd name="T21" fmla="*/ 3420 h 3719"/>
              <a:gd name="T22" fmla="*/ 3427 w 3428"/>
              <a:gd name="T23" fmla="*/ 948 h 3719"/>
              <a:gd name="T24" fmla="*/ 3121 w 3428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8" h="3719">
                <a:moveTo>
                  <a:pt x="3121" y="642"/>
                </a:moveTo>
                <a:lnTo>
                  <a:pt x="3121" y="642"/>
                </a:lnTo>
                <a:cubicBezTo>
                  <a:pt x="2103" y="642"/>
                  <a:pt x="2103" y="642"/>
                  <a:pt x="2103" y="642"/>
                </a:cubicBezTo>
                <a:cubicBezTo>
                  <a:pt x="1729" y="0"/>
                  <a:pt x="1729" y="0"/>
                  <a:pt x="1729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1" y="3718"/>
                  <a:pt x="3121" y="3718"/>
                  <a:pt x="3121" y="3718"/>
                </a:cubicBezTo>
                <a:cubicBezTo>
                  <a:pt x="3289" y="3718"/>
                  <a:pt x="3427" y="3588"/>
                  <a:pt x="3427" y="3420"/>
                </a:cubicBezTo>
                <a:cubicBezTo>
                  <a:pt x="3427" y="948"/>
                  <a:pt x="3427" y="948"/>
                  <a:pt x="3427" y="948"/>
                </a:cubicBezTo>
                <a:cubicBezTo>
                  <a:pt x="3427" y="780"/>
                  <a:pt x="3289" y="642"/>
                  <a:pt x="3121" y="642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reeform 178">
            <a:extLst>
              <a:ext uri="{FF2B5EF4-FFF2-40B4-BE49-F238E27FC236}">
                <a16:creationId xmlns="" xmlns:a16="http://schemas.microsoft.com/office/drawing/2014/main" id="{65CDE706-10CF-2F43-88C1-BCEBF0BED0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42870" y="1534831"/>
            <a:ext cx="1916323" cy="2081780"/>
          </a:xfrm>
          <a:custGeom>
            <a:avLst/>
            <a:gdLst>
              <a:gd name="T0" fmla="*/ 3115 w 3422"/>
              <a:gd name="T1" fmla="*/ 642 h 3719"/>
              <a:gd name="T2" fmla="*/ 3115 w 3422"/>
              <a:gd name="T3" fmla="*/ 642 h 3719"/>
              <a:gd name="T4" fmla="*/ 2105 w 3422"/>
              <a:gd name="T5" fmla="*/ 642 h 3719"/>
              <a:gd name="T6" fmla="*/ 1737 w 3422"/>
              <a:gd name="T7" fmla="*/ 0 h 3719"/>
              <a:gd name="T8" fmla="*/ 1362 w 3422"/>
              <a:gd name="T9" fmla="*/ 642 h 3719"/>
              <a:gd name="T10" fmla="*/ 299 w 3422"/>
              <a:gd name="T11" fmla="*/ 642 h 3719"/>
              <a:gd name="T12" fmla="*/ 0 w 3422"/>
              <a:gd name="T13" fmla="*/ 948 h 3719"/>
              <a:gd name="T14" fmla="*/ 0 w 3422"/>
              <a:gd name="T15" fmla="*/ 3420 h 3719"/>
              <a:gd name="T16" fmla="*/ 299 w 3422"/>
              <a:gd name="T17" fmla="*/ 3718 h 3719"/>
              <a:gd name="T18" fmla="*/ 3115 w 3422"/>
              <a:gd name="T19" fmla="*/ 3718 h 3719"/>
              <a:gd name="T20" fmla="*/ 3421 w 3422"/>
              <a:gd name="T21" fmla="*/ 3420 h 3719"/>
              <a:gd name="T22" fmla="*/ 3421 w 3422"/>
              <a:gd name="T23" fmla="*/ 948 h 3719"/>
              <a:gd name="T24" fmla="*/ 3115 w 3422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2" h="3719">
                <a:moveTo>
                  <a:pt x="3115" y="642"/>
                </a:moveTo>
                <a:lnTo>
                  <a:pt x="3115" y="642"/>
                </a:lnTo>
                <a:cubicBezTo>
                  <a:pt x="2105" y="642"/>
                  <a:pt x="2105" y="642"/>
                  <a:pt x="2105" y="642"/>
                </a:cubicBezTo>
                <a:cubicBezTo>
                  <a:pt x="1737" y="0"/>
                  <a:pt x="1737" y="0"/>
                  <a:pt x="1737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130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0" y="3718"/>
                  <a:pt x="299" y="3718"/>
                </a:cubicBezTo>
                <a:cubicBezTo>
                  <a:pt x="3115" y="3718"/>
                  <a:pt x="3115" y="3718"/>
                  <a:pt x="3115" y="3718"/>
                </a:cubicBezTo>
                <a:cubicBezTo>
                  <a:pt x="3283" y="3718"/>
                  <a:pt x="3421" y="3588"/>
                  <a:pt x="3421" y="3420"/>
                </a:cubicBezTo>
                <a:cubicBezTo>
                  <a:pt x="3421" y="948"/>
                  <a:pt x="3421" y="948"/>
                  <a:pt x="3421" y="948"/>
                </a:cubicBezTo>
                <a:cubicBezTo>
                  <a:pt x="3421" y="780"/>
                  <a:pt x="3283" y="642"/>
                  <a:pt x="3115" y="642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Freeform 179">
            <a:extLst>
              <a:ext uri="{FF2B5EF4-FFF2-40B4-BE49-F238E27FC236}">
                <a16:creationId xmlns="" xmlns:a16="http://schemas.microsoft.com/office/drawing/2014/main" id="{832BCD4D-201E-8748-B1F7-9CE73C83B4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76508" y="1534831"/>
            <a:ext cx="1921262" cy="2081780"/>
          </a:xfrm>
          <a:custGeom>
            <a:avLst/>
            <a:gdLst>
              <a:gd name="T0" fmla="*/ 3122 w 3429"/>
              <a:gd name="T1" fmla="*/ 642 h 3719"/>
              <a:gd name="T2" fmla="*/ 3122 w 3429"/>
              <a:gd name="T3" fmla="*/ 642 h 3719"/>
              <a:gd name="T4" fmla="*/ 2120 w 3429"/>
              <a:gd name="T5" fmla="*/ 642 h 3719"/>
              <a:gd name="T6" fmla="*/ 1745 w 3429"/>
              <a:gd name="T7" fmla="*/ 0 h 3719"/>
              <a:gd name="T8" fmla="*/ 1377 w 3429"/>
              <a:gd name="T9" fmla="*/ 642 h 3719"/>
              <a:gd name="T10" fmla="*/ 306 w 3429"/>
              <a:gd name="T11" fmla="*/ 642 h 3719"/>
              <a:gd name="T12" fmla="*/ 0 w 3429"/>
              <a:gd name="T13" fmla="*/ 948 h 3719"/>
              <a:gd name="T14" fmla="*/ 0 w 3429"/>
              <a:gd name="T15" fmla="*/ 3420 h 3719"/>
              <a:gd name="T16" fmla="*/ 306 w 3429"/>
              <a:gd name="T17" fmla="*/ 3718 h 3719"/>
              <a:gd name="T18" fmla="*/ 3122 w 3429"/>
              <a:gd name="T19" fmla="*/ 3718 h 3719"/>
              <a:gd name="T20" fmla="*/ 3428 w 3429"/>
              <a:gd name="T21" fmla="*/ 3420 h 3719"/>
              <a:gd name="T22" fmla="*/ 3428 w 3429"/>
              <a:gd name="T23" fmla="*/ 948 h 3719"/>
              <a:gd name="T24" fmla="*/ 3122 w 3429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9" h="3719">
                <a:moveTo>
                  <a:pt x="3122" y="642"/>
                </a:moveTo>
                <a:lnTo>
                  <a:pt x="3122" y="642"/>
                </a:lnTo>
                <a:cubicBezTo>
                  <a:pt x="2120" y="642"/>
                  <a:pt x="2120" y="642"/>
                  <a:pt x="2120" y="642"/>
                </a:cubicBezTo>
                <a:cubicBezTo>
                  <a:pt x="1745" y="0"/>
                  <a:pt x="1745" y="0"/>
                  <a:pt x="1745" y="0"/>
                </a:cubicBezTo>
                <a:cubicBezTo>
                  <a:pt x="1377" y="642"/>
                  <a:pt x="1377" y="642"/>
                  <a:pt x="137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1" y="3718"/>
                  <a:pt x="3428" y="3588"/>
                  <a:pt x="3428" y="3420"/>
                </a:cubicBezTo>
                <a:cubicBezTo>
                  <a:pt x="3428" y="948"/>
                  <a:pt x="3428" y="948"/>
                  <a:pt x="3428" y="948"/>
                </a:cubicBezTo>
                <a:cubicBezTo>
                  <a:pt x="3428" y="780"/>
                  <a:pt x="3291" y="642"/>
                  <a:pt x="3122" y="642"/>
                </a:cubicBezTo>
              </a:path>
            </a:pathLst>
          </a:custGeom>
          <a:solidFill>
            <a:srgbClr val="AED07E">
              <a:alpha val="80000"/>
            </a:srgbClr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32DC3FE-D517-4045-A81C-97480C4BB5BC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929DE76E-73B1-9148-AD97-229EAA47B0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7141" y="2777667"/>
            <a:ext cx="1903851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019" y="2282993"/>
            <a:ext cx="1903851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97293" y="2771417"/>
            <a:ext cx="1921263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73021" y="2276743"/>
            <a:ext cx="1921263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29645" y="2762963"/>
            <a:ext cx="1908506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16948" y="2268289"/>
            <a:ext cx="190850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72508" y="2756713"/>
            <a:ext cx="1890175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386" y="2262039"/>
            <a:ext cx="1890175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03936" y="2745138"/>
            <a:ext cx="1921262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1239" y="2250464"/>
            <a:ext cx="1921262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E0AA75E-BDA5-164B-BCEE-416AB7EB207E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8F78608-E00E-EC4C-A889-2DB48630BF2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2996665377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F7012A-4801-B846-8CEA-D1AA67A7E19E}"/>
              </a:ext>
            </a:extLst>
          </p:cNvPr>
          <p:cNvSpPr/>
          <p:nvPr userDrawn="1"/>
        </p:nvSpPr>
        <p:spPr>
          <a:xfrm>
            <a:off x="0" y="0"/>
            <a:ext cx="3526971" cy="25537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="" xmlns:a16="http://schemas.microsoft.com/office/drawing/2014/main" id="{000CD309-E9B0-7C4A-9A4F-489EB83506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313" y="875545"/>
            <a:ext cx="10978262" cy="108309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A6377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="" xmlns:a16="http://schemas.microsoft.com/office/drawing/2014/main" id="{C6A8FD36-65E2-304C-B342-C3166DD3BB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313" y="2067342"/>
            <a:ext cx="10978262" cy="4038015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40404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9586530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AAA5544-825C-D843-82F7-011BA29F10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650" y="1587500"/>
            <a:ext cx="11696699" cy="4699000"/>
          </a:xfrm>
          <a:custGeom>
            <a:avLst/>
            <a:gdLst>
              <a:gd name="connsiteX0" fmla="*/ 0 w 11696699"/>
              <a:gd name="connsiteY0" fmla="*/ 0 h 4699000"/>
              <a:gd name="connsiteX1" fmla="*/ 11696699 w 11696699"/>
              <a:gd name="connsiteY1" fmla="*/ 0 h 4699000"/>
              <a:gd name="connsiteX2" fmla="*/ 11696699 w 11696699"/>
              <a:gd name="connsiteY2" fmla="*/ 1498601 h 4699000"/>
              <a:gd name="connsiteX3" fmla="*/ 7029451 w 11696699"/>
              <a:gd name="connsiteY3" fmla="*/ 1498601 h 4699000"/>
              <a:gd name="connsiteX4" fmla="*/ 7029451 w 11696699"/>
              <a:gd name="connsiteY4" fmla="*/ 2971529 h 4699000"/>
              <a:gd name="connsiteX5" fmla="*/ 11696699 w 11696699"/>
              <a:gd name="connsiteY5" fmla="*/ 2971529 h 4699000"/>
              <a:gd name="connsiteX6" fmla="*/ 11696699 w 11696699"/>
              <a:gd name="connsiteY6" fmla="*/ 4699000 h 4699000"/>
              <a:gd name="connsiteX7" fmla="*/ 536121 w 11696699"/>
              <a:gd name="connsiteY7" fmla="*/ 4699000 h 4699000"/>
              <a:gd name="connsiteX8" fmla="*/ 216546 w 11696699"/>
              <a:gd name="connsiteY8" fmla="*/ 4699000 h 4699000"/>
              <a:gd name="connsiteX9" fmla="*/ 180546 w 11696699"/>
              <a:gd name="connsiteY9" fmla="*/ 4699000 h 4699000"/>
              <a:gd name="connsiteX10" fmla="*/ 0 w 11696699"/>
              <a:gd name="connsiteY10" fmla="*/ 4699000 h 4699000"/>
              <a:gd name="connsiteX11" fmla="*/ 0 w 11696699"/>
              <a:gd name="connsiteY11" fmla="*/ 4278910 h 469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96699" h="4699000">
                <a:moveTo>
                  <a:pt x="0" y="0"/>
                </a:moveTo>
                <a:lnTo>
                  <a:pt x="11696699" y="0"/>
                </a:lnTo>
                <a:lnTo>
                  <a:pt x="11696699" y="1498601"/>
                </a:lnTo>
                <a:lnTo>
                  <a:pt x="7029451" y="1498601"/>
                </a:lnTo>
                <a:lnTo>
                  <a:pt x="7029451" y="2971529"/>
                </a:lnTo>
                <a:lnTo>
                  <a:pt x="11696699" y="2971529"/>
                </a:lnTo>
                <a:lnTo>
                  <a:pt x="11696699" y="4699000"/>
                </a:lnTo>
                <a:lnTo>
                  <a:pt x="536121" y="4699000"/>
                </a:lnTo>
                <a:lnTo>
                  <a:pt x="216546" y="4699000"/>
                </a:lnTo>
                <a:lnTo>
                  <a:pt x="180546" y="4699000"/>
                </a:lnTo>
                <a:lnTo>
                  <a:pt x="0" y="4699000"/>
                </a:lnTo>
                <a:lnTo>
                  <a:pt x="0" y="427891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33A59673-F743-3548-A224-DA318708FD70}"/>
              </a:ext>
            </a:extLst>
          </p:cNvPr>
          <p:cNvSpPr txBox="1">
            <a:spLocks/>
          </p:cNvSpPr>
          <p:nvPr userDrawn="1"/>
        </p:nvSpPr>
        <p:spPr>
          <a:xfrm>
            <a:off x="7619999" y="3435786"/>
            <a:ext cx="4019670" cy="773557"/>
          </a:xfrm>
          <a:prstGeom prst="rect">
            <a:avLst/>
          </a:prstGeom>
        </p:spPr>
        <p:txBody>
          <a:bodyPr vert="horz" wrap="square" lIns="217433" tIns="108718" rIns="217433" bIns="10871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prstClr val="white"/>
                </a:solidFill>
                <a:latin typeface="Montserrat Light" charset="0"/>
                <a:ea typeface="Montserrat Light" charset="0"/>
                <a:cs typeface="Montserrat Light" charset="0"/>
              </a:rPr>
              <a:t>Refers to a good or service being offered by a company.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9BB73D2-4537-B849-87DD-438424FEBE62}"/>
              </a:ext>
            </a:extLst>
          </p:cNvPr>
          <p:cNvSpPr/>
          <p:nvPr userDrawn="1"/>
        </p:nvSpPr>
        <p:spPr>
          <a:xfrm rot="10800000" flipV="1">
            <a:off x="7277100" y="3086101"/>
            <a:ext cx="4914900" cy="147292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76282472-56C2-8A48-86C5-1BC4F9E9B0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77100" y="3092586"/>
            <a:ext cx="4667249" cy="1466443"/>
          </a:xfrm>
        </p:spPr>
        <p:txBody>
          <a:bodyPr anchor="ctr"/>
          <a:lstStyle>
            <a:lvl1pPr algn="ctr"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379D8CF-5187-5A40-90C4-720D4B6776D8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507B26C4-2A6B-404D-B6DF-133DAE8902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81B267-E1F8-1B41-B67E-37FFFE57738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B91A324-8B30-A940-95B5-F8962EEFE5F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866274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with solid hea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5EE0BA7-5177-7C41-9701-67552BFD319E}"/>
              </a:ext>
            </a:extLst>
          </p:cNvPr>
          <p:cNvSpPr/>
          <p:nvPr userDrawn="1"/>
        </p:nvSpPr>
        <p:spPr>
          <a:xfrm>
            <a:off x="332509" y="301337"/>
            <a:ext cx="11513127" cy="1859972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ED39E585-4CC7-244E-BB6D-EF564C816B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177" y="943935"/>
            <a:ext cx="10563696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A171193F-8D07-6841-AD4F-81B3E69E1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651" y="2668824"/>
            <a:ext cx="10638222" cy="324524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2072631066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C620474-398A-C642-97C5-6FFB0DF43052}"/>
              </a:ext>
            </a:extLst>
          </p:cNvPr>
          <p:cNvCxnSpPr>
            <a:cxnSpLocks/>
          </p:cNvCxnSpPr>
          <p:nvPr/>
        </p:nvCxnSpPr>
        <p:spPr>
          <a:xfrm>
            <a:off x="2718910" y="3448776"/>
            <a:ext cx="94715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6E4A766-FED1-894B-A889-823A4FF75411}"/>
              </a:ext>
            </a:extLst>
          </p:cNvPr>
          <p:cNvSpPr/>
          <p:nvPr/>
        </p:nvSpPr>
        <p:spPr>
          <a:xfrm>
            <a:off x="2102383" y="2832249"/>
            <a:ext cx="1233055" cy="1233055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08C6878-4402-894E-8E64-73E151411DC6}"/>
              </a:ext>
            </a:extLst>
          </p:cNvPr>
          <p:cNvSpPr/>
          <p:nvPr/>
        </p:nvSpPr>
        <p:spPr>
          <a:xfrm>
            <a:off x="5969765" y="3362570"/>
            <a:ext cx="172412" cy="172412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BB83E75-E0C9-714E-9E45-509D3F33090F}"/>
              </a:ext>
            </a:extLst>
          </p:cNvPr>
          <p:cNvSpPr/>
          <p:nvPr/>
        </p:nvSpPr>
        <p:spPr>
          <a:xfrm>
            <a:off x="9383674" y="3362570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26AA091-4676-F84E-93FF-824FF1A4B10B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8" name="Text Placeholder 23">
            <a:extLst>
              <a:ext uri="{FF2B5EF4-FFF2-40B4-BE49-F238E27FC236}">
                <a16:creationId xmlns="" xmlns:a16="http://schemas.microsoft.com/office/drawing/2014/main" id="{E74BB04E-437D-4E46-9A57-B72EEF075E6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Our Journey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="" xmlns:a16="http://schemas.microsoft.com/office/drawing/2014/main" id="{CCD767BA-B79C-2543-AA9A-86E634722F0F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785825" y="422073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3BC6FB8B-D15D-3340-8F2D-D5BC2FD4D66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216766" y="1608539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19348E07-20A7-F740-8715-43EB023172A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102383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START</a:t>
            </a:r>
            <a:endParaRPr lang="en-US" dirty="0"/>
          </a:p>
        </p:txBody>
      </p:sp>
      <p:sp>
        <p:nvSpPr>
          <p:cNvPr id="36" name="Text Placeholder 17">
            <a:extLst>
              <a:ext uri="{FF2B5EF4-FFF2-40B4-BE49-F238E27FC236}">
                <a16:creationId xmlns="" xmlns:a16="http://schemas.microsoft.com/office/drawing/2014/main" id="{BD72605F-29B1-4242-93F3-3F37AA42DC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5825" y="2823339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2016</a:t>
            </a:r>
            <a:endParaRPr lang="en-US" dirty="0"/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A04A4060-643D-BB44-93F7-B288E25220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6766" y="3843245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2017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D08B2CC-4979-4848-AA8C-0A1B4B69F8C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53A056D-7DA8-CA43-BD26-DAFD3209780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878772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159BEB2-8918-8740-99A7-553D0D414983}"/>
              </a:ext>
            </a:extLst>
          </p:cNvPr>
          <p:cNvCxnSpPr>
            <a:cxnSpLocks/>
          </p:cNvCxnSpPr>
          <p:nvPr userDrawn="1"/>
        </p:nvCxnSpPr>
        <p:spPr>
          <a:xfrm>
            <a:off x="1588" y="3448776"/>
            <a:ext cx="121888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7D4A19C4-1947-4349-9457-0ACFFBA4FC07}"/>
              </a:ext>
            </a:extLst>
          </p:cNvPr>
          <p:cNvSpPr/>
          <p:nvPr/>
        </p:nvSpPr>
        <p:spPr>
          <a:xfrm>
            <a:off x="6040275" y="3362570"/>
            <a:ext cx="172412" cy="172412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87DE787-8DE7-3C4E-8EB8-423F070D8AFF}"/>
              </a:ext>
            </a:extLst>
          </p:cNvPr>
          <p:cNvSpPr/>
          <p:nvPr/>
        </p:nvSpPr>
        <p:spPr>
          <a:xfrm>
            <a:off x="2626366" y="3362571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C249088C-C99A-C54C-8067-8456BF21657E}"/>
              </a:ext>
            </a:extLst>
          </p:cNvPr>
          <p:cNvSpPr/>
          <p:nvPr/>
        </p:nvSpPr>
        <p:spPr>
          <a:xfrm>
            <a:off x="9393224" y="3362571"/>
            <a:ext cx="172412" cy="172412"/>
          </a:xfrm>
          <a:prstGeom prst="ellipse">
            <a:avLst/>
          </a:prstGeom>
          <a:solidFill>
            <a:srgbClr val="8CBF4B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FF92472D-9633-1B41-8BB1-3CE8FDF598FC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459184" y="4206951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4FA104B9-3949-7046-BD33-D672B145979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890125" y="1594752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4" name="Text Placeholder 17">
            <a:extLst>
              <a:ext uri="{FF2B5EF4-FFF2-40B4-BE49-F238E27FC236}">
                <a16:creationId xmlns="" xmlns:a16="http://schemas.microsoft.com/office/drawing/2014/main" id="{4170B2DE-1D76-D746-B4E0-1DF37E4C7538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223426" y="4210067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9" name="Text Placeholder 17">
            <a:extLst>
              <a:ext uri="{FF2B5EF4-FFF2-40B4-BE49-F238E27FC236}">
                <a16:creationId xmlns="" xmlns:a16="http://schemas.microsoft.com/office/drawing/2014/main" id="{00BAA056-DFBD-584F-9273-7D94010335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59184" y="283714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2018</a:t>
            </a:r>
            <a:endParaRPr lang="en-US" dirty="0"/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6BF9179A-0AB3-E042-BD2E-A24FBC624C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90125" y="385705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2019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5D05B818-03D6-0C48-A4A4-879D1B8573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3426" y="282565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2020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C26421F-3E17-FF47-92D5-AE8B9BF847B2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7918C0E-ED0A-D748-88E5-BE3A2DEDEB9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2200454064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99EA92-8C6E-B84F-B459-728079F0C1CC}"/>
              </a:ext>
            </a:extLst>
          </p:cNvPr>
          <p:cNvGrpSpPr/>
          <p:nvPr userDrawn="1"/>
        </p:nvGrpSpPr>
        <p:grpSpPr>
          <a:xfrm flipH="1">
            <a:off x="-87112" y="2691100"/>
            <a:ext cx="10183945" cy="1475800"/>
            <a:chOff x="4009760" y="5382199"/>
            <a:chExt cx="20367890" cy="2951599"/>
          </a:xfrm>
        </p:grpSpPr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E7ED26DD-7AEB-9E44-8FF6-C477D8C00C2B}"/>
                </a:ext>
              </a:extLst>
            </p:cNvPr>
            <p:cNvCxnSpPr>
              <a:cxnSpLocks/>
            </p:cNvCxnSpPr>
            <p:nvPr/>
          </p:nvCxnSpPr>
          <p:spPr>
            <a:xfrm>
              <a:off x="5434644" y="6897551"/>
              <a:ext cx="1894300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40BA1181-B947-D246-AEDB-8D5690586889}"/>
                </a:ext>
              </a:extLst>
            </p:cNvPr>
            <p:cNvSpPr/>
            <p:nvPr/>
          </p:nvSpPr>
          <p:spPr>
            <a:xfrm>
              <a:off x="4009760" y="5382199"/>
              <a:ext cx="2887204" cy="2951599"/>
            </a:xfrm>
            <a:prstGeom prst="ellipse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prstClr val="white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93279403-2DD6-294E-8653-2A42ED9EBD96}"/>
                </a:ext>
              </a:extLst>
            </p:cNvPr>
            <p:cNvSpPr/>
            <p:nvPr/>
          </p:nvSpPr>
          <p:spPr>
            <a:xfrm>
              <a:off x="11936354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B1A0B9AD-E1B8-4A47-B627-580D076FD190}"/>
                </a:ext>
              </a:extLst>
            </p:cNvPr>
            <p:cNvSpPr/>
            <p:nvPr/>
          </p:nvSpPr>
          <p:spPr>
            <a:xfrm>
              <a:off x="18764171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 Placeholder 17">
            <a:extLst>
              <a:ext uri="{FF2B5EF4-FFF2-40B4-BE49-F238E27FC236}">
                <a16:creationId xmlns="" xmlns:a16="http://schemas.microsoft.com/office/drawing/2014/main" id="{EE27F43F-5131-7247-81C7-14B1147E8D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4900" y="161754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FA701368-7F3A-D942-9086-74C5BC9A1A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8201" y="4232863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19E93A3E-D93B-6746-924C-B809E688CD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67864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END</a:t>
            </a:r>
            <a:endParaRPr lang="en-US" dirty="0"/>
          </a:p>
        </p:txBody>
      </p:sp>
      <p:sp>
        <p:nvSpPr>
          <p:cNvPr id="26" name="Text Placeholder 17">
            <a:extLst>
              <a:ext uri="{FF2B5EF4-FFF2-40B4-BE49-F238E27FC236}">
                <a16:creationId xmlns="" xmlns:a16="http://schemas.microsoft.com/office/drawing/2014/main" id="{14EC00ED-B9B5-564F-A2BD-E9361B35ED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66515" y="384269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2021</a:t>
            </a:r>
            <a:endParaRPr lang="en-US" dirty="0"/>
          </a:p>
        </p:txBody>
      </p:sp>
      <p:sp>
        <p:nvSpPr>
          <p:cNvPr id="27" name="Text Placeholder 17">
            <a:extLst>
              <a:ext uri="{FF2B5EF4-FFF2-40B4-BE49-F238E27FC236}">
                <a16:creationId xmlns="" xmlns:a16="http://schemas.microsoft.com/office/drawing/2014/main" id="{3BB708B1-BD9F-3D4B-A3F2-DAAACD7B96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8201" y="2797420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2022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736D8C8-35B9-E44E-AAE8-C6E80ED2B0AD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81152B3-A02C-0A41-A45E-03342C78C7A9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798215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end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295640-5B5F-6E47-808F-2F2FB8B377B6}"/>
              </a:ext>
            </a:extLst>
          </p:cNvPr>
          <p:cNvGrpSpPr/>
          <p:nvPr userDrawn="1"/>
        </p:nvGrpSpPr>
        <p:grpSpPr>
          <a:xfrm>
            <a:off x="13492" y="1875084"/>
            <a:ext cx="12165015" cy="3041254"/>
            <a:chOff x="0" y="4738255"/>
            <a:chExt cx="21169744" cy="5292436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2C287D99-39F7-274E-881D-B1205E86882D}"/>
                </a:ext>
              </a:extLst>
            </p:cNvPr>
            <p:cNvSpPr/>
            <p:nvPr/>
          </p:nvSpPr>
          <p:spPr>
            <a:xfrm>
              <a:off x="0" y="4738255"/>
              <a:ext cx="5292436" cy="5292436"/>
            </a:xfrm>
            <a:prstGeom prst="rect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7255414-C2BD-294E-A843-C1E85CBB702D}"/>
                </a:ext>
              </a:extLst>
            </p:cNvPr>
            <p:cNvSpPr/>
            <p:nvPr/>
          </p:nvSpPr>
          <p:spPr>
            <a:xfrm>
              <a:off x="5292436" y="4738255"/>
              <a:ext cx="5292436" cy="5292436"/>
            </a:xfrm>
            <a:prstGeom prst="rect">
              <a:avLst/>
            </a:prstGeom>
            <a:solidFill>
              <a:srgbClr val="28A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C2AF4D0D-CD86-1943-BD02-89B10E71AB04}"/>
                </a:ext>
              </a:extLst>
            </p:cNvPr>
            <p:cNvSpPr/>
            <p:nvPr/>
          </p:nvSpPr>
          <p:spPr>
            <a:xfrm>
              <a:off x="10584872" y="4738255"/>
              <a:ext cx="5292436" cy="5292436"/>
            </a:xfrm>
            <a:prstGeom prst="rect">
              <a:avLst/>
            </a:prstGeom>
            <a:solidFill>
              <a:srgbClr val="1BA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B3D836D-4100-D44A-83B0-51B97203CAA2}"/>
                </a:ext>
              </a:extLst>
            </p:cNvPr>
            <p:cNvSpPr/>
            <p:nvPr/>
          </p:nvSpPr>
          <p:spPr>
            <a:xfrm>
              <a:off x="15877308" y="4738255"/>
              <a:ext cx="5292436" cy="5292436"/>
            </a:xfrm>
            <a:prstGeom prst="rect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4D2F298-F143-9740-AAB0-DC67FBF5DC8C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40B2C6C4-135F-5946-B876-EA9B72EF09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4743" y="2963737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February</a:t>
            </a:r>
            <a:endParaRPr lang="en-US" dirty="0"/>
          </a:p>
        </p:txBody>
      </p:sp>
      <p:sp>
        <p:nvSpPr>
          <p:cNvPr id="36" name="Text Placeholder 23">
            <a:extLst>
              <a:ext uri="{FF2B5EF4-FFF2-40B4-BE49-F238E27FC236}">
                <a16:creationId xmlns="" xmlns:a16="http://schemas.microsoft.com/office/drawing/2014/main" id="{BDA90A0E-F434-DE4E-802E-4F8D967084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59026" y="2332384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E4E3947D-3C0D-864E-A378-E86B96AB3A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69574" y="3694013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8" name="Text Placeholder 17">
            <a:extLst>
              <a:ext uri="{FF2B5EF4-FFF2-40B4-BE49-F238E27FC236}">
                <a16:creationId xmlns="" xmlns:a16="http://schemas.microsoft.com/office/drawing/2014/main" id="{7A61D601-8E58-BD42-BBBF-581E5B4321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979" y="2966833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January</a:t>
            </a:r>
            <a:endParaRPr lang="en-US" dirty="0"/>
          </a:p>
        </p:txBody>
      </p:sp>
      <p:sp>
        <p:nvSpPr>
          <p:cNvPr id="39" name="Text Placeholder 23">
            <a:extLst>
              <a:ext uri="{FF2B5EF4-FFF2-40B4-BE49-F238E27FC236}">
                <a16:creationId xmlns="" xmlns:a16="http://schemas.microsoft.com/office/drawing/2014/main" id="{FBF15F1B-8908-F446-91BA-B6025A5D96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04" y="2335480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20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8DA24536-E652-E647-BC3C-200CC55782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52" y="3697109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87F5E8E1-032A-ED43-93E9-DB20B4563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24512" y="2950422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April</a:t>
            </a:r>
            <a:endParaRPr lang="en-US" dirty="0"/>
          </a:p>
        </p:txBody>
      </p:sp>
      <p:sp>
        <p:nvSpPr>
          <p:cNvPr id="42" name="Text Placeholder 23">
            <a:extLst>
              <a:ext uri="{FF2B5EF4-FFF2-40B4-BE49-F238E27FC236}">
                <a16:creationId xmlns="" xmlns:a16="http://schemas.microsoft.com/office/drawing/2014/main" id="{76204B1D-FD93-534C-86DB-6D09C95456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28795" y="2319069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="" xmlns:a16="http://schemas.microsoft.com/office/drawing/2014/main" id="{F4D63AE9-5CEC-9F4B-96A5-3F0DB00BF3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39343" y="3680698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4" name="Text Placeholder 17">
            <a:extLst>
              <a:ext uri="{FF2B5EF4-FFF2-40B4-BE49-F238E27FC236}">
                <a16:creationId xmlns="" xmlns:a16="http://schemas.microsoft.com/office/drawing/2014/main" id="{18449C84-980B-324B-B217-BB2EDFA5B2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68790" y="2953518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March</a:t>
            </a:r>
            <a:endParaRPr lang="en-US" dirty="0"/>
          </a:p>
        </p:txBody>
      </p:sp>
      <p:sp>
        <p:nvSpPr>
          <p:cNvPr id="45" name="Text Placeholder 23">
            <a:extLst>
              <a:ext uri="{FF2B5EF4-FFF2-40B4-BE49-F238E27FC236}">
                <a16:creationId xmlns="" xmlns:a16="http://schemas.microsoft.com/office/drawing/2014/main" id="{DB432D93-6FEA-AC42-83B9-779DFF3A77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73073" y="2322165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17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="" xmlns:a16="http://schemas.microsoft.com/office/drawing/2014/main" id="{23980425-5596-AE4F-A5E0-1E8D36188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3621" y="3683794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F30AE37-8612-1542-9EF8-54C24BD4C33D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2B53804-765C-C642-92ED-7E167F7FC3E2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931F17A9-1990-CB4F-B6F6-4BB13F4AD5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788091596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184089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227188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019776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06689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Freeform: Shape 4235">
            <a:extLst>
              <a:ext uri="{FF2B5EF4-FFF2-40B4-BE49-F238E27FC236}">
                <a16:creationId xmlns="" xmlns:a16="http://schemas.microsoft.com/office/drawing/2014/main" id="{2F2F1A50-32F6-E84E-B2A8-E09466C954B2}"/>
              </a:ext>
            </a:extLst>
          </p:cNvPr>
          <p:cNvSpPr/>
          <p:nvPr userDrawn="1"/>
        </p:nvSpPr>
        <p:spPr>
          <a:xfrm>
            <a:off x="9675359" y="1773769"/>
            <a:ext cx="1518092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2" h="1330">
                <a:moveTo>
                  <a:pt x="455" y="219"/>
                </a:moveTo>
                <a:cubicBezTo>
                  <a:pt x="326" y="219"/>
                  <a:pt x="219" y="325"/>
                  <a:pt x="219" y="455"/>
                </a:cubicBezTo>
                <a:cubicBezTo>
                  <a:pt x="219" y="587"/>
                  <a:pt x="326" y="692"/>
                  <a:pt x="455" y="692"/>
                </a:cubicBezTo>
                <a:cubicBezTo>
                  <a:pt x="586" y="692"/>
                  <a:pt x="692" y="587"/>
                  <a:pt x="692" y="455"/>
                </a:cubicBezTo>
                <a:cubicBezTo>
                  <a:pt x="692" y="325"/>
                  <a:pt x="586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2" y="203"/>
                  <a:pt x="912" y="455"/>
                </a:cubicBezTo>
                <a:cubicBezTo>
                  <a:pt x="912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3" y="1289"/>
                  <a:pt x="483" y="1303"/>
                </a:cubicBezTo>
                <a:cubicBezTo>
                  <a:pt x="483" y="1316"/>
                  <a:pt x="471" y="1330"/>
                  <a:pt x="455" y="1330"/>
                </a:cubicBezTo>
                <a:cubicBezTo>
                  <a:pt x="441" y="1330"/>
                  <a:pt x="428" y="1316"/>
                  <a:pt x="428" y="1303"/>
                </a:cubicBezTo>
                <a:cubicBezTo>
                  <a:pt x="428" y="1289"/>
                  <a:pt x="436" y="1280"/>
                  <a:pt x="447" y="1276"/>
                </a:cubicBezTo>
                <a:lnTo>
                  <a:pt x="447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7511047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755816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670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8973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27683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14986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57443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44746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12021" y="4848034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9324" y="4353360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B5D68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0" name="Freeform: Shape 4239">
            <a:extLst>
              <a:ext uri="{FF2B5EF4-FFF2-40B4-BE49-F238E27FC236}">
                <a16:creationId xmlns="" xmlns:a16="http://schemas.microsoft.com/office/drawing/2014/main" id="{E253BA23-B768-C040-9224-2910F7AB1B7E}"/>
              </a:ext>
            </a:extLst>
          </p:cNvPr>
          <p:cNvSpPr/>
          <p:nvPr userDrawn="1"/>
        </p:nvSpPr>
        <p:spPr>
          <a:xfrm>
            <a:off x="971458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721232786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928805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97190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6630446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6671879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18945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236577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939640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944352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52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655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72399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9702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73475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60778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42804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30107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27250" y="6366961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4095930232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DCE44-91B1-49DC-BFD2-BAD631101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71E603A-A31C-4763-88CC-1A561D59F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26F09E-E749-4E79-806D-15B9147D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4C3C68-B0DC-4B52-9588-B4C5F572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CA00D0-F532-4005-B7FB-30AE0AAF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932521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7027ED-08EB-4AA2-8039-4471467B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B1B5F5-1779-474A-9F41-063CB554D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B29AA8-AD84-4CD3-9D29-0CF65B38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95838D-7270-4750-8B53-8E3FA1AA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2CDA35-2515-4BB3-884E-B71D22FE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028414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812B66-7A91-46C6-92C8-7180C0C5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B0D325-D854-4FF1-AFE5-4D92597C8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53E661-CC91-416A-A745-8E2A8D17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D61AF3-3BAD-4599-B779-64E3DB59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5B0AFF-07E0-4DAD-A29C-EDB2E6E3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967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5307EF-A9F6-C245-9FFC-6B90094787FE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3">
            <a:extLst>
              <a:ext uri="{FF2B5EF4-FFF2-40B4-BE49-F238E27FC236}">
                <a16:creationId xmlns="" xmlns:a16="http://schemas.microsoft.com/office/drawing/2014/main" id="{81CC2CF4-3D74-1342-B102-040122CED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="" xmlns:a16="http://schemas.microsoft.com/office/drawing/2014/main" id="{2F429012-D47B-B64E-8AF8-BA57CA772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82ED7C5-FFAE-834F-8F3A-BCF13F87526A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C2D9E6FA-4BF8-7846-B1D4-0E7D141B5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C42B48-7BA4-D244-BEDC-1A195F5794A4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E665F5D-41F2-AB4E-9E9D-89A3F85D709E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944981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552351-547A-41F8-AA93-DAC4C4EA5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42C471-5C3E-4D19-9753-6E14BC73A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F7C295-3405-4590-9F2C-4AF0CB1A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39FC32-A399-44D5-91ED-8DDE0D59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1A561D-13AD-4BC3-9E28-CF15C358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558545-7F2F-45DA-9E04-D35F5EED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03296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FA14ED-05A5-4B12-A66F-DE7EFB37B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B6B6F6-BBEE-4168-AFC7-05823309C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91DC0B-A84E-4A8C-9F89-C46C0AAA0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B0200E8-3F05-4E98-A485-EBCD34E82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B6B2F77-C6C1-44EA-8820-9C87BBE12A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376CD5F-1A39-4D83-B8DE-3FEF9070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31767F8-3142-46BC-AB5D-C9FA3599B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326B1A6-6294-4F21-877E-2E49DC766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128151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4A50F0-14E6-4C87-969C-9B7082F7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829AA1-8D1C-4588-8CAC-6E8C8443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0E7EC14-1376-4AB1-93F4-FD83729F8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3D5DB3-6D69-41AE-AC66-6975102F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75512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6614A76-CC39-4D8F-8A8F-AEA07A95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B0D7F0-03CD-4F5B-B7C1-567AB8E7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50DE8C2-11F7-4D40-9854-DA6C0F85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30127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3AAEB3-63FB-4ABC-BE19-8EAFC94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E21FDC-E12E-43B6-A61B-812C63BD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61D72E-0CC1-4BD7-AEDF-28D69C52A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AEBE91-C3F4-40BB-BA4C-58C2C108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4752D7-D906-436C-BD79-7F675DD8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413694-5040-45A3-9219-E1FB03DE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07234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FBEC97-D821-4335-9FF7-3C67C95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EFF2508-BBFF-480A-AFA0-2B7A0E068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449EFEA-74AC-4426-AF85-D98D8DA29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2629FC-AE3F-4FF9-B1F7-96A55C72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C11E56-6FDB-4B2B-B5BB-47A07203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22C49F-480A-4D98-896E-9C820771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89652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44363-A929-4E9A-921F-6EF78E632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89B3EC-B0FF-48E5-9F07-519B97688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922552-0453-43F2-9329-45EC61DF2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743A40-4C46-4349-8464-EC121267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802667-83E8-4DE9-AEC8-97C50D0D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85949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5244B6E-D371-4F79-B559-B2C8D1933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FE2AEE-1FA6-4AD6-BFBC-F5C8821EC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8CF1F1-149A-4D2A-B710-20B65FB3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EBEF44-F339-4145-B138-958BB18D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DFE507-41E3-4050-AA6E-8B9C4072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89318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1BA1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064299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D5A2AA6-883F-854A-8546-F99F3B503C78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3864A3C8-D9B2-6D4F-8AF6-446AA2B021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85D7608D-36AC-F749-962E-A70668D2E0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A50FDCB-F35B-6E4C-894D-A4695AE5E749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="" xmlns:a16="http://schemas.microsoft.com/office/drawing/2014/main" id="{10DC2F06-5F2E-8245-82B0-075B40465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83E37E1-6A96-684C-BA8A-A42C3A7B7C50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B401573-3136-B04E-AB48-47CA1061F3EB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8479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/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C52FF19B-F26A-EC40-9F99-C10D1E505E59}"/>
              </a:ext>
            </a:extLst>
          </p:cNvPr>
          <p:cNvSpPr/>
          <p:nvPr userDrawn="1"/>
        </p:nvSpPr>
        <p:spPr>
          <a:xfrm>
            <a:off x="6361479" y="123226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 Placeholder 25">
            <a:extLst>
              <a:ext uri="{FF2B5EF4-FFF2-40B4-BE49-F238E27FC236}">
                <a16:creationId xmlns="" xmlns:a16="http://schemas.microsoft.com/office/drawing/2014/main" id="{CAF61B17-26D4-B14D-97CA-EAAECA6A7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9807" y="128946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D8522547-A08F-EE44-A9AD-5FABBDCD549F}"/>
              </a:ext>
            </a:extLst>
          </p:cNvPr>
          <p:cNvCxnSpPr>
            <a:cxnSpLocks/>
          </p:cNvCxnSpPr>
          <p:nvPr userDrawn="1"/>
        </p:nvCxnSpPr>
        <p:spPr>
          <a:xfrm>
            <a:off x="5769762" y="162223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8DF3840-EDCD-4B47-B492-D9F24116159A}"/>
              </a:ext>
            </a:extLst>
          </p:cNvPr>
          <p:cNvSpPr/>
          <p:nvPr userDrawn="1"/>
        </p:nvSpPr>
        <p:spPr>
          <a:xfrm flipV="1">
            <a:off x="511072" y="-2"/>
            <a:ext cx="5240006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9E207A2-7B0E-2F46-8515-2531113C9151}"/>
              </a:ext>
            </a:extLst>
          </p:cNvPr>
          <p:cNvSpPr/>
          <p:nvPr userDrawn="1"/>
        </p:nvSpPr>
        <p:spPr>
          <a:xfrm>
            <a:off x="918629" y="1527801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8EC99E19-5C6F-0E42-9D44-703CC975D6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478" y="1899687"/>
            <a:ext cx="4306395" cy="3280643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type…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5BC66613-CDA2-A74A-9395-2463EF11F2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8629" y="628636"/>
            <a:ext cx="4378451" cy="60363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Overview Slide</a:t>
            </a:r>
          </a:p>
        </p:txBody>
      </p:sp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D783A9DB-2D88-B44A-A367-1AE86EBEE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718" t="9301" r="27615" b="19469"/>
          <a:stretch/>
        </p:blipFill>
        <p:spPr>
          <a:xfrm flipH="1">
            <a:off x="511072" y="5180330"/>
            <a:ext cx="1726075" cy="1615575"/>
          </a:xfrm>
          <a:prstGeom prst="rect">
            <a:avLst/>
          </a:prstGeom>
        </p:spPr>
      </p:pic>
      <p:sp>
        <p:nvSpPr>
          <p:cNvPr id="21" name="Text Placeholder 25">
            <a:extLst>
              <a:ext uri="{FF2B5EF4-FFF2-40B4-BE49-F238E27FC236}">
                <a16:creationId xmlns="" xmlns:a16="http://schemas.microsoft.com/office/drawing/2014/main" id="{5A1E8056-B0BB-444E-9F56-12D2DD4B85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9716" y="123226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60359091-EF1E-5347-86A8-664FF906AFA2}"/>
              </a:ext>
            </a:extLst>
          </p:cNvPr>
          <p:cNvSpPr/>
          <p:nvPr userDrawn="1"/>
        </p:nvSpPr>
        <p:spPr>
          <a:xfrm>
            <a:off x="6361479" y="230689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 Placeholder 25">
            <a:extLst>
              <a:ext uri="{FF2B5EF4-FFF2-40B4-BE49-F238E27FC236}">
                <a16:creationId xmlns="" xmlns:a16="http://schemas.microsoft.com/office/drawing/2014/main" id="{29FF15AB-A467-5248-AA8B-EA7E9FC37B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9807" y="236408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63453B8E-02A0-D945-99F3-A46F3D8AA698}"/>
              </a:ext>
            </a:extLst>
          </p:cNvPr>
          <p:cNvCxnSpPr>
            <a:cxnSpLocks/>
          </p:cNvCxnSpPr>
          <p:nvPr userDrawn="1"/>
        </p:nvCxnSpPr>
        <p:spPr>
          <a:xfrm>
            <a:off x="5769762" y="269686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5">
            <a:extLst>
              <a:ext uri="{FF2B5EF4-FFF2-40B4-BE49-F238E27FC236}">
                <a16:creationId xmlns="" xmlns:a16="http://schemas.microsoft.com/office/drawing/2014/main" id="{F2455212-2D5D-E648-802A-B9EB35459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29716" y="230689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8DF1992D-B7D5-8E4B-BDA5-761CB37D3675}"/>
              </a:ext>
            </a:extLst>
          </p:cNvPr>
          <p:cNvSpPr/>
          <p:nvPr userDrawn="1"/>
        </p:nvSpPr>
        <p:spPr>
          <a:xfrm>
            <a:off x="6361479" y="336665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Text Placeholder 25">
            <a:extLst>
              <a:ext uri="{FF2B5EF4-FFF2-40B4-BE49-F238E27FC236}">
                <a16:creationId xmlns="" xmlns:a16="http://schemas.microsoft.com/office/drawing/2014/main" id="{D5D057F3-7821-E04C-AEF9-9BAF88BFC8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9807" y="342385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201686CB-AFC3-2E42-8385-6797A30142D9}"/>
              </a:ext>
            </a:extLst>
          </p:cNvPr>
          <p:cNvCxnSpPr>
            <a:cxnSpLocks/>
          </p:cNvCxnSpPr>
          <p:nvPr userDrawn="1"/>
        </p:nvCxnSpPr>
        <p:spPr>
          <a:xfrm>
            <a:off x="5769762" y="375662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5">
            <a:extLst>
              <a:ext uri="{FF2B5EF4-FFF2-40B4-BE49-F238E27FC236}">
                <a16:creationId xmlns="" xmlns:a16="http://schemas.microsoft.com/office/drawing/2014/main" id="{3EBAF954-82F2-CC42-82E9-A190647556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29716" y="336665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7212A528-3E55-3E4C-A29B-933FD36CD4AA}"/>
              </a:ext>
            </a:extLst>
          </p:cNvPr>
          <p:cNvSpPr/>
          <p:nvPr userDrawn="1"/>
        </p:nvSpPr>
        <p:spPr>
          <a:xfrm>
            <a:off x="6347624" y="442484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Text Placeholder 25">
            <a:extLst>
              <a:ext uri="{FF2B5EF4-FFF2-40B4-BE49-F238E27FC236}">
                <a16:creationId xmlns="" xmlns:a16="http://schemas.microsoft.com/office/drawing/2014/main" id="{5C41E408-2BE8-184D-BAE4-AEB73C241B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5952" y="448203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EB1EA6CF-9EE0-6148-AA67-CE0598A3805A}"/>
              </a:ext>
            </a:extLst>
          </p:cNvPr>
          <p:cNvCxnSpPr>
            <a:cxnSpLocks/>
          </p:cNvCxnSpPr>
          <p:nvPr userDrawn="1"/>
        </p:nvCxnSpPr>
        <p:spPr>
          <a:xfrm>
            <a:off x="5755907" y="481481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5">
            <a:extLst>
              <a:ext uri="{FF2B5EF4-FFF2-40B4-BE49-F238E27FC236}">
                <a16:creationId xmlns="" xmlns:a16="http://schemas.microsoft.com/office/drawing/2014/main" id="{5A47AF7F-E736-2640-98D0-99CBD669AF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15861" y="442484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3CA01ECA-9BBA-EE4B-8E28-5EE6A1A3E11D}"/>
              </a:ext>
            </a:extLst>
          </p:cNvPr>
          <p:cNvSpPr/>
          <p:nvPr userDrawn="1"/>
        </p:nvSpPr>
        <p:spPr>
          <a:xfrm>
            <a:off x="6361479" y="5502145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Text Placeholder 25">
            <a:extLst>
              <a:ext uri="{FF2B5EF4-FFF2-40B4-BE49-F238E27FC236}">
                <a16:creationId xmlns="" xmlns:a16="http://schemas.microsoft.com/office/drawing/2014/main" id="{981C64DC-4A52-6744-8327-31289AFCBA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99807" y="5559340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32514181-21FC-3442-AF04-713C37001620}"/>
              </a:ext>
            </a:extLst>
          </p:cNvPr>
          <p:cNvCxnSpPr>
            <a:cxnSpLocks/>
          </p:cNvCxnSpPr>
          <p:nvPr userDrawn="1"/>
        </p:nvCxnSpPr>
        <p:spPr>
          <a:xfrm>
            <a:off x="5769762" y="5892116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25">
            <a:extLst>
              <a:ext uri="{FF2B5EF4-FFF2-40B4-BE49-F238E27FC236}">
                <a16:creationId xmlns="" xmlns:a16="http://schemas.microsoft.com/office/drawing/2014/main" id="{41215D43-08A5-AA4E-8D46-F8BEBABD63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9716" y="5502145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1543850081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C5B56A7-C850-004E-A218-494C6390142F}"/>
              </a:ext>
            </a:extLst>
          </p:cNvPr>
          <p:cNvSpPr/>
          <p:nvPr userDrawn="1"/>
        </p:nvSpPr>
        <p:spPr>
          <a:xfrm>
            <a:off x="241300" y="228600"/>
            <a:ext cx="11696700" cy="3035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3C33563-74D4-9C45-B16E-EE9771603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867"/>
          <a:stretch/>
        </p:blipFill>
        <p:spPr>
          <a:xfrm>
            <a:off x="3752900" y="1030385"/>
            <a:ext cx="8439100" cy="5375657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9B270587-869E-A549-98E4-0E2F24D7CB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1200" y="1203325"/>
            <a:ext cx="5130800" cy="3913188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B1FBF693-83D1-B940-B0C1-1DEE220BC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350" y="3594101"/>
            <a:ext cx="5029134" cy="223351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E4C5354-097E-9047-BF0C-BF358C2BBAC7}"/>
              </a:ext>
            </a:extLst>
          </p:cNvPr>
          <p:cNvSpPr/>
          <p:nvPr userDrawn="1"/>
        </p:nvSpPr>
        <p:spPr>
          <a:xfrm>
            <a:off x="831350" y="150280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3F1B5D6A-BD23-A34A-8A53-F5A2A2FE1C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7201" y="805450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29748EA-C0A8-F14F-B190-91F53E5FFAB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844C1E4-5685-3A4E-A559-324CB47798BE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397402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5">
            <a:extLst>
              <a:ext uri="{FF2B5EF4-FFF2-40B4-BE49-F238E27FC236}">
                <a16:creationId xmlns="" xmlns:a16="http://schemas.microsoft.com/office/drawing/2014/main" id="{325A458D-4CD1-F749-A7CA-2DB4DA3E26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3299" y="2066544"/>
            <a:ext cx="5132263" cy="3722513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D89B6699-41C2-A647-B805-477AD8D41E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6940" y="708094"/>
            <a:ext cx="5158622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1188A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46E7E2D0-5766-184D-B066-151C0BDA9313}"/>
              </a:ext>
            </a:extLst>
          </p:cNvPr>
          <p:cNvCxnSpPr>
            <a:cxnSpLocks/>
          </p:cNvCxnSpPr>
          <p:nvPr userDrawn="1"/>
        </p:nvCxnSpPr>
        <p:spPr>
          <a:xfrm>
            <a:off x="5346936" y="-25722"/>
            <a:ext cx="0" cy="6853558"/>
          </a:xfrm>
          <a:prstGeom prst="line">
            <a:avLst/>
          </a:prstGeom>
          <a:ln w="12700">
            <a:solidFill>
              <a:srgbClr val="28AF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2EEC70AB-BD27-9D40-B51B-A5A6EB572E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03474" y="708094"/>
            <a:ext cx="3452394" cy="343396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 SLIDE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80E57C5-9F44-1743-A089-B6D51064BBCD}"/>
              </a:ext>
            </a:extLst>
          </p:cNvPr>
          <p:cNvSpPr/>
          <p:nvPr userDrawn="1"/>
        </p:nvSpPr>
        <p:spPr>
          <a:xfrm>
            <a:off x="4783395" y="415207"/>
            <a:ext cx="1154422" cy="1154422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D774BE65-A9FD-8447-B8DC-01E0E3F156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3395" y="712471"/>
            <a:ext cx="1154422" cy="857158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360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D61EA96D-CBBA-164C-B6A9-08FC40BAD1F5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9B8F009-F456-474D-8AEB-A89D432DE398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3522551687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594346" cy="386770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3" y="642972"/>
            <a:ext cx="1059434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43C4327-63B8-524C-A365-730E163C0C3B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7DCDAB-9B29-724B-9E94-12531E00608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785281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555827B-445F-124C-B488-0368396C6165}"/>
              </a:ext>
            </a:extLst>
          </p:cNvPr>
          <p:cNvSpPr txBox="1"/>
          <p:nvPr userDrawn="1"/>
        </p:nvSpPr>
        <p:spPr>
          <a:xfrm>
            <a:off x="476395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2D0DC2C-A428-934B-B2CD-33EA01036C84}"/>
              </a:ext>
            </a:extLst>
          </p:cNvPr>
          <p:cNvSpPr/>
          <p:nvPr userDrawn="1"/>
        </p:nvSpPr>
        <p:spPr>
          <a:xfrm>
            <a:off x="241300" y="367062"/>
            <a:ext cx="11696700" cy="5695316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Text Placeholder 23">
            <a:extLst>
              <a:ext uri="{FF2B5EF4-FFF2-40B4-BE49-F238E27FC236}">
                <a16:creationId xmlns="" xmlns:a16="http://schemas.microsoft.com/office/drawing/2014/main" id="{4D734847-73F0-D74C-9196-0C62282DD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91462" y="4473027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="" xmlns:a16="http://schemas.microsoft.com/office/drawing/2014/main" id="{50529F2B-6A15-7F4F-A86A-73B054F9CD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07398" y="795622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Slide</a:t>
            </a:r>
          </a:p>
        </p:txBody>
      </p:sp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370A3C62-9C33-6442-AA56-3D5560A5CE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8982" y="598304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="" xmlns:a16="http://schemas.microsoft.com/office/drawing/2014/main" id="{8CC6C34D-3A90-F048-B53A-BC616573EE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05779" y="0"/>
            <a:ext cx="5248975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 to add photo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03222646-8EC8-EF43-AB87-0FAB8C3CF236}"/>
              </a:ext>
            </a:extLst>
          </p:cNvPr>
          <p:cNvSpPr/>
          <p:nvPr userDrawn="1"/>
        </p:nvSpPr>
        <p:spPr>
          <a:xfrm rot="16200000" flipV="1">
            <a:off x="11704000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93653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Photo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B740006-F160-C44D-89FA-19A0B2F5D62F}"/>
              </a:ext>
            </a:extLst>
          </p:cNvPr>
          <p:cNvSpPr/>
          <p:nvPr userDrawn="1"/>
        </p:nvSpPr>
        <p:spPr>
          <a:xfrm>
            <a:off x="241300" y="0"/>
            <a:ext cx="6151000" cy="5923917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BAB2E43A-01A9-034A-94FD-65F98C980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5" y="1757011"/>
            <a:ext cx="4983180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70CC3DF-08FC-104A-96EE-39401CA6BF0E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950BB21B-863E-E545-BC10-366FC83CCA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5085159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="" xmlns:a16="http://schemas.microsoft.com/office/drawing/2014/main" id="{67F66838-2DC1-A242-BFEE-D223249239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2300" y="228600"/>
            <a:ext cx="5564883" cy="5447571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289134-02EC-A240-9EEE-8EFCD9FB6E42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41BD9DB-1AE0-F046-B1C4-9F1995D778AF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216948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oint icon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2225374" y="17274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2268473" y="17689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8745392" y="178001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8792510" y="182145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68968" y="48280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56271" y="4333339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188A3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BA19A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91788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9091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8CBF4B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FDA3578-22C0-F242-8A92-BC35DC710088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239D4DF-F916-8E4B-8BDF-169B917E8A14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65B885F-F1D5-CF48-A406-1D7B1455708D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23">
            <a:extLst>
              <a:ext uri="{FF2B5EF4-FFF2-40B4-BE49-F238E27FC236}">
                <a16:creationId xmlns="" xmlns:a16="http://schemas.microsoft.com/office/drawing/2014/main" id="{C979FF8E-2FF0-A342-B688-0AFAC42113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009472243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="" xmlns:a16="http://schemas.microsoft.com/office/drawing/2014/main" id="{E062918E-84FF-9547-A16A-383E59F88B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300" y="228600"/>
            <a:ext cx="11696700" cy="5946816"/>
          </a:xfrm>
          <a:custGeom>
            <a:avLst/>
            <a:gdLst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26308 w 11696700"/>
              <a:gd name="connsiteY8" fmla="*/ 5837400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221569 w 11696700"/>
              <a:gd name="connsiteY9" fmla="*/ 5935093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6816"/>
              <a:gd name="connsiteX1" fmla="*/ 11696700 w 11696700"/>
              <a:gd name="connsiteY1" fmla="*/ 0 h 5946816"/>
              <a:gd name="connsiteX2" fmla="*/ 11696700 w 11696700"/>
              <a:gd name="connsiteY2" fmla="*/ 757264 h 5946816"/>
              <a:gd name="connsiteX3" fmla="*/ 5956300 w 11696700"/>
              <a:gd name="connsiteY3" fmla="*/ 757264 h 5946816"/>
              <a:gd name="connsiteX4" fmla="*/ 5956300 w 11696700"/>
              <a:gd name="connsiteY4" fmla="*/ 3182964 h 5946816"/>
              <a:gd name="connsiteX5" fmla="*/ 11696700 w 11696700"/>
              <a:gd name="connsiteY5" fmla="*/ 3182964 h 5946816"/>
              <a:gd name="connsiteX6" fmla="*/ 11696700 w 11696700"/>
              <a:gd name="connsiteY6" fmla="*/ 5943600 h 5946816"/>
              <a:gd name="connsiteX7" fmla="*/ 226308 w 11696700"/>
              <a:gd name="connsiteY7" fmla="*/ 5943600 h 5946816"/>
              <a:gd name="connsiteX8" fmla="*/ 219585 w 11696700"/>
              <a:gd name="connsiteY8" fmla="*/ 5938253 h 5946816"/>
              <a:gd name="connsiteX9" fmla="*/ 350523 w 11696700"/>
              <a:gd name="connsiteY9" fmla="*/ 5946816 h 5946816"/>
              <a:gd name="connsiteX10" fmla="*/ 190308 w 11696700"/>
              <a:gd name="connsiteY10" fmla="*/ 5943600 h 5946816"/>
              <a:gd name="connsiteX11" fmla="*/ 0 w 11696700"/>
              <a:gd name="connsiteY11" fmla="*/ 5943600 h 5946816"/>
              <a:gd name="connsiteX12" fmla="*/ 0 w 11696700"/>
              <a:gd name="connsiteY12" fmla="*/ 0 h 594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96700" h="5946816">
                <a:moveTo>
                  <a:pt x="0" y="0"/>
                </a:moveTo>
                <a:lnTo>
                  <a:pt x="11696700" y="0"/>
                </a:lnTo>
                <a:lnTo>
                  <a:pt x="11696700" y="757264"/>
                </a:lnTo>
                <a:lnTo>
                  <a:pt x="5956300" y="757264"/>
                </a:lnTo>
                <a:lnTo>
                  <a:pt x="5956300" y="3182964"/>
                </a:lnTo>
                <a:lnTo>
                  <a:pt x="11696700" y="3182964"/>
                </a:lnTo>
                <a:lnTo>
                  <a:pt x="11696700" y="5943600"/>
                </a:lnTo>
                <a:lnTo>
                  <a:pt x="226308" y="5943600"/>
                </a:lnTo>
                <a:lnTo>
                  <a:pt x="219585" y="5938253"/>
                </a:lnTo>
                <a:lnTo>
                  <a:pt x="350523" y="5946816"/>
                </a:lnTo>
                <a:lnTo>
                  <a:pt x="190308" y="5943600"/>
                </a:lnTo>
                <a:lnTo>
                  <a:pt x="0" y="59436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 sz="1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</a:t>
            </a:r>
          </a:p>
          <a:p>
            <a:endParaRPr lang="en-US" dirty="0"/>
          </a:p>
          <a:p>
            <a:r>
              <a:rPr lang="en-US" dirty="0"/>
              <a:t>                             Click to add photo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AE72C2A-8F5D-5741-9D36-B642CB2931C5}"/>
              </a:ext>
            </a:extLst>
          </p:cNvPr>
          <p:cNvSpPr/>
          <p:nvPr userDrawn="1"/>
        </p:nvSpPr>
        <p:spPr>
          <a:xfrm>
            <a:off x="6197600" y="985864"/>
            <a:ext cx="5994400" cy="2425700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6686CA7-9F9D-8D44-B94F-5A2669C8F7B2}"/>
              </a:ext>
            </a:extLst>
          </p:cNvPr>
          <p:cNvSpPr txBox="1"/>
          <p:nvPr userDrawn="1"/>
        </p:nvSpPr>
        <p:spPr>
          <a:xfrm>
            <a:off x="6637283" y="-8040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D0117BF-7B8F-804D-9B62-BFDC2DE5B730}"/>
              </a:ext>
            </a:extLst>
          </p:cNvPr>
          <p:cNvSpPr/>
          <p:nvPr userDrawn="1"/>
        </p:nvSpPr>
        <p:spPr>
          <a:xfrm>
            <a:off x="6504644" y="20260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89FD262A-DB5E-AA46-B482-A1055545E6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0495" y="1328734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11F92C0B-314B-1D4F-96FF-2837F718CF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5" y="2346524"/>
            <a:ext cx="5029134" cy="851567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498D20-F272-6C4B-9750-0950D632CA51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BD57239-5828-B540-8237-86617E1D76B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055213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AAA5544-825C-D843-82F7-011BA29F10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650" y="1587500"/>
            <a:ext cx="11696699" cy="4699000"/>
          </a:xfrm>
          <a:custGeom>
            <a:avLst/>
            <a:gdLst>
              <a:gd name="connsiteX0" fmla="*/ 0 w 11696699"/>
              <a:gd name="connsiteY0" fmla="*/ 0 h 4699000"/>
              <a:gd name="connsiteX1" fmla="*/ 11696699 w 11696699"/>
              <a:gd name="connsiteY1" fmla="*/ 0 h 4699000"/>
              <a:gd name="connsiteX2" fmla="*/ 11696699 w 11696699"/>
              <a:gd name="connsiteY2" fmla="*/ 1498601 h 4699000"/>
              <a:gd name="connsiteX3" fmla="*/ 7029451 w 11696699"/>
              <a:gd name="connsiteY3" fmla="*/ 1498601 h 4699000"/>
              <a:gd name="connsiteX4" fmla="*/ 7029451 w 11696699"/>
              <a:gd name="connsiteY4" fmla="*/ 2971529 h 4699000"/>
              <a:gd name="connsiteX5" fmla="*/ 11696699 w 11696699"/>
              <a:gd name="connsiteY5" fmla="*/ 2971529 h 4699000"/>
              <a:gd name="connsiteX6" fmla="*/ 11696699 w 11696699"/>
              <a:gd name="connsiteY6" fmla="*/ 4699000 h 4699000"/>
              <a:gd name="connsiteX7" fmla="*/ 536121 w 11696699"/>
              <a:gd name="connsiteY7" fmla="*/ 4699000 h 4699000"/>
              <a:gd name="connsiteX8" fmla="*/ 216546 w 11696699"/>
              <a:gd name="connsiteY8" fmla="*/ 4699000 h 4699000"/>
              <a:gd name="connsiteX9" fmla="*/ 180546 w 11696699"/>
              <a:gd name="connsiteY9" fmla="*/ 4699000 h 4699000"/>
              <a:gd name="connsiteX10" fmla="*/ 0 w 11696699"/>
              <a:gd name="connsiteY10" fmla="*/ 4699000 h 4699000"/>
              <a:gd name="connsiteX11" fmla="*/ 0 w 11696699"/>
              <a:gd name="connsiteY11" fmla="*/ 4278910 h 469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96699" h="4699000">
                <a:moveTo>
                  <a:pt x="0" y="0"/>
                </a:moveTo>
                <a:lnTo>
                  <a:pt x="11696699" y="0"/>
                </a:lnTo>
                <a:lnTo>
                  <a:pt x="11696699" y="1498601"/>
                </a:lnTo>
                <a:lnTo>
                  <a:pt x="7029451" y="1498601"/>
                </a:lnTo>
                <a:lnTo>
                  <a:pt x="7029451" y="2971529"/>
                </a:lnTo>
                <a:lnTo>
                  <a:pt x="11696699" y="2971529"/>
                </a:lnTo>
                <a:lnTo>
                  <a:pt x="11696699" y="4699000"/>
                </a:lnTo>
                <a:lnTo>
                  <a:pt x="536121" y="4699000"/>
                </a:lnTo>
                <a:lnTo>
                  <a:pt x="216546" y="4699000"/>
                </a:lnTo>
                <a:lnTo>
                  <a:pt x="180546" y="4699000"/>
                </a:lnTo>
                <a:lnTo>
                  <a:pt x="0" y="4699000"/>
                </a:lnTo>
                <a:lnTo>
                  <a:pt x="0" y="427891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33A59673-F743-3548-A224-DA318708FD70}"/>
              </a:ext>
            </a:extLst>
          </p:cNvPr>
          <p:cNvSpPr txBox="1">
            <a:spLocks/>
          </p:cNvSpPr>
          <p:nvPr userDrawn="1"/>
        </p:nvSpPr>
        <p:spPr>
          <a:xfrm>
            <a:off x="7619999" y="3435786"/>
            <a:ext cx="4019670" cy="773557"/>
          </a:xfrm>
          <a:prstGeom prst="rect">
            <a:avLst/>
          </a:prstGeom>
        </p:spPr>
        <p:txBody>
          <a:bodyPr vert="horz" wrap="square" lIns="217433" tIns="108718" rIns="217433" bIns="10871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prstClr val="white"/>
                </a:solidFill>
                <a:latin typeface="Montserrat Light" charset="0"/>
                <a:ea typeface="Montserrat Light" charset="0"/>
                <a:cs typeface="Montserrat Light" charset="0"/>
              </a:rPr>
              <a:t>Refers to a good or service being offered by a company.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9BB73D2-4537-B849-87DD-438424FEBE62}"/>
              </a:ext>
            </a:extLst>
          </p:cNvPr>
          <p:cNvSpPr/>
          <p:nvPr userDrawn="1"/>
        </p:nvSpPr>
        <p:spPr>
          <a:xfrm rot="10800000" flipV="1">
            <a:off x="7277100" y="3086101"/>
            <a:ext cx="4914900" cy="147292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76282472-56C2-8A48-86C5-1BC4F9E9B0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77100" y="3092586"/>
            <a:ext cx="4667249" cy="1466443"/>
          </a:xfrm>
        </p:spPr>
        <p:txBody>
          <a:bodyPr anchor="ctr"/>
          <a:lstStyle>
            <a:lvl1pPr algn="ctr"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379D8CF-5187-5A40-90C4-720D4B6776D8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507B26C4-2A6B-404D-B6DF-133DAE8902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81B267-E1F8-1B41-B67E-37FFFE57738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B91A324-8B30-A940-95B5-F8962EEFE5F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9345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5307EF-A9F6-C245-9FFC-6B90094787FE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3">
            <a:extLst>
              <a:ext uri="{FF2B5EF4-FFF2-40B4-BE49-F238E27FC236}">
                <a16:creationId xmlns="" xmlns:a16="http://schemas.microsoft.com/office/drawing/2014/main" id="{81CC2CF4-3D74-1342-B102-040122CED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="" xmlns:a16="http://schemas.microsoft.com/office/drawing/2014/main" id="{2F429012-D47B-B64E-8AF8-BA57CA772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82ED7C5-FFAE-834F-8F3A-BCF13F87526A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C2D9E6FA-4BF8-7846-B1D4-0E7D141B5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C42B48-7BA4-D244-BEDC-1A195F5794A4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E665F5D-41F2-AB4E-9E9D-89A3F85D709E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192638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/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C52FF19B-F26A-EC40-9F99-C10D1E505E59}"/>
              </a:ext>
            </a:extLst>
          </p:cNvPr>
          <p:cNvSpPr/>
          <p:nvPr userDrawn="1"/>
        </p:nvSpPr>
        <p:spPr>
          <a:xfrm>
            <a:off x="6361479" y="123226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 Placeholder 25">
            <a:extLst>
              <a:ext uri="{FF2B5EF4-FFF2-40B4-BE49-F238E27FC236}">
                <a16:creationId xmlns="" xmlns:a16="http://schemas.microsoft.com/office/drawing/2014/main" id="{CAF61B17-26D4-B14D-97CA-EAAECA6A7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9807" y="128946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D8522547-A08F-EE44-A9AD-5FABBDCD549F}"/>
              </a:ext>
            </a:extLst>
          </p:cNvPr>
          <p:cNvCxnSpPr>
            <a:cxnSpLocks/>
          </p:cNvCxnSpPr>
          <p:nvPr userDrawn="1"/>
        </p:nvCxnSpPr>
        <p:spPr>
          <a:xfrm>
            <a:off x="5769762" y="162223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8DF3840-EDCD-4B47-B492-D9F24116159A}"/>
              </a:ext>
            </a:extLst>
          </p:cNvPr>
          <p:cNvSpPr/>
          <p:nvPr userDrawn="1"/>
        </p:nvSpPr>
        <p:spPr>
          <a:xfrm flipV="1">
            <a:off x="511072" y="-2"/>
            <a:ext cx="5240006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9E207A2-7B0E-2F46-8515-2531113C9151}"/>
              </a:ext>
            </a:extLst>
          </p:cNvPr>
          <p:cNvSpPr/>
          <p:nvPr userDrawn="1"/>
        </p:nvSpPr>
        <p:spPr>
          <a:xfrm>
            <a:off x="918629" y="1527801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8EC99E19-5C6F-0E42-9D44-703CC975D6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478" y="1899687"/>
            <a:ext cx="4306395" cy="3280643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type…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5BC66613-CDA2-A74A-9395-2463EF11F2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8629" y="628636"/>
            <a:ext cx="4378451" cy="60363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Overview Slide</a:t>
            </a:r>
          </a:p>
        </p:txBody>
      </p:sp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D783A9DB-2D88-B44A-A367-1AE86EBEE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718" t="9301" r="27615" b="19469"/>
          <a:stretch/>
        </p:blipFill>
        <p:spPr>
          <a:xfrm flipH="1">
            <a:off x="511072" y="5180330"/>
            <a:ext cx="1726075" cy="1615575"/>
          </a:xfrm>
          <a:prstGeom prst="rect">
            <a:avLst/>
          </a:prstGeom>
        </p:spPr>
      </p:pic>
      <p:sp>
        <p:nvSpPr>
          <p:cNvPr id="21" name="Text Placeholder 25">
            <a:extLst>
              <a:ext uri="{FF2B5EF4-FFF2-40B4-BE49-F238E27FC236}">
                <a16:creationId xmlns="" xmlns:a16="http://schemas.microsoft.com/office/drawing/2014/main" id="{5A1E8056-B0BB-444E-9F56-12D2DD4B85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9716" y="123226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60359091-EF1E-5347-86A8-664FF906AFA2}"/>
              </a:ext>
            </a:extLst>
          </p:cNvPr>
          <p:cNvSpPr/>
          <p:nvPr userDrawn="1"/>
        </p:nvSpPr>
        <p:spPr>
          <a:xfrm>
            <a:off x="6361479" y="230689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 Placeholder 25">
            <a:extLst>
              <a:ext uri="{FF2B5EF4-FFF2-40B4-BE49-F238E27FC236}">
                <a16:creationId xmlns="" xmlns:a16="http://schemas.microsoft.com/office/drawing/2014/main" id="{29FF15AB-A467-5248-AA8B-EA7E9FC37B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9807" y="236408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63453B8E-02A0-D945-99F3-A46F3D8AA698}"/>
              </a:ext>
            </a:extLst>
          </p:cNvPr>
          <p:cNvCxnSpPr>
            <a:cxnSpLocks/>
          </p:cNvCxnSpPr>
          <p:nvPr userDrawn="1"/>
        </p:nvCxnSpPr>
        <p:spPr>
          <a:xfrm>
            <a:off x="5769762" y="269686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5">
            <a:extLst>
              <a:ext uri="{FF2B5EF4-FFF2-40B4-BE49-F238E27FC236}">
                <a16:creationId xmlns="" xmlns:a16="http://schemas.microsoft.com/office/drawing/2014/main" id="{F2455212-2D5D-E648-802A-B9EB35459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29716" y="230689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8DF1992D-B7D5-8E4B-BDA5-761CB37D3675}"/>
              </a:ext>
            </a:extLst>
          </p:cNvPr>
          <p:cNvSpPr/>
          <p:nvPr userDrawn="1"/>
        </p:nvSpPr>
        <p:spPr>
          <a:xfrm>
            <a:off x="6361479" y="336665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Text Placeholder 25">
            <a:extLst>
              <a:ext uri="{FF2B5EF4-FFF2-40B4-BE49-F238E27FC236}">
                <a16:creationId xmlns="" xmlns:a16="http://schemas.microsoft.com/office/drawing/2014/main" id="{D5D057F3-7821-E04C-AEF9-9BAF88BFC8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9807" y="342385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201686CB-AFC3-2E42-8385-6797A30142D9}"/>
              </a:ext>
            </a:extLst>
          </p:cNvPr>
          <p:cNvCxnSpPr>
            <a:cxnSpLocks/>
          </p:cNvCxnSpPr>
          <p:nvPr userDrawn="1"/>
        </p:nvCxnSpPr>
        <p:spPr>
          <a:xfrm>
            <a:off x="5769762" y="375662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5">
            <a:extLst>
              <a:ext uri="{FF2B5EF4-FFF2-40B4-BE49-F238E27FC236}">
                <a16:creationId xmlns="" xmlns:a16="http://schemas.microsoft.com/office/drawing/2014/main" id="{3EBAF954-82F2-CC42-82E9-A190647556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29716" y="336665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7212A528-3E55-3E4C-A29B-933FD36CD4AA}"/>
              </a:ext>
            </a:extLst>
          </p:cNvPr>
          <p:cNvSpPr/>
          <p:nvPr userDrawn="1"/>
        </p:nvSpPr>
        <p:spPr>
          <a:xfrm>
            <a:off x="6347624" y="442484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Text Placeholder 25">
            <a:extLst>
              <a:ext uri="{FF2B5EF4-FFF2-40B4-BE49-F238E27FC236}">
                <a16:creationId xmlns="" xmlns:a16="http://schemas.microsoft.com/office/drawing/2014/main" id="{5C41E408-2BE8-184D-BAE4-AEB73C241B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5952" y="448203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EB1EA6CF-9EE0-6148-AA67-CE0598A3805A}"/>
              </a:ext>
            </a:extLst>
          </p:cNvPr>
          <p:cNvCxnSpPr>
            <a:cxnSpLocks/>
          </p:cNvCxnSpPr>
          <p:nvPr userDrawn="1"/>
        </p:nvCxnSpPr>
        <p:spPr>
          <a:xfrm>
            <a:off x="5755907" y="481481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5">
            <a:extLst>
              <a:ext uri="{FF2B5EF4-FFF2-40B4-BE49-F238E27FC236}">
                <a16:creationId xmlns="" xmlns:a16="http://schemas.microsoft.com/office/drawing/2014/main" id="{5A47AF7F-E736-2640-98D0-99CBD669AF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15861" y="442484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3CA01ECA-9BBA-EE4B-8E28-5EE6A1A3E11D}"/>
              </a:ext>
            </a:extLst>
          </p:cNvPr>
          <p:cNvSpPr/>
          <p:nvPr userDrawn="1"/>
        </p:nvSpPr>
        <p:spPr>
          <a:xfrm>
            <a:off x="6361479" y="5502145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Text Placeholder 25">
            <a:extLst>
              <a:ext uri="{FF2B5EF4-FFF2-40B4-BE49-F238E27FC236}">
                <a16:creationId xmlns="" xmlns:a16="http://schemas.microsoft.com/office/drawing/2014/main" id="{981C64DC-4A52-6744-8327-31289AFCBA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99807" y="5559340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32514181-21FC-3442-AF04-713C37001620}"/>
              </a:ext>
            </a:extLst>
          </p:cNvPr>
          <p:cNvCxnSpPr>
            <a:cxnSpLocks/>
          </p:cNvCxnSpPr>
          <p:nvPr userDrawn="1"/>
        </p:nvCxnSpPr>
        <p:spPr>
          <a:xfrm>
            <a:off x="5769762" y="5892116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25">
            <a:extLst>
              <a:ext uri="{FF2B5EF4-FFF2-40B4-BE49-F238E27FC236}">
                <a16:creationId xmlns="" xmlns:a16="http://schemas.microsoft.com/office/drawing/2014/main" id="{41215D43-08A5-AA4E-8D46-F8BEBABD63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9716" y="5502145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6728464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7D6B0E9-3995-4243-A4DE-8287096F2210}"/>
              </a:ext>
            </a:extLst>
          </p:cNvPr>
          <p:cNvSpPr/>
          <p:nvPr/>
        </p:nvSpPr>
        <p:spPr>
          <a:xfrm flipV="1">
            <a:off x="1356632" y="-2"/>
            <a:ext cx="5495430" cy="6892757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A59638F-34C3-0548-9D75-7451924D31F1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Picture Placeholder 17">
            <a:extLst>
              <a:ext uri="{FF2B5EF4-FFF2-40B4-BE49-F238E27FC236}">
                <a16:creationId xmlns="" xmlns:a16="http://schemas.microsoft.com/office/drawing/2014/main" id="{51437F97-A714-BA4E-86C2-B5AFBA0061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4CA7736D-49F3-1646-98AF-4946FF8930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2710" y="1773241"/>
            <a:ext cx="4621841" cy="452595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F13410A-2185-7C40-9186-1A1897ED3B11}"/>
              </a:ext>
            </a:extLst>
          </p:cNvPr>
          <p:cNvSpPr/>
          <p:nvPr userDrawn="1"/>
        </p:nvSpPr>
        <p:spPr>
          <a:xfrm>
            <a:off x="1802710" y="129286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="" xmlns:a16="http://schemas.microsoft.com/office/drawing/2014/main" id="{B30B2EA7-6F50-764D-9D0C-326E1B7C84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8561" y="595510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C376DF-08BD-8147-8B6C-C5A2D8D4A48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174900549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7D6B0E9-3995-4243-A4DE-8287096F2210}"/>
              </a:ext>
            </a:extLst>
          </p:cNvPr>
          <p:cNvSpPr/>
          <p:nvPr/>
        </p:nvSpPr>
        <p:spPr>
          <a:xfrm flipV="1">
            <a:off x="1356632" y="-2"/>
            <a:ext cx="5495430" cy="6892757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A59638F-34C3-0548-9D75-7451924D31F1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Picture Placeholder 17">
            <a:extLst>
              <a:ext uri="{FF2B5EF4-FFF2-40B4-BE49-F238E27FC236}">
                <a16:creationId xmlns="" xmlns:a16="http://schemas.microsoft.com/office/drawing/2014/main" id="{51437F97-A714-BA4E-86C2-B5AFBA0061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4CA7736D-49F3-1646-98AF-4946FF8930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2710" y="1773241"/>
            <a:ext cx="4621841" cy="452595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F13410A-2185-7C40-9186-1A1897ED3B11}"/>
              </a:ext>
            </a:extLst>
          </p:cNvPr>
          <p:cNvSpPr/>
          <p:nvPr userDrawn="1"/>
        </p:nvSpPr>
        <p:spPr>
          <a:xfrm>
            <a:off x="1802710" y="129286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="" xmlns:a16="http://schemas.microsoft.com/office/drawing/2014/main" id="{B30B2EA7-6F50-764D-9D0C-326E1B7C84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8561" y="595510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C376DF-08BD-8147-8B6C-C5A2D8D4A48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10781557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118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268220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9C3F487-F604-4546-B7CE-1F7FE26D0DFD}"/>
              </a:ext>
            </a:extLst>
          </p:cNvPr>
          <p:cNvSpPr/>
          <p:nvPr userDrawn="1"/>
        </p:nvSpPr>
        <p:spPr>
          <a:xfrm flipV="1">
            <a:off x="738425" y="3186"/>
            <a:ext cx="6113637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DEFE2F3-1083-6042-8E1A-CF09DF7F7B14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="" xmlns:a16="http://schemas.microsoft.com/office/drawing/2014/main" id="{8105646A-9E0C-4145-97C2-3734A31A2B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327CD189-A588-D340-AEE6-ABA0AF7E6B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7487" y="1419861"/>
            <a:ext cx="5622464" cy="5334722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A06ABD-A133-8D42-8B38-636B873ACE6A}"/>
              </a:ext>
            </a:extLst>
          </p:cNvPr>
          <p:cNvSpPr/>
          <p:nvPr userDrawn="1"/>
        </p:nvSpPr>
        <p:spPr>
          <a:xfrm>
            <a:off x="1010710" y="11657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1C4A4EBF-8A47-914B-A531-A68FE8F2B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7487" y="405005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471A97C-0468-6444-8032-86D1D6051187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572747206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2A7EC3A-FA50-904B-839F-2B92D5166DD5}"/>
              </a:ext>
            </a:extLst>
          </p:cNvPr>
          <p:cNvSpPr/>
          <p:nvPr userDrawn="1"/>
        </p:nvSpPr>
        <p:spPr>
          <a:xfrm>
            <a:off x="0" y="482371"/>
            <a:ext cx="6113604" cy="285559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46976CB-0B76-DD49-AA4D-4F230C256467}"/>
              </a:ext>
            </a:extLst>
          </p:cNvPr>
          <p:cNvSpPr/>
          <p:nvPr userDrawn="1"/>
        </p:nvSpPr>
        <p:spPr>
          <a:xfrm>
            <a:off x="6113604" y="482371"/>
            <a:ext cx="6113604" cy="285559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A80F2D74-8F18-9F49-A166-16ACDC1D1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715" y="3843119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8C1B99A3-E2FF-264E-947B-7183A27F95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715" y="2505507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02E7D4CC-063A-6D45-92B2-EC8AC4E32A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20771" y="3880875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Text Placeholder 23">
            <a:extLst>
              <a:ext uri="{FF2B5EF4-FFF2-40B4-BE49-F238E27FC236}">
                <a16:creationId xmlns="" xmlns:a16="http://schemas.microsoft.com/office/drawing/2014/main" id="{A04C066A-035C-0341-9527-E538DEB47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771" y="2543263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862BC62-5A59-434C-94C9-A0321E45ADA9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0CE46C9-7CF5-AC49-81D3-87EA00B1EF7D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582584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18D471C-0C8F-0146-83F3-CAF71642C847}"/>
              </a:ext>
            </a:extLst>
          </p:cNvPr>
          <p:cNvSpPr/>
          <p:nvPr userDrawn="1"/>
        </p:nvSpPr>
        <p:spPr>
          <a:xfrm flipV="1">
            <a:off x="1896863" y="0"/>
            <a:ext cx="4739368" cy="6932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38C72918-A963-5543-BE47-6799D21FAF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3781" y="5852156"/>
            <a:ext cx="3704362" cy="361924"/>
          </a:xfrm>
        </p:spPr>
        <p:txBody>
          <a:bodyPr anchor="t"/>
          <a:lstStyle>
            <a:lvl1pPr algn="l">
              <a:buNone/>
              <a:defRPr sz="1400" b="0" i="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AE09A10-520B-2742-962C-FBBAFB7F73D3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4DAC745-3799-644F-B869-63BC8858711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="" xmlns:a16="http://schemas.microsoft.com/office/drawing/2014/main" id="{83C30E9D-06D7-7B41-848A-77274E4130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6153" y="529155"/>
            <a:ext cx="4351633" cy="863553"/>
          </a:xfrm>
          <a:prstGeom prst="rect">
            <a:avLst/>
          </a:prstGeom>
        </p:spPr>
      </p:pic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E1B388D9-79A8-4F4E-A699-E4B798FB46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8163" y="1331352"/>
            <a:ext cx="3195486" cy="731140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="" xmlns:a16="http://schemas.microsoft.com/office/drawing/2014/main" id="{A262A524-87DB-9447-BD5C-C79347DB3C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98163" y="521776"/>
            <a:ext cx="3195485" cy="83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5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FCAF4E6-72DB-E649-B092-C010328005F1}"/>
              </a:ext>
            </a:extLst>
          </p:cNvPr>
          <p:cNvGrpSpPr/>
          <p:nvPr userDrawn="1"/>
        </p:nvGrpSpPr>
        <p:grpSpPr>
          <a:xfrm>
            <a:off x="9203809" y="5757022"/>
            <a:ext cx="2735993" cy="679345"/>
            <a:chOff x="0" y="0"/>
            <a:chExt cx="2301694" cy="571500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D1740294-4308-8F46-B6E3-2486ADA5C51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37A8314D-532F-284C-8D90-022E08B7A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4225660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number graph with ic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 Placeholder 17">
            <a:extLst>
              <a:ext uri="{FF2B5EF4-FFF2-40B4-BE49-F238E27FC236}">
                <a16:creationId xmlns="" xmlns:a16="http://schemas.microsoft.com/office/drawing/2014/main" id="{34F0C302-0D8D-5843-989D-B63B49CEDB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246" y="1263516"/>
            <a:ext cx="4312551" cy="748242"/>
          </a:xfrm>
        </p:spPr>
        <p:txBody>
          <a:bodyPr/>
          <a:lstStyle>
            <a:lvl1pPr>
              <a:buNone/>
              <a:defRPr sz="22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76" name="Freeform 169">
            <a:extLst>
              <a:ext uri="{FF2B5EF4-FFF2-40B4-BE49-F238E27FC236}">
                <a16:creationId xmlns="" xmlns:a16="http://schemas.microsoft.com/office/drawing/2014/main" id="{38720E63-EB1C-BB42-A9BC-BBD00E84B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4303" y="2144026"/>
            <a:ext cx="2066436" cy="2071148"/>
          </a:xfrm>
          <a:custGeom>
            <a:avLst/>
            <a:gdLst>
              <a:gd name="T0" fmla="*/ 3867 w 3868"/>
              <a:gd name="T1" fmla="*/ 1932 h 3876"/>
              <a:gd name="T2" fmla="*/ 3867 w 3868"/>
              <a:gd name="T3" fmla="*/ 1932 h 3876"/>
              <a:gd name="T4" fmla="*/ 1933 w 3868"/>
              <a:gd name="T5" fmla="*/ 3875 h 3876"/>
              <a:gd name="T6" fmla="*/ 0 w 3868"/>
              <a:gd name="T7" fmla="*/ 1932 h 3876"/>
              <a:gd name="T8" fmla="*/ 1933 w 3868"/>
              <a:gd name="T9" fmla="*/ 0 h 3876"/>
              <a:gd name="T10" fmla="*/ 3867 w 3868"/>
              <a:gd name="T11" fmla="*/ 1932 h 3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68" h="3876">
                <a:moveTo>
                  <a:pt x="3867" y="1932"/>
                </a:moveTo>
                <a:lnTo>
                  <a:pt x="3867" y="1932"/>
                </a:lnTo>
                <a:cubicBezTo>
                  <a:pt x="3867" y="3007"/>
                  <a:pt x="3000" y="3875"/>
                  <a:pt x="1933" y="3875"/>
                </a:cubicBezTo>
                <a:cubicBezTo>
                  <a:pt x="867" y="3875"/>
                  <a:pt x="0" y="3007"/>
                  <a:pt x="0" y="1932"/>
                </a:cubicBezTo>
                <a:cubicBezTo>
                  <a:pt x="0" y="866"/>
                  <a:pt x="867" y="0"/>
                  <a:pt x="1933" y="0"/>
                </a:cubicBezTo>
                <a:cubicBezTo>
                  <a:pt x="3000" y="0"/>
                  <a:pt x="3867" y="866"/>
                  <a:pt x="3867" y="193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7" name="Freeform 170">
            <a:extLst>
              <a:ext uri="{FF2B5EF4-FFF2-40B4-BE49-F238E27FC236}">
                <a16:creationId xmlns="" xmlns:a16="http://schemas.microsoft.com/office/drawing/2014/main" id="{C82BD997-3E2D-3F4D-A216-D21A343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324" y="2733089"/>
            <a:ext cx="2365680" cy="2365680"/>
          </a:xfrm>
          <a:custGeom>
            <a:avLst/>
            <a:gdLst>
              <a:gd name="T0" fmla="*/ 4427 w 4428"/>
              <a:gd name="T1" fmla="*/ 2213 h 4428"/>
              <a:gd name="T2" fmla="*/ 4427 w 4428"/>
              <a:gd name="T3" fmla="*/ 2213 h 4428"/>
              <a:gd name="T4" fmla="*/ 2213 w 4428"/>
              <a:gd name="T5" fmla="*/ 4427 h 4428"/>
              <a:gd name="T6" fmla="*/ 0 w 4428"/>
              <a:gd name="T7" fmla="*/ 2213 h 4428"/>
              <a:gd name="T8" fmla="*/ 2213 w 4428"/>
              <a:gd name="T9" fmla="*/ 0 h 4428"/>
              <a:gd name="T10" fmla="*/ 4427 w 4428"/>
              <a:gd name="T11" fmla="*/ 2213 h 4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28" h="4428">
                <a:moveTo>
                  <a:pt x="4427" y="2213"/>
                </a:moveTo>
                <a:lnTo>
                  <a:pt x="4427" y="2213"/>
                </a:lnTo>
                <a:cubicBezTo>
                  <a:pt x="4427" y="3433"/>
                  <a:pt x="3433" y="4427"/>
                  <a:pt x="2213" y="4427"/>
                </a:cubicBezTo>
                <a:cubicBezTo>
                  <a:pt x="984" y="4427"/>
                  <a:pt x="0" y="3433"/>
                  <a:pt x="0" y="2213"/>
                </a:cubicBezTo>
                <a:cubicBezTo>
                  <a:pt x="0" y="985"/>
                  <a:pt x="984" y="0"/>
                  <a:pt x="2213" y="0"/>
                </a:cubicBezTo>
                <a:cubicBezTo>
                  <a:pt x="3433" y="0"/>
                  <a:pt x="4427" y="985"/>
                  <a:pt x="4427" y="2213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8" name="Freeform 171">
            <a:extLst>
              <a:ext uri="{FF2B5EF4-FFF2-40B4-BE49-F238E27FC236}">
                <a16:creationId xmlns="" xmlns:a16="http://schemas.microsoft.com/office/drawing/2014/main" id="{C68FEA06-8C7F-9F49-990B-23D42094A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538" y="3013484"/>
            <a:ext cx="2313842" cy="2313842"/>
          </a:xfrm>
          <a:custGeom>
            <a:avLst/>
            <a:gdLst>
              <a:gd name="T0" fmla="*/ 4329 w 4330"/>
              <a:gd name="T1" fmla="*/ 2168 h 4329"/>
              <a:gd name="T2" fmla="*/ 4329 w 4330"/>
              <a:gd name="T3" fmla="*/ 2168 h 4329"/>
              <a:gd name="T4" fmla="*/ 2169 w 4330"/>
              <a:gd name="T5" fmla="*/ 4328 h 4329"/>
              <a:gd name="T6" fmla="*/ 0 w 4330"/>
              <a:gd name="T7" fmla="*/ 2168 h 4329"/>
              <a:gd name="T8" fmla="*/ 2169 w 4330"/>
              <a:gd name="T9" fmla="*/ 0 h 4329"/>
              <a:gd name="T10" fmla="*/ 4329 w 4330"/>
              <a:gd name="T11" fmla="*/ 2168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30" h="4329">
                <a:moveTo>
                  <a:pt x="4329" y="2168"/>
                </a:moveTo>
                <a:lnTo>
                  <a:pt x="4329" y="2168"/>
                </a:lnTo>
                <a:cubicBezTo>
                  <a:pt x="4329" y="3361"/>
                  <a:pt x="3362" y="4328"/>
                  <a:pt x="2169" y="4328"/>
                </a:cubicBezTo>
                <a:cubicBezTo>
                  <a:pt x="967" y="4328"/>
                  <a:pt x="0" y="3361"/>
                  <a:pt x="0" y="2168"/>
                </a:cubicBezTo>
                <a:cubicBezTo>
                  <a:pt x="0" y="976"/>
                  <a:pt x="967" y="0"/>
                  <a:pt x="2169" y="0"/>
                </a:cubicBezTo>
                <a:cubicBezTo>
                  <a:pt x="3362" y="0"/>
                  <a:pt x="4329" y="976"/>
                  <a:pt x="4329" y="2168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9" name="Freeform 172">
            <a:extLst>
              <a:ext uri="{FF2B5EF4-FFF2-40B4-BE49-F238E27FC236}">
                <a16:creationId xmlns="" xmlns:a16="http://schemas.microsoft.com/office/drawing/2014/main" id="{4AC9A4FA-A4A1-1F44-874C-8BE1E0CAE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127" y="1536112"/>
            <a:ext cx="2690842" cy="2688487"/>
          </a:xfrm>
          <a:custGeom>
            <a:avLst/>
            <a:gdLst>
              <a:gd name="T0" fmla="*/ 5033 w 5034"/>
              <a:gd name="T1" fmla="*/ 2511 h 5033"/>
              <a:gd name="T2" fmla="*/ 5033 w 5034"/>
              <a:gd name="T3" fmla="*/ 2511 h 5033"/>
              <a:gd name="T4" fmla="*/ 2521 w 5034"/>
              <a:gd name="T5" fmla="*/ 5032 h 5033"/>
              <a:gd name="T6" fmla="*/ 0 w 5034"/>
              <a:gd name="T7" fmla="*/ 2511 h 5033"/>
              <a:gd name="T8" fmla="*/ 2521 w 5034"/>
              <a:gd name="T9" fmla="*/ 0 h 5033"/>
              <a:gd name="T10" fmla="*/ 5033 w 5034"/>
              <a:gd name="T11" fmla="*/ 2511 h 50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34" h="5033">
                <a:moveTo>
                  <a:pt x="5033" y="2511"/>
                </a:moveTo>
                <a:lnTo>
                  <a:pt x="5033" y="2511"/>
                </a:lnTo>
                <a:cubicBezTo>
                  <a:pt x="5033" y="3902"/>
                  <a:pt x="3904" y="5032"/>
                  <a:pt x="2521" y="5032"/>
                </a:cubicBezTo>
                <a:cubicBezTo>
                  <a:pt x="1130" y="5032"/>
                  <a:pt x="0" y="3902"/>
                  <a:pt x="0" y="2511"/>
                </a:cubicBezTo>
                <a:cubicBezTo>
                  <a:pt x="0" y="1120"/>
                  <a:pt x="1130" y="0"/>
                  <a:pt x="2521" y="0"/>
                </a:cubicBezTo>
                <a:cubicBezTo>
                  <a:pt x="3904" y="0"/>
                  <a:pt x="5033" y="1120"/>
                  <a:pt x="5033" y="2511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0" name="Freeform 173">
            <a:extLst>
              <a:ext uri="{FF2B5EF4-FFF2-40B4-BE49-F238E27FC236}">
                <a16:creationId xmlns="" xmlns:a16="http://schemas.microsoft.com/office/drawing/2014/main" id="{27FCD08C-F550-D545-95E5-ACCEF5163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4671" y="1498412"/>
            <a:ext cx="1983966" cy="1979254"/>
          </a:xfrm>
          <a:custGeom>
            <a:avLst/>
            <a:gdLst>
              <a:gd name="T0" fmla="*/ 3713 w 3714"/>
              <a:gd name="T1" fmla="*/ 1851 h 3704"/>
              <a:gd name="T2" fmla="*/ 3713 w 3714"/>
              <a:gd name="T3" fmla="*/ 1851 h 3704"/>
              <a:gd name="T4" fmla="*/ 1862 w 3714"/>
              <a:gd name="T5" fmla="*/ 3703 h 3704"/>
              <a:gd name="T6" fmla="*/ 0 w 3714"/>
              <a:gd name="T7" fmla="*/ 1851 h 3704"/>
              <a:gd name="T8" fmla="*/ 1862 w 3714"/>
              <a:gd name="T9" fmla="*/ 0 h 3704"/>
              <a:gd name="T10" fmla="*/ 3713 w 3714"/>
              <a:gd name="T11" fmla="*/ 1851 h 37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14" h="3704">
                <a:moveTo>
                  <a:pt x="3713" y="1851"/>
                </a:moveTo>
                <a:lnTo>
                  <a:pt x="3713" y="1851"/>
                </a:lnTo>
                <a:cubicBezTo>
                  <a:pt x="3713" y="2872"/>
                  <a:pt x="2883" y="3703"/>
                  <a:pt x="1862" y="3703"/>
                </a:cubicBezTo>
                <a:cubicBezTo>
                  <a:pt x="832" y="3703"/>
                  <a:pt x="0" y="2872"/>
                  <a:pt x="0" y="1851"/>
                </a:cubicBezTo>
                <a:cubicBezTo>
                  <a:pt x="0" y="831"/>
                  <a:pt x="832" y="0"/>
                  <a:pt x="1862" y="0"/>
                </a:cubicBezTo>
                <a:cubicBezTo>
                  <a:pt x="2883" y="0"/>
                  <a:pt x="3713" y="831"/>
                  <a:pt x="3713" y="185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1" name="Freeform 174">
            <a:extLst>
              <a:ext uri="{FF2B5EF4-FFF2-40B4-BE49-F238E27FC236}">
                <a16:creationId xmlns="" xmlns:a16="http://schemas.microsoft.com/office/drawing/2014/main" id="{4A9CE79B-4F97-2642-817C-4F0E7F93E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622" y="3272672"/>
            <a:ext cx="791702" cy="791702"/>
          </a:xfrm>
          <a:custGeom>
            <a:avLst/>
            <a:gdLst>
              <a:gd name="T0" fmla="*/ 1482 w 1483"/>
              <a:gd name="T1" fmla="*/ 740 h 1482"/>
              <a:gd name="T2" fmla="*/ 1482 w 1483"/>
              <a:gd name="T3" fmla="*/ 740 h 1482"/>
              <a:gd name="T4" fmla="*/ 741 w 1483"/>
              <a:gd name="T5" fmla="*/ 1481 h 1482"/>
              <a:gd name="T6" fmla="*/ 0 w 1483"/>
              <a:gd name="T7" fmla="*/ 740 h 1482"/>
              <a:gd name="T8" fmla="*/ 741 w 1483"/>
              <a:gd name="T9" fmla="*/ 0 h 1482"/>
              <a:gd name="T10" fmla="*/ 1482 w 1483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0"/>
                </a:moveTo>
                <a:lnTo>
                  <a:pt x="1482" y="740"/>
                </a:lnTo>
                <a:cubicBezTo>
                  <a:pt x="1482" y="1147"/>
                  <a:pt x="1147" y="1481"/>
                  <a:pt x="741" y="1481"/>
                </a:cubicBezTo>
                <a:cubicBezTo>
                  <a:pt x="334" y="1481"/>
                  <a:pt x="0" y="1147"/>
                  <a:pt x="0" y="740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7" y="0"/>
                  <a:pt x="1482" y="334"/>
                  <a:pt x="1482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2" name="Freeform 175">
            <a:extLst>
              <a:ext uri="{FF2B5EF4-FFF2-40B4-BE49-F238E27FC236}">
                <a16:creationId xmlns="" xmlns:a16="http://schemas.microsoft.com/office/drawing/2014/main" id="{06142319-C95F-814A-BCD5-AFEE8A772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923397" y="4495568"/>
            <a:ext cx="791702" cy="791702"/>
          </a:xfrm>
          <a:custGeom>
            <a:avLst/>
            <a:gdLst>
              <a:gd name="T0" fmla="*/ 1482 w 1483"/>
              <a:gd name="T1" fmla="*/ 741 h 1482"/>
              <a:gd name="T2" fmla="*/ 1482 w 1483"/>
              <a:gd name="T3" fmla="*/ 741 h 1482"/>
              <a:gd name="T4" fmla="*/ 741 w 1483"/>
              <a:gd name="T5" fmla="*/ 1481 h 1482"/>
              <a:gd name="T6" fmla="*/ 0 w 1483"/>
              <a:gd name="T7" fmla="*/ 741 h 1482"/>
              <a:gd name="T8" fmla="*/ 741 w 1483"/>
              <a:gd name="T9" fmla="*/ 0 h 1482"/>
              <a:gd name="T10" fmla="*/ 1482 w 1483"/>
              <a:gd name="T11" fmla="*/ 741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82">
                <a:moveTo>
                  <a:pt x="1482" y="741"/>
                </a:moveTo>
                <a:lnTo>
                  <a:pt x="1482" y="741"/>
                </a:lnTo>
                <a:cubicBezTo>
                  <a:pt x="1482" y="1147"/>
                  <a:pt x="1148" y="1481"/>
                  <a:pt x="741" y="1481"/>
                </a:cubicBezTo>
                <a:cubicBezTo>
                  <a:pt x="334" y="1481"/>
                  <a:pt x="0" y="1147"/>
                  <a:pt x="0" y="741"/>
                </a:cubicBezTo>
                <a:cubicBezTo>
                  <a:pt x="0" y="334"/>
                  <a:pt x="334" y="0"/>
                  <a:pt x="741" y="0"/>
                </a:cubicBezTo>
                <a:cubicBezTo>
                  <a:pt x="1148" y="0"/>
                  <a:pt x="1482" y="334"/>
                  <a:pt x="1482" y="741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3" name="Freeform 176">
            <a:extLst>
              <a:ext uri="{FF2B5EF4-FFF2-40B4-BE49-F238E27FC236}">
                <a16:creationId xmlns="" xmlns:a16="http://schemas.microsoft.com/office/drawing/2014/main" id="{91B82CE6-EFD3-C44A-97DF-D00B51610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7546" y="1342899"/>
            <a:ext cx="791702" cy="786989"/>
          </a:xfrm>
          <a:custGeom>
            <a:avLst/>
            <a:gdLst>
              <a:gd name="T0" fmla="*/ 1482 w 1483"/>
              <a:gd name="T1" fmla="*/ 731 h 1473"/>
              <a:gd name="T2" fmla="*/ 1482 w 1483"/>
              <a:gd name="T3" fmla="*/ 731 h 1473"/>
              <a:gd name="T4" fmla="*/ 741 w 1483"/>
              <a:gd name="T5" fmla="*/ 1472 h 1473"/>
              <a:gd name="T6" fmla="*/ 0 w 1483"/>
              <a:gd name="T7" fmla="*/ 731 h 1473"/>
              <a:gd name="T8" fmla="*/ 741 w 1483"/>
              <a:gd name="T9" fmla="*/ 0 h 1473"/>
              <a:gd name="T10" fmla="*/ 1482 w 1483"/>
              <a:gd name="T11" fmla="*/ 731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83" h="1473">
                <a:moveTo>
                  <a:pt x="1482" y="731"/>
                </a:moveTo>
                <a:lnTo>
                  <a:pt x="1482" y="731"/>
                </a:lnTo>
                <a:cubicBezTo>
                  <a:pt x="1482" y="1147"/>
                  <a:pt x="1148" y="1472"/>
                  <a:pt x="741" y="1472"/>
                </a:cubicBezTo>
                <a:cubicBezTo>
                  <a:pt x="334" y="1472"/>
                  <a:pt x="0" y="1147"/>
                  <a:pt x="0" y="731"/>
                </a:cubicBezTo>
                <a:cubicBezTo>
                  <a:pt x="0" y="325"/>
                  <a:pt x="334" y="0"/>
                  <a:pt x="741" y="0"/>
                </a:cubicBezTo>
                <a:cubicBezTo>
                  <a:pt x="1148" y="0"/>
                  <a:pt x="1482" y="325"/>
                  <a:pt x="1482" y="731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4" name="Freeform 177">
            <a:extLst>
              <a:ext uri="{FF2B5EF4-FFF2-40B4-BE49-F238E27FC236}">
                <a16:creationId xmlns="" xmlns:a16="http://schemas.microsoft.com/office/drawing/2014/main" id="{93A80B2C-5FD5-C347-BBB3-F9F251C50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8164" y="2400858"/>
            <a:ext cx="786989" cy="786989"/>
          </a:xfrm>
          <a:custGeom>
            <a:avLst/>
            <a:gdLst>
              <a:gd name="T0" fmla="*/ 1473 w 1474"/>
              <a:gd name="T1" fmla="*/ 740 h 1473"/>
              <a:gd name="T2" fmla="*/ 1473 w 1474"/>
              <a:gd name="T3" fmla="*/ 740 h 1473"/>
              <a:gd name="T4" fmla="*/ 741 w 1474"/>
              <a:gd name="T5" fmla="*/ 1472 h 1473"/>
              <a:gd name="T6" fmla="*/ 0 w 1474"/>
              <a:gd name="T7" fmla="*/ 740 h 1473"/>
              <a:gd name="T8" fmla="*/ 741 w 1474"/>
              <a:gd name="T9" fmla="*/ 0 h 1473"/>
              <a:gd name="T10" fmla="*/ 1473 w 1474"/>
              <a:gd name="T11" fmla="*/ 740 h 1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73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7" y="1472"/>
                  <a:pt x="741" y="1472"/>
                </a:cubicBezTo>
                <a:cubicBezTo>
                  <a:pt x="325" y="1472"/>
                  <a:pt x="0" y="1147"/>
                  <a:pt x="0" y="740"/>
                </a:cubicBezTo>
                <a:cubicBezTo>
                  <a:pt x="0" y="325"/>
                  <a:pt x="325" y="0"/>
                  <a:pt x="741" y="0"/>
                </a:cubicBezTo>
                <a:cubicBezTo>
                  <a:pt x="1147" y="0"/>
                  <a:pt x="1473" y="325"/>
                  <a:pt x="1473" y="740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" name="Freeform 178">
            <a:extLst>
              <a:ext uri="{FF2B5EF4-FFF2-40B4-BE49-F238E27FC236}">
                <a16:creationId xmlns="" xmlns:a16="http://schemas.microsoft.com/office/drawing/2014/main" id="{57E238EC-5E3B-724B-824A-991294CD7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2680" y="1609156"/>
            <a:ext cx="786989" cy="791702"/>
          </a:xfrm>
          <a:custGeom>
            <a:avLst/>
            <a:gdLst>
              <a:gd name="T0" fmla="*/ 1473 w 1474"/>
              <a:gd name="T1" fmla="*/ 740 h 1482"/>
              <a:gd name="T2" fmla="*/ 1473 w 1474"/>
              <a:gd name="T3" fmla="*/ 740 h 1482"/>
              <a:gd name="T4" fmla="*/ 733 w 1474"/>
              <a:gd name="T5" fmla="*/ 1481 h 1482"/>
              <a:gd name="T6" fmla="*/ 0 w 1474"/>
              <a:gd name="T7" fmla="*/ 740 h 1482"/>
              <a:gd name="T8" fmla="*/ 733 w 1474"/>
              <a:gd name="T9" fmla="*/ 0 h 1482"/>
              <a:gd name="T10" fmla="*/ 1473 w 1474"/>
              <a:gd name="T11" fmla="*/ 740 h 1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74" h="1482">
                <a:moveTo>
                  <a:pt x="1473" y="740"/>
                </a:moveTo>
                <a:lnTo>
                  <a:pt x="1473" y="740"/>
                </a:lnTo>
                <a:cubicBezTo>
                  <a:pt x="1473" y="1147"/>
                  <a:pt x="1148" y="1481"/>
                  <a:pt x="733" y="1481"/>
                </a:cubicBezTo>
                <a:cubicBezTo>
                  <a:pt x="326" y="1481"/>
                  <a:pt x="0" y="1147"/>
                  <a:pt x="0" y="740"/>
                </a:cubicBezTo>
                <a:cubicBezTo>
                  <a:pt x="0" y="334"/>
                  <a:pt x="326" y="0"/>
                  <a:pt x="733" y="0"/>
                </a:cubicBezTo>
                <a:cubicBezTo>
                  <a:pt x="1148" y="0"/>
                  <a:pt x="1473" y="334"/>
                  <a:pt x="1473" y="740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4" name="Text Placeholder 17">
            <a:extLst>
              <a:ext uri="{FF2B5EF4-FFF2-40B4-BE49-F238E27FC236}">
                <a16:creationId xmlns="" xmlns:a16="http://schemas.microsoft.com/office/drawing/2014/main" id="{43A9646D-E0E8-9B4E-9F77-3E844CAD8BD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505115" y="2803265"/>
            <a:ext cx="1740791" cy="69763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5" name="Text Placeholder 17">
            <a:extLst>
              <a:ext uri="{FF2B5EF4-FFF2-40B4-BE49-F238E27FC236}">
                <a16:creationId xmlns="" xmlns:a16="http://schemas.microsoft.com/office/drawing/2014/main" id="{DAE6D4C0-6899-EF4D-9FAF-4D8C3B217C65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2519373" y="2476787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6" name="Text Placeholder 17">
            <a:extLst>
              <a:ext uri="{FF2B5EF4-FFF2-40B4-BE49-F238E27FC236}">
                <a16:creationId xmlns="" xmlns:a16="http://schemas.microsoft.com/office/drawing/2014/main" id="{4967DA91-F81D-4447-97B2-6C673397EF5C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4451914" y="3788978"/>
            <a:ext cx="1853076" cy="839438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7" name="Text Placeholder 17">
            <a:extLst>
              <a:ext uri="{FF2B5EF4-FFF2-40B4-BE49-F238E27FC236}">
                <a16:creationId xmlns="" xmlns:a16="http://schemas.microsoft.com/office/drawing/2014/main" id="{4A7B02EF-9D32-9E4D-A155-FD8D2BEEF1E8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466172" y="3462500"/>
            <a:ext cx="1853076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48" name="Text Placeholder 17">
            <a:extLst>
              <a:ext uri="{FF2B5EF4-FFF2-40B4-BE49-F238E27FC236}">
                <a16:creationId xmlns="" xmlns:a16="http://schemas.microsoft.com/office/drawing/2014/main" id="{B53006D1-ED98-8C47-8186-B2BFCF6FB790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950565" y="3500899"/>
            <a:ext cx="213096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49" name="Text Placeholder 17">
            <a:extLst>
              <a:ext uri="{FF2B5EF4-FFF2-40B4-BE49-F238E27FC236}">
                <a16:creationId xmlns="" xmlns:a16="http://schemas.microsoft.com/office/drawing/2014/main" id="{01D6DD52-2A8D-8647-9F45-DD38BF8C4284}"/>
              </a:ext>
            </a:extLst>
          </p:cNvPr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6964823" y="3174422"/>
            <a:ext cx="213096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0" name="Text Placeholder 17">
            <a:extLst>
              <a:ext uri="{FF2B5EF4-FFF2-40B4-BE49-F238E27FC236}">
                <a16:creationId xmlns="" xmlns:a16="http://schemas.microsoft.com/office/drawing/2014/main" id="{FD8DCD0D-631E-D748-A38B-01AB4591DC09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067268" y="2446428"/>
            <a:ext cx="2333958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1" name="Text Placeholder 17">
            <a:extLst>
              <a:ext uri="{FF2B5EF4-FFF2-40B4-BE49-F238E27FC236}">
                <a16:creationId xmlns="" xmlns:a16="http://schemas.microsoft.com/office/drawing/2014/main" id="{42BCEFC7-1896-1542-AF5C-B298DDD04ECF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9081526" y="2119951"/>
            <a:ext cx="2333958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2" name="Text Placeholder 17">
            <a:extLst>
              <a:ext uri="{FF2B5EF4-FFF2-40B4-BE49-F238E27FC236}">
                <a16:creationId xmlns="" xmlns:a16="http://schemas.microsoft.com/office/drawing/2014/main" id="{504933AA-9772-824C-B12A-884D2266FA72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5645112" y="2214208"/>
            <a:ext cx="1740791" cy="880763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3" name="Text Placeholder 17">
            <a:extLst>
              <a:ext uri="{FF2B5EF4-FFF2-40B4-BE49-F238E27FC236}">
                <a16:creationId xmlns="" xmlns:a16="http://schemas.microsoft.com/office/drawing/2014/main" id="{6F3EB50C-D614-9148-BADE-CDDF657537E1}"/>
              </a:ext>
            </a:extLst>
          </p:cNvPr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5659370" y="1887731"/>
            <a:ext cx="1740791" cy="23846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Your Title</a:t>
            </a:r>
            <a:endParaRPr lang="en-US" dirty="0"/>
          </a:p>
        </p:txBody>
      </p:sp>
      <p:sp>
        <p:nvSpPr>
          <p:cNvPr id="154" name="Text Placeholder 17">
            <a:extLst>
              <a:ext uri="{FF2B5EF4-FFF2-40B4-BE49-F238E27FC236}">
                <a16:creationId xmlns="" xmlns:a16="http://schemas.microsoft.com/office/drawing/2014/main" id="{43222CA0-2E78-6A40-979E-1DAE10272C7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138039" y="3421579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155" name="Text Placeholder 17">
            <a:extLst>
              <a:ext uri="{FF2B5EF4-FFF2-40B4-BE49-F238E27FC236}">
                <a16:creationId xmlns="" xmlns:a16="http://schemas.microsoft.com/office/drawing/2014/main" id="{9F1B58C5-849B-6040-9634-77D323405C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03355" y="4641816"/>
            <a:ext cx="695250" cy="734798"/>
          </a:xfrm>
          <a:noFill/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156" name="Text Placeholder 17">
            <a:extLst>
              <a:ext uri="{FF2B5EF4-FFF2-40B4-BE49-F238E27FC236}">
                <a16:creationId xmlns="" xmlns:a16="http://schemas.microsoft.com/office/drawing/2014/main" id="{97D30FF1-9364-2D4A-9E8B-2DB1EABB0B8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75772" y="1390066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157" name="Text Placeholder 17">
            <a:extLst>
              <a:ext uri="{FF2B5EF4-FFF2-40B4-BE49-F238E27FC236}">
                <a16:creationId xmlns="" xmlns:a16="http://schemas.microsoft.com/office/drawing/2014/main" id="{CEF744C9-F425-C845-A44E-5A41E9F96B5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19887" y="2463875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158" name="Text Placeholder 17">
            <a:extLst>
              <a:ext uri="{FF2B5EF4-FFF2-40B4-BE49-F238E27FC236}">
                <a16:creationId xmlns="" xmlns:a16="http://schemas.microsoft.com/office/drawing/2014/main" id="{6FF4D0EF-3A8F-D64E-A030-17FA93DC4E1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942078" y="1707788"/>
            <a:ext cx="695250" cy="734798"/>
          </a:xfrm>
        </p:spPr>
        <p:txBody>
          <a:bodyPr/>
          <a:lstStyle>
            <a:lvl1pPr algn="ctr">
              <a:buNone/>
              <a:defRPr sz="36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5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DAA5A98-DDDC-A343-8E05-1576FA0BC2E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8BFF227-8CDE-7245-99E7-DA040891FAC2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966483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618C35C-D4A5-DB4C-8758-82503619524A}"/>
              </a:ext>
            </a:extLst>
          </p:cNvPr>
          <p:cNvSpPr/>
          <p:nvPr userDrawn="1"/>
        </p:nvSpPr>
        <p:spPr>
          <a:xfrm>
            <a:off x="0" y="-60823"/>
            <a:ext cx="12192000" cy="511971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FEE206B0-D9B7-0D4E-8581-4F2B31738F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8562" y="2329610"/>
            <a:ext cx="5278651" cy="697353"/>
          </a:xfrm>
        </p:spPr>
        <p:txBody>
          <a:bodyPr>
            <a:noAutofit/>
          </a:bodyPr>
          <a:lstStyle>
            <a:lvl1pPr marL="0" indent="0" algn="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POWERPIONT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="" xmlns:a16="http://schemas.microsoft.com/office/drawing/2014/main" id="{59FC3FD8-D2E4-9344-BB18-A0E8935AA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8562" y="1711087"/>
            <a:ext cx="5278651" cy="697353"/>
          </a:xfrm>
        </p:spPr>
        <p:txBody>
          <a:bodyPr>
            <a:normAutofit/>
          </a:bodyPr>
          <a:lstStyle>
            <a:lvl1pPr marL="0" indent="0" algn="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 1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="" xmlns:a16="http://schemas.microsoft.com/office/drawing/2014/main" id="{E201ABE5-6E0B-8E42-8271-7CD9DA96C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445" y="5413664"/>
            <a:ext cx="4975768" cy="987409"/>
          </a:xfrm>
          <a:prstGeom prst="rect">
            <a:avLst/>
          </a:prstGeom>
        </p:spPr>
      </p:pic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BCC1C071-0DAE-0844-AE69-3FD6FB58C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700"/>
          <a:stretch/>
        </p:blipFill>
        <p:spPr>
          <a:xfrm>
            <a:off x="0" y="-60823"/>
            <a:ext cx="7089569" cy="54744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AEC8C81-1228-634A-A794-E7C603C00625}"/>
              </a:ext>
            </a:extLst>
          </p:cNvPr>
          <p:cNvGrpSpPr/>
          <p:nvPr userDrawn="1"/>
        </p:nvGrpSpPr>
        <p:grpSpPr>
          <a:xfrm>
            <a:off x="213315" y="5750281"/>
            <a:ext cx="2735993" cy="679345"/>
            <a:chOff x="0" y="0"/>
            <a:chExt cx="2301694" cy="571500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7869F886-5497-4144-A9AE-E6C2F639A7D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1F16DD5D-1738-B545-90A2-60DAA7083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6902450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="" xmlns:a16="http://schemas.microsoft.com/office/drawing/2014/main" id="{9C90B270-106D-4F46-915D-DD932CDE6DA2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2" y="2138363"/>
            <a:ext cx="12191999" cy="3387725"/>
          </a:xfrm>
          <a:custGeom>
            <a:avLst/>
            <a:gdLst>
              <a:gd name="connsiteX0" fmla="*/ 0 w 12191999"/>
              <a:gd name="connsiteY0" fmla="*/ 0 h 3387725"/>
              <a:gd name="connsiteX1" fmla="*/ 10769601 w 12191999"/>
              <a:gd name="connsiteY1" fmla="*/ 0 h 3387725"/>
              <a:gd name="connsiteX2" fmla="*/ 10769601 w 12191999"/>
              <a:gd name="connsiteY2" fmla="*/ 793096 h 3387725"/>
              <a:gd name="connsiteX3" fmla="*/ 12191999 w 12191999"/>
              <a:gd name="connsiteY3" fmla="*/ 793096 h 3387725"/>
              <a:gd name="connsiteX4" fmla="*/ 12191999 w 12191999"/>
              <a:gd name="connsiteY4" fmla="*/ 1128782 h 3387725"/>
              <a:gd name="connsiteX5" fmla="*/ 10769601 w 12191999"/>
              <a:gd name="connsiteY5" fmla="*/ 1128782 h 3387725"/>
              <a:gd name="connsiteX6" fmla="*/ 10769601 w 12191999"/>
              <a:gd name="connsiteY6" fmla="*/ 2541306 h 3387725"/>
              <a:gd name="connsiteX7" fmla="*/ 12191999 w 12191999"/>
              <a:gd name="connsiteY7" fmla="*/ 2541306 h 3387725"/>
              <a:gd name="connsiteX8" fmla="*/ 12191999 w 12191999"/>
              <a:gd name="connsiteY8" fmla="*/ 3387725 h 3387725"/>
              <a:gd name="connsiteX9" fmla="*/ 1422400 w 12191999"/>
              <a:gd name="connsiteY9" fmla="*/ 3387725 h 3387725"/>
              <a:gd name="connsiteX10" fmla="*/ 1422400 w 12191999"/>
              <a:gd name="connsiteY10" fmla="*/ 577943 h 3387725"/>
              <a:gd name="connsiteX11" fmla="*/ 0 w 12191999"/>
              <a:gd name="connsiteY11" fmla="*/ 577943 h 338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3387725">
                <a:moveTo>
                  <a:pt x="0" y="0"/>
                </a:moveTo>
                <a:lnTo>
                  <a:pt x="10769601" y="0"/>
                </a:lnTo>
                <a:lnTo>
                  <a:pt x="10769601" y="793096"/>
                </a:lnTo>
                <a:lnTo>
                  <a:pt x="12191999" y="793096"/>
                </a:lnTo>
                <a:lnTo>
                  <a:pt x="12191999" y="1128782"/>
                </a:lnTo>
                <a:lnTo>
                  <a:pt x="10769601" y="1128782"/>
                </a:lnTo>
                <a:lnTo>
                  <a:pt x="10769601" y="2541306"/>
                </a:lnTo>
                <a:lnTo>
                  <a:pt x="12191999" y="2541306"/>
                </a:lnTo>
                <a:lnTo>
                  <a:pt x="12191999" y="3387725"/>
                </a:lnTo>
                <a:lnTo>
                  <a:pt x="1422400" y="3387725"/>
                </a:lnTo>
                <a:lnTo>
                  <a:pt x="1422400" y="577943"/>
                </a:lnTo>
                <a:lnTo>
                  <a:pt x="0" y="5779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3E9098D4-8E4F-924D-B5AD-1DE014CE0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746" r="9500"/>
          <a:stretch/>
        </p:blipFill>
        <p:spPr>
          <a:xfrm>
            <a:off x="10333703" y="6381135"/>
            <a:ext cx="1779639" cy="431333"/>
          </a:xfrm>
          <a:prstGeom prst="rect">
            <a:avLst/>
          </a:prstGeom>
        </p:spPr>
      </p:pic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6C4974ED-581C-0040-84AA-E1AD4A9EF8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485497"/>
            <a:ext cx="12192000" cy="775681"/>
          </a:xfrm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POWERPOINT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="" xmlns:a16="http://schemas.microsoft.com/office/drawing/2014/main" id="{65B91323-87B1-C540-B4E2-E06289C6A7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191990"/>
            <a:ext cx="12192000" cy="775681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Design2</a:t>
            </a: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="" xmlns:a16="http://schemas.microsoft.com/office/drawing/2014/main" id="{5EBB9E3C-4176-B642-BC27-E33000776B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7914" y="1229033"/>
            <a:ext cx="3298137" cy="65449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739C024E-54AF-A645-849B-FBEF03A409E8}"/>
              </a:ext>
            </a:extLst>
          </p:cNvPr>
          <p:cNvSpPr/>
          <p:nvPr userDrawn="1"/>
        </p:nvSpPr>
        <p:spPr>
          <a:xfrm>
            <a:off x="0" y="2716306"/>
            <a:ext cx="1422400" cy="4141694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0545B11-B0EB-1B4D-A4A1-FEBDC4829721}"/>
              </a:ext>
            </a:extLst>
          </p:cNvPr>
          <p:cNvSpPr/>
          <p:nvPr userDrawn="1"/>
        </p:nvSpPr>
        <p:spPr>
          <a:xfrm>
            <a:off x="10769602" y="0"/>
            <a:ext cx="1422400" cy="2931459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56D22EDD-8B51-874F-8ADB-8487714C64A2}"/>
              </a:ext>
            </a:extLst>
          </p:cNvPr>
          <p:cNvSpPr/>
          <p:nvPr userDrawn="1"/>
        </p:nvSpPr>
        <p:spPr>
          <a:xfrm>
            <a:off x="10769602" y="3267145"/>
            <a:ext cx="1422400" cy="1412524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86331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CB7DE2D-DD70-CA4C-AD07-0DA13212ED1E}"/>
              </a:ext>
            </a:extLst>
          </p:cNvPr>
          <p:cNvSpPr/>
          <p:nvPr userDrawn="1"/>
        </p:nvSpPr>
        <p:spPr>
          <a:xfrm>
            <a:off x="405433" y="370011"/>
            <a:ext cx="11381134" cy="611797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492B6076-9B06-4342-B533-50A8FA0B09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654" y="4674908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73098FBA-6D76-1C47-A298-10C863AB6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590" y="997503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="" xmlns:a16="http://schemas.microsoft.com/office/drawing/2014/main" id="{B8BF25BD-F8E7-544B-9A2B-A29DFA1B60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174" y="80018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="" xmlns:a16="http://schemas.microsoft.com/office/drawing/2014/main" id="{ECFFB737-7ACC-5B4B-AAE0-4E19B6647AE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4225" y="-1"/>
            <a:ext cx="5689601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picture or </a:t>
            </a:r>
          </a:p>
          <a:p>
            <a:r>
              <a:rPr lang="en-US" dirty="0"/>
              <a:t>texture fill to add photo</a:t>
            </a:r>
          </a:p>
        </p:txBody>
      </p:sp>
    </p:spTree>
    <p:extLst>
      <p:ext uri="{BB962C8B-B14F-4D97-AF65-F5344CB8AC3E}">
        <p14:creationId xmlns:p14="http://schemas.microsoft.com/office/powerpoint/2010/main" val="947495386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oint number graph with ic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7EB02BD7-70AD-D749-AB02-A773D9584280}"/>
              </a:ext>
            </a:extLst>
          </p:cNvPr>
          <p:cNvSpPr/>
          <p:nvPr/>
        </p:nvSpPr>
        <p:spPr>
          <a:xfrm>
            <a:off x="117242" y="1527963"/>
            <a:ext cx="4045290" cy="389036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9D30D462-B88D-4645-A255-F2108DEBADF2}"/>
              </a:ext>
            </a:extLst>
          </p:cNvPr>
          <p:cNvSpPr/>
          <p:nvPr/>
        </p:nvSpPr>
        <p:spPr>
          <a:xfrm>
            <a:off x="2591581" y="1527963"/>
            <a:ext cx="4045290" cy="389036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9030B4BB-AEAA-B74F-9C0C-375C2CEE4D88}"/>
              </a:ext>
            </a:extLst>
          </p:cNvPr>
          <p:cNvSpPr/>
          <p:nvPr/>
        </p:nvSpPr>
        <p:spPr>
          <a:xfrm>
            <a:off x="5235599" y="1527963"/>
            <a:ext cx="4045290" cy="389036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9A6A2A1-61AE-EA42-82A0-137FB4195E3E}"/>
              </a:ext>
            </a:extLst>
          </p:cNvPr>
          <p:cNvSpPr/>
          <p:nvPr/>
        </p:nvSpPr>
        <p:spPr>
          <a:xfrm>
            <a:off x="7907904" y="1527963"/>
            <a:ext cx="4045290" cy="389036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A9116FB9-51EC-4D4B-AECA-B8C5CE39EA90}"/>
              </a:ext>
            </a:extLst>
          </p:cNvPr>
          <p:cNvSpPr/>
          <p:nvPr/>
        </p:nvSpPr>
        <p:spPr>
          <a:xfrm>
            <a:off x="847975" y="1406823"/>
            <a:ext cx="1925642" cy="185189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4DAB1F1D-D494-B64C-B788-EA224F69D000}"/>
              </a:ext>
            </a:extLst>
          </p:cNvPr>
          <p:cNvSpPr/>
          <p:nvPr/>
        </p:nvSpPr>
        <p:spPr>
          <a:xfrm>
            <a:off x="3322314" y="1406823"/>
            <a:ext cx="1925642" cy="185189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EACA38CC-B881-B64C-986A-7396F7157B4A}"/>
              </a:ext>
            </a:extLst>
          </p:cNvPr>
          <p:cNvSpPr/>
          <p:nvPr userDrawn="1"/>
        </p:nvSpPr>
        <p:spPr>
          <a:xfrm>
            <a:off x="5966332" y="1406823"/>
            <a:ext cx="1925642" cy="185189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1602613E-7EEE-C347-90CD-3FD01C4F925E}"/>
              </a:ext>
            </a:extLst>
          </p:cNvPr>
          <p:cNvSpPr/>
          <p:nvPr/>
        </p:nvSpPr>
        <p:spPr>
          <a:xfrm>
            <a:off x="8638637" y="1406823"/>
            <a:ext cx="1925642" cy="185189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AE668048-3D1A-0944-9382-E43B157DF0C1}"/>
              </a:ext>
            </a:extLst>
          </p:cNvPr>
          <p:cNvSpPr/>
          <p:nvPr/>
        </p:nvSpPr>
        <p:spPr>
          <a:xfrm>
            <a:off x="1006570" y="1544251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3D1DD726-B492-8E44-9918-192EF5BA2D3D}"/>
              </a:ext>
            </a:extLst>
          </p:cNvPr>
          <p:cNvSpPr/>
          <p:nvPr/>
        </p:nvSpPr>
        <p:spPr>
          <a:xfrm>
            <a:off x="3469277" y="1609147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4626D483-2F4C-9149-AE75-A1DB204AF180}"/>
              </a:ext>
            </a:extLst>
          </p:cNvPr>
          <p:cNvSpPr/>
          <p:nvPr/>
        </p:nvSpPr>
        <p:spPr>
          <a:xfrm>
            <a:off x="6128432" y="1562714"/>
            <a:ext cx="1601442" cy="1540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5CC52548-81E9-E848-ACC2-147DFAA24991}"/>
              </a:ext>
            </a:extLst>
          </p:cNvPr>
          <p:cNvSpPr/>
          <p:nvPr/>
        </p:nvSpPr>
        <p:spPr>
          <a:xfrm>
            <a:off x="8800737" y="1562714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615F96DE-6B77-E34D-972D-58623A9BC87D}"/>
              </a:ext>
            </a:extLst>
          </p:cNvPr>
          <p:cNvSpPr/>
          <p:nvPr/>
        </p:nvSpPr>
        <p:spPr>
          <a:xfrm>
            <a:off x="2217510" y="4860564"/>
            <a:ext cx="1335828" cy="1284670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94673B41-433E-E44D-900C-5050C967F29E}"/>
              </a:ext>
            </a:extLst>
          </p:cNvPr>
          <p:cNvSpPr/>
          <p:nvPr/>
        </p:nvSpPr>
        <p:spPr>
          <a:xfrm>
            <a:off x="4760117" y="4868963"/>
            <a:ext cx="1335828" cy="1284670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64773E4C-32A9-DB4E-BCDC-F968258A12B8}"/>
              </a:ext>
            </a:extLst>
          </p:cNvPr>
          <p:cNvSpPr/>
          <p:nvPr/>
        </p:nvSpPr>
        <p:spPr>
          <a:xfrm>
            <a:off x="7405867" y="4868963"/>
            <a:ext cx="1335828" cy="1284670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FF264980-2C35-3447-8873-1AA9114E2FDB}"/>
              </a:ext>
            </a:extLst>
          </p:cNvPr>
          <p:cNvSpPr/>
          <p:nvPr/>
        </p:nvSpPr>
        <p:spPr>
          <a:xfrm>
            <a:off x="10213355" y="4868963"/>
            <a:ext cx="1335828" cy="1284670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Text Placeholder 17">
            <a:extLst>
              <a:ext uri="{FF2B5EF4-FFF2-40B4-BE49-F238E27FC236}">
                <a16:creationId xmlns="" xmlns:a16="http://schemas.microsoft.com/office/drawing/2014/main" id="{6ADBD416-235E-8042-9F21-FF4E75B4608C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285664" y="1938055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63" name="Text Placeholder 17">
            <a:extLst>
              <a:ext uri="{FF2B5EF4-FFF2-40B4-BE49-F238E27FC236}">
                <a16:creationId xmlns="" xmlns:a16="http://schemas.microsoft.com/office/drawing/2014/main" id="{2BBAC9AE-474F-0D44-9EBA-0537E6983137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3781384" y="1940651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64" name="Text Placeholder 17">
            <a:extLst>
              <a:ext uri="{FF2B5EF4-FFF2-40B4-BE49-F238E27FC236}">
                <a16:creationId xmlns="" xmlns:a16="http://schemas.microsoft.com/office/drawing/2014/main" id="{BF9CAB18-1D38-D644-A81F-70E5466D0389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04021" y="1954009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65" name="Text Placeholder 17">
            <a:extLst>
              <a:ext uri="{FF2B5EF4-FFF2-40B4-BE49-F238E27FC236}">
                <a16:creationId xmlns="" xmlns:a16="http://schemas.microsoft.com/office/drawing/2014/main" id="{A8A502A8-834D-C94A-9859-BACB55444207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9073609" y="2002703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70" name="Text Placeholder 17">
            <a:extLst>
              <a:ext uri="{FF2B5EF4-FFF2-40B4-BE49-F238E27FC236}">
                <a16:creationId xmlns="" xmlns:a16="http://schemas.microsoft.com/office/drawing/2014/main" id="{084B4BE7-DD1C-1743-85E4-D3ED17FE67F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02413" y="28157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1" name="Text Placeholder 17">
            <a:extLst>
              <a:ext uri="{FF2B5EF4-FFF2-40B4-BE49-F238E27FC236}">
                <a16:creationId xmlns="" xmlns:a16="http://schemas.microsoft.com/office/drawing/2014/main" id="{5E862C59-ABDF-FB45-866F-C33FB45F9EE7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3326353" y="284041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2" name="Text Placeholder 17">
            <a:extLst>
              <a:ext uri="{FF2B5EF4-FFF2-40B4-BE49-F238E27FC236}">
                <a16:creationId xmlns="" xmlns:a16="http://schemas.microsoft.com/office/drawing/2014/main" id="{16252092-110B-DF41-BAA1-24D8CA1DA645}"/>
              </a:ext>
            </a:extLst>
          </p:cNvPr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5581611" y="2844885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3" name="Text Placeholder 17">
            <a:extLst>
              <a:ext uri="{FF2B5EF4-FFF2-40B4-BE49-F238E27FC236}">
                <a16:creationId xmlns="" xmlns:a16="http://schemas.microsoft.com/office/drawing/2014/main" id="{6BE3560E-17BA-CF47-9892-C7DA0E586994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8289917" y="28260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9D474F6-150F-834A-BB32-3AF67DA1998E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C6A7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D060F3F6-4C3F-3C4B-932F-B7BD7FBD92A7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7716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118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895631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75">
            <a:extLst>
              <a:ext uri="{FF2B5EF4-FFF2-40B4-BE49-F238E27FC236}">
                <a16:creationId xmlns="" xmlns:a16="http://schemas.microsoft.com/office/drawing/2014/main" id="{8C0B3D42-2317-6946-847C-DF2D8C7082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2077" y="1534831"/>
            <a:ext cx="1921262" cy="2081780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reeform 176">
            <a:extLst>
              <a:ext uri="{FF2B5EF4-FFF2-40B4-BE49-F238E27FC236}">
                <a16:creationId xmlns="" xmlns:a16="http://schemas.microsoft.com/office/drawing/2014/main" id="{40053DCA-CDEC-8B4D-B8F3-C1EF890EF0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70654" y="1534831"/>
            <a:ext cx="1916323" cy="2081780"/>
          </a:xfrm>
          <a:custGeom>
            <a:avLst/>
            <a:gdLst>
              <a:gd name="T0" fmla="*/ 3122 w 3421"/>
              <a:gd name="T1" fmla="*/ 642 h 3719"/>
              <a:gd name="T2" fmla="*/ 3122 w 3421"/>
              <a:gd name="T3" fmla="*/ 642 h 3719"/>
              <a:gd name="T4" fmla="*/ 2089 w 3421"/>
              <a:gd name="T5" fmla="*/ 642 h 3719"/>
              <a:gd name="T6" fmla="*/ 1722 w 3421"/>
              <a:gd name="T7" fmla="*/ 0 h 3719"/>
              <a:gd name="T8" fmla="*/ 1347 w 3421"/>
              <a:gd name="T9" fmla="*/ 642 h 3719"/>
              <a:gd name="T10" fmla="*/ 306 w 3421"/>
              <a:gd name="T11" fmla="*/ 642 h 3719"/>
              <a:gd name="T12" fmla="*/ 0 w 3421"/>
              <a:gd name="T13" fmla="*/ 948 h 3719"/>
              <a:gd name="T14" fmla="*/ 0 w 3421"/>
              <a:gd name="T15" fmla="*/ 3420 h 3719"/>
              <a:gd name="T16" fmla="*/ 306 w 3421"/>
              <a:gd name="T17" fmla="*/ 3718 h 3719"/>
              <a:gd name="T18" fmla="*/ 3122 w 3421"/>
              <a:gd name="T19" fmla="*/ 3718 h 3719"/>
              <a:gd name="T20" fmla="*/ 3420 w 3421"/>
              <a:gd name="T21" fmla="*/ 3420 h 3719"/>
              <a:gd name="T22" fmla="*/ 3420 w 3421"/>
              <a:gd name="T23" fmla="*/ 948 h 3719"/>
              <a:gd name="T24" fmla="*/ 3122 w 3421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1" h="3719">
                <a:moveTo>
                  <a:pt x="3122" y="642"/>
                </a:moveTo>
                <a:lnTo>
                  <a:pt x="3122" y="642"/>
                </a:lnTo>
                <a:cubicBezTo>
                  <a:pt x="2089" y="642"/>
                  <a:pt x="2089" y="642"/>
                  <a:pt x="2089" y="642"/>
                </a:cubicBezTo>
                <a:cubicBezTo>
                  <a:pt x="1722" y="0"/>
                  <a:pt x="1722" y="0"/>
                  <a:pt x="1722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0" y="3718"/>
                  <a:pt x="3420" y="3588"/>
                  <a:pt x="3420" y="3420"/>
                </a:cubicBezTo>
                <a:cubicBezTo>
                  <a:pt x="3420" y="948"/>
                  <a:pt x="3420" y="948"/>
                  <a:pt x="3420" y="948"/>
                </a:cubicBezTo>
                <a:cubicBezTo>
                  <a:pt x="3420" y="780"/>
                  <a:pt x="3290" y="642"/>
                  <a:pt x="3122" y="642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reeform 177">
            <a:extLst>
              <a:ext uri="{FF2B5EF4-FFF2-40B4-BE49-F238E27FC236}">
                <a16:creationId xmlns="" xmlns:a16="http://schemas.microsoft.com/office/drawing/2014/main" id="{10B1012D-1247-0E4A-BFFD-D8F52FAEDE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04293" y="1534831"/>
            <a:ext cx="1918793" cy="2081780"/>
          </a:xfrm>
          <a:custGeom>
            <a:avLst/>
            <a:gdLst>
              <a:gd name="T0" fmla="*/ 3121 w 3428"/>
              <a:gd name="T1" fmla="*/ 642 h 3719"/>
              <a:gd name="T2" fmla="*/ 3121 w 3428"/>
              <a:gd name="T3" fmla="*/ 642 h 3719"/>
              <a:gd name="T4" fmla="*/ 2103 w 3428"/>
              <a:gd name="T5" fmla="*/ 642 h 3719"/>
              <a:gd name="T6" fmla="*/ 1729 w 3428"/>
              <a:gd name="T7" fmla="*/ 0 h 3719"/>
              <a:gd name="T8" fmla="*/ 1362 w 3428"/>
              <a:gd name="T9" fmla="*/ 642 h 3719"/>
              <a:gd name="T10" fmla="*/ 306 w 3428"/>
              <a:gd name="T11" fmla="*/ 642 h 3719"/>
              <a:gd name="T12" fmla="*/ 0 w 3428"/>
              <a:gd name="T13" fmla="*/ 948 h 3719"/>
              <a:gd name="T14" fmla="*/ 0 w 3428"/>
              <a:gd name="T15" fmla="*/ 3420 h 3719"/>
              <a:gd name="T16" fmla="*/ 306 w 3428"/>
              <a:gd name="T17" fmla="*/ 3718 h 3719"/>
              <a:gd name="T18" fmla="*/ 3121 w 3428"/>
              <a:gd name="T19" fmla="*/ 3718 h 3719"/>
              <a:gd name="T20" fmla="*/ 3427 w 3428"/>
              <a:gd name="T21" fmla="*/ 3420 h 3719"/>
              <a:gd name="T22" fmla="*/ 3427 w 3428"/>
              <a:gd name="T23" fmla="*/ 948 h 3719"/>
              <a:gd name="T24" fmla="*/ 3121 w 3428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8" h="3719">
                <a:moveTo>
                  <a:pt x="3121" y="642"/>
                </a:moveTo>
                <a:lnTo>
                  <a:pt x="3121" y="642"/>
                </a:lnTo>
                <a:cubicBezTo>
                  <a:pt x="2103" y="642"/>
                  <a:pt x="2103" y="642"/>
                  <a:pt x="2103" y="642"/>
                </a:cubicBezTo>
                <a:cubicBezTo>
                  <a:pt x="1729" y="0"/>
                  <a:pt x="1729" y="0"/>
                  <a:pt x="1729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1" y="3718"/>
                  <a:pt x="3121" y="3718"/>
                  <a:pt x="3121" y="3718"/>
                </a:cubicBezTo>
                <a:cubicBezTo>
                  <a:pt x="3289" y="3718"/>
                  <a:pt x="3427" y="3588"/>
                  <a:pt x="3427" y="3420"/>
                </a:cubicBezTo>
                <a:cubicBezTo>
                  <a:pt x="3427" y="948"/>
                  <a:pt x="3427" y="948"/>
                  <a:pt x="3427" y="948"/>
                </a:cubicBezTo>
                <a:cubicBezTo>
                  <a:pt x="3427" y="780"/>
                  <a:pt x="3289" y="642"/>
                  <a:pt x="3121" y="642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reeform 178">
            <a:extLst>
              <a:ext uri="{FF2B5EF4-FFF2-40B4-BE49-F238E27FC236}">
                <a16:creationId xmlns="" xmlns:a16="http://schemas.microsoft.com/office/drawing/2014/main" id="{65CDE706-10CF-2F43-88C1-BCEBF0BED0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42870" y="1534831"/>
            <a:ext cx="1916323" cy="2081780"/>
          </a:xfrm>
          <a:custGeom>
            <a:avLst/>
            <a:gdLst>
              <a:gd name="T0" fmla="*/ 3115 w 3422"/>
              <a:gd name="T1" fmla="*/ 642 h 3719"/>
              <a:gd name="T2" fmla="*/ 3115 w 3422"/>
              <a:gd name="T3" fmla="*/ 642 h 3719"/>
              <a:gd name="T4" fmla="*/ 2105 w 3422"/>
              <a:gd name="T5" fmla="*/ 642 h 3719"/>
              <a:gd name="T6" fmla="*/ 1737 w 3422"/>
              <a:gd name="T7" fmla="*/ 0 h 3719"/>
              <a:gd name="T8" fmla="*/ 1362 w 3422"/>
              <a:gd name="T9" fmla="*/ 642 h 3719"/>
              <a:gd name="T10" fmla="*/ 299 w 3422"/>
              <a:gd name="T11" fmla="*/ 642 h 3719"/>
              <a:gd name="T12" fmla="*/ 0 w 3422"/>
              <a:gd name="T13" fmla="*/ 948 h 3719"/>
              <a:gd name="T14" fmla="*/ 0 w 3422"/>
              <a:gd name="T15" fmla="*/ 3420 h 3719"/>
              <a:gd name="T16" fmla="*/ 299 w 3422"/>
              <a:gd name="T17" fmla="*/ 3718 h 3719"/>
              <a:gd name="T18" fmla="*/ 3115 w 3422"/>
              <a:gd name="T19" fmla="*/ 3718 h 3719"/>
              <a:gd name="T20" fmla="*/ 3421 w 3422"/>
              <a:gd name="T21" fmla="*/ 3420 h 3719"/>
              <a:gd name="T22" fmla="*/ 3421 w 3422"/>
              <a:gd name="T23" fmla="*/ 948 h 3719"/>
              <a:gd name="T24" fmla="*/ 3115 w 3422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2" h="3719">
                <a:moveTo>
                  <a:pt x="3115" y="642"/>
                </a:moveTo>
                <a:lnTo>
                  <a:pt x="3115" y="642"/>
                </a:lnTo>
                <a:cubicBezTo>
                  <a:pt x="2105" y="642"/>
                  <a:pt x="2105" y="642"/>
                  <a:pt x="2105" y="642"/>
                </a:cubicBezTo>
                <a:cubicBezTo>
                  <a:pt x="1737" y="0"/>
                  <a:pt x="1737" y="0"/>
                  <a:pt x="1737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130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0" y="3718"/>
                  <a:pt x="299" y="3718"/>
                </a:cubicBezTo>
                <a:cubicBezTo>
                  <a:pt x="3115" y="3718"/>
                  <a:pt x="3115" y="3718"/>
                  <a:pt x="3115" y="3718"/>
                </a:cubicBezTo>
                <a:cubicBezTo>
                  <a:pt x="3283" y="3718"/>
                  <a:pt x="3421" y="3588"/>
                  <a:pt x="3421" y="3420"/>
                </a:cubicBezTo>
                <a:cubicBezTo>
                  <a:pt x="3421" y="948"/>
                  <a:pt x="3421" y="948"/>
                  <a:pt x="3421" y="948"/>
                </a:cubicBezTo>
                <a:cubicBezTo>
                  <a:pt x="3421" y="780"/>
                  <a:pt x="3283" y="642"/>
                  <a:pt x="3115" y="642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Freeform 179">
            <a:extLst>
              <a:ext uri="{FF2B5EF4-FFF2-40B4-BE49-F238E27FC236}">
                <a16:creationId xmlns="" xmlns:a16="http://schemas.microsoft.com/office/drawing/2014/main" id="{832BCD4D-201E-8748-B1F7-9CE73C83B4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76508" y="1534831"/>
            <a:ext cx="1921262" cy="2081780"/>
          </a:xfrm>
          <a:custGeom>
            <a:avLst/>
            <a:gdLst>
              <a:gd name="T0" fmla="*/ 3122 w 3429"/>
              <a:gd name="T1" fmla="*/ 642 h 3719"/>
              <a:gd name="T2" fmla="*/ 3122 w 3429"/>
              <a:gd name="T3" fmla="*/ 642 h 3719"/>
              <a:gd name="T4" fmla="*/ 2120 w 3429"/>
              <a:gd name="T5" fmla="*/ 642 h 3719"/>
              <a:gd name="T6" fmla="*/ 1745 w 3429"/>
              <a:gd name="T7" fmla="*/ 0 h 3719"/>
              <a:gd name="T8" fmla="*/ 1377 w 3429"/>
              <a:gd name="T9" fmla="*/ 642 h 3719"/>
              <a:gd name="T10" fmla="*/ 306 w 3429"/>
              <a:gd name="T11" fmla="*/ 642 h 3719"/>
              <a:gd name="T12" fmla="*/ 0 w 3429"/>
              <a:gd name="T13" fmla="*/ 948 h 3719"/>
              <a:gd name="T14" fmla="*/ 0 w 3429"/>
              <a:gd name="T15" fmla="*/ 3420 h 3719"/>
              <a:gd name="T16" fmla="*/ 306 w 3429"/>
              <a:gd name="T17" fmla="*/ 3718 h 3719"/>
              <a:gd name="T18" fmla="*/ 3122 w 3429"/>
              <a:gd name="T19" fmla="*/ 3718 h 3719"/>
              <a:gd name="T20" fmla="*/ 3428 w 3429"/>
              <a:gd name="T21" fmla="*/ 3420 h 3719"/>
              <a:gd name="T22" fmla="*/ 3428 w 3429"/>
              <a:gd name="T23" fmla="*/ 948 h 3719"/>
              <a:gd name="T24" fmla="*/ 3122 w 3429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9" h="3719">
                <a:moveTo>
                  <a:pt x="3122" y="642"/>
                </a:moveTo>
                <a:lnTo>
                  <a:pt x="3122" y="642"/>
                </a:lnTo>
                <a:cubicBezTo>
                  <a:pt x="2120" y="642"/>
                  <a:pt x="2120" y="642"/>
                  <a:pt x="2120" y="642"/>
                </a:cubicBezTo>
                <a:cubicBezTo>
                  <a:pt x="1745" y="0"/>
                  <a:pt x="1745" y="0"/>
                  <a:pt x="1745" y="0"/>
                </a:cubicBezTo>
                <a:cubicBezTo>
                  <a:pt x="1377" y="642"/>
                  <a:pt x="1377" y="642"/>
                  <a:pt x="137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1" y="3718"/>
                  <a:pt x="3428" y="3588"/>
                  <a:pt x="3428" y="3420"/>
                </a:cubicBezTo>
                <a:cubicBezTo>
                  <a:pt x="3428" y="948"/>
                  <a:pt x="3428" y="948"/>
                  <a:pt x="3428" y="948"/>
                </a:cubicBezTo>
                <a:cubicBezTo>
                  <a:pt x="3428" y="780"/>
                  <a:pt x="3291" y="642"/>
                  <a:pt x="3122" y="642"/>
                </a:cubicBezTo>
              </a:path>
            </a:pathLst>
          </a:custGeom>
          <a:solidFill>
            <a:srgbClr val="AED07E">
              <a:alpha val="80000"/>
            </a:srgbClr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32DC3FE-D517-4045-A81C-97480C4BB5BC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929DE76E-73B1-9148-AD97-229EAA47B0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7141" y="2777667"/>
            <a:ext cx="1903851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019" y="2282993"/>
            <a:ext cx="1903851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97293" y="2771417"/>
            <a:ext cx="1921263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73021" y="2276743"/>
            <a:ext cx="1921263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29645" y="2762963"/>
            <a:ext cx="1908506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16948" y="2268289"/>
            <a:ext cx="190850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72508" y="2756713"/>
            <a:ext cx="1890175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386" y="2262039"/>
            <a:ext cx="1890175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03936" y="2745138"/>
            <a:ext cx="1921262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1239" y="2250464"/>
            <a:ext cx="1921262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E0AA75E-BDA5-164B-BCEE-416AB7EB207E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8F78608-E00E-EC4C-A889-2DB48630BF2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634797610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F7012A-4801-B846-8CEA-D1AA67A7E19E}"/>
              </a:ext>
            </a:extLst>
          </p:cNvPr>
          <p:cNvSpPr/>
          <p:nvPr userDrawn="1"/>
        </p:nvSpPr>
        <p:spPr>
          <a:xfrm>
            <a:off x="0" y="0"/>
            <a:ext cx="3526971" cy="25537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="" xmlns:a16="http://schemas.microsoft.com/office/drawing/2014/main" id="{000CD309-E9B0-7C4A-9A4F-489EB83506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313" y="875545"/>
            <a:ext cx="10978262" cy="108309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A6377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="" xmlns:a16="http://schemas.microsoft.com/office/drawing/2014/main" id="{C6A8FD36-65E2-304C-B342-C3166DD3BB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313" y="2067342"/>
            <a:ext cx="10978262" cy="4038015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40404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918460422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with solid hea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5EE0BA7-5177-7C41-9701-67552BFD319E}"/>
              </a:ext>
            </a:extLst>
          </p:cNvPr>
          <p:cNvSpPr/>
          <p:nvPr userDrawn="1"/>
        </p:nvSpPr>
        <p:spPr>
          <a:xfrm>
            <a:off x="332509" y="301337"/>
            <a:ext cx="11513127" cy="1859972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ED39E585-4CC7-244E-BB6D-EF564C816B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177" y="943935"/>
            <a:ext cx="10563696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A171193F-8D07-6841-AD4F-81B3E69E1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651" y="2668824"/>
            <a:ext cx="10638222" cy="324524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593749204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C620474-398A-C642-97C5-6FFB0DF43052}"/>
              </a:ext>
            </a:extLst>
          </p:cNvPr>
          <p:cNvCxnSpPr>
            <a:cxnSpLocks/>
          </p:cNvCxnSpPr>
          <p:nvPr/>
        </p:nvCxnSpPr>
        <p:spPr>
          <a:xfrm>
            <a:off x="2718910" y="3448776"/>
            <a:ext cx="94715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6E4A766-FED1-894B-A889-823A4FF75411}"/>
              </a:ext>
            </a:extLst>
          </p:cNvPr>
          <p:cNvSpPr/>
          <p:nvPr/>
        </p:nvSpPr>
        <p:spPr>
          <a:xfrm>
            <a:off x="2102383" y="2832249"/>
            <a:ext cx="1233055" cy="1233055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08C6878-4402-894E-8E64-73E151411DC6}"/>
              </a:ext>
            </a:extLst>
          </p:cNvPr>
          <p:cNvSpPr/>
          <p:nvPr/>
        </p:nvSpPr>
        <p:spPr>
          <a:xfrm>
            <a:off x="5969765" y="3362570"/>
            <a:ext cx="172412" cy="172412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BB83E75-E0C9-714E-9E45-509D3F33090F}"/>
              </a:ext>
            </a:extLst>
          </p:cNvPr>
          <p:cNvSpPr/>
          <p:nvPr/>
        </p:nvSpPr>
        <p:spPr>
          <a:xfrm>
            <a:off x="9383674" y="3362570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26AA091-4676-F84E-93FF-824FF1A4B10B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8" name="Text Placeholder 23">
            <a:extLst>
              <a:ext uri="{FF2B5EF4-FFF2-40B4-BE49-F238E27FC236}">
                <a16:creationId xmlns="" xmlns:a16="http://schemas.microsoft.com/office/drawing/2014/main" id="{E74BB04E-437D-4E46-9A57-B72EEF075E6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Our Journey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="" xmlns:a16="http://schemas.microsoft.com/office/drawing/2014/main" id="{CCD767BA-B79C-2543-AA9A-86E634722F0F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785825" y="422073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3BC6FB8B-D15D-3340-8F2D-D5BC2FD4D66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216766" y="1608539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19348E07-20A7-F740-8715-43EB023172A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102383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START</a:t>
            </a:r>
            <a:endParaRPr lang="en-US" dirty="0"/>
          </a:p>
        </p:txBody>
      </p:sp>
      <p:sp>
        <p:nvSpPr>
          <p:cNvPr id="36" name="Text Placeholder 17">
            <a:extLst>
              <a:ext uri="{FF2B5EF4-FFF2-40B4-BE49-F238E27FC236}">
                <a16:creationId xmlns="" xmlns:a16="http://schemas.microsoft.com/office/drawing/2014/main" id="{BD72605F-29B1-4242-93F3-3F37AA42DC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5825" y="2823339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2016</a:t>
            </a:r>
            <a:endParaRPr lang="en-US" dirty="0"/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A04A4060-643D-BB44-93F7-B288E25220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6766" y="3843245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2017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D08B2CC-4979-4848-AA8C-0A1B4B69F8C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53A056D-7DA8-CA43-BD26-DAFD3209780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561269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159BEB2-8918-8740-99A7-553D0D414983}"/>
              </a:ext>
            </a:extLst>
          </p:cNvPr>
          <p:cNvCxnSpPr>
            <a:cxnSpLocks/>
          </p:cNvCxnSpPr>
          <p:nvPr userDrawn="1"/>
        </p:nvCxnSpPr>
        <p:spPr>
          <a:xfrm>
            <a:off x="1588" y="3448776"/>
            <a:ext cx="121888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7D4A19C4-1947-4349-9457-0ACFFBA4FC07}"/>
              </a:ext>
            </a:extLst>
          </p:cNvPr>
          <p:cNvSpPr/>
          <p:nvPr/>
        </p:nvSpPr>
        <p:spPr>
          <a:xfrm>
            <a:off x="6040275" y="3362570"/>
            <a:ext cx="172412" cy="172412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87DE787-8DE7-3C4E-8EB8-423F070D8AFF}"/>
              </a:ext>
            </a:extLst>
          </p:cNvPr>
          <p:cNvSpPr/>
          <p:nvPr/>
        </p:nvSpPr>
        <p:spPr>
          <a:xfrm>
            <a:off x="2626366" y="3362571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C249088C-C99A-C54C-8067-8456BF21657E}"/>
              </a:ext>
            </a:extLst>
          </p:cNvPr>
          <p:cNvSpPr/>
          <p:nvPr/>
        </p:nvSpPr>
        <p:spPr>
          <a:xfrm>
            <a:off x="9393224" y="3362571"/>
            <a:ext cx="172412" cy="172412"/>
          </a:xfrm>
          <a:prstGeom prst="ellipse">
            <a:avLst/>
          </a:prstGeom>
          <a:solidFill>
            <a:srgbClr val="8CBF4B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FF92472D-9633-1B41-8BB1-3CE8FDF598FC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459184" y="4206951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4FA104B9-3949-7046-BD33-D672B145979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890125" y="1594752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4" name="Text Placeholder 17">
            <a:extLst>
              <a:ext uri="{FF2B5EF4-FFF2-40B4-BE49-F238E27FC236}">
                <a16:creationId xmlns="" xmlns:a16="http://schemas.microsoft.com/office/drawing/2014/main" id="{4170B2DE-1D76-D746-B4E0-1DF37E4C7538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223426" y="4210067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9" name="Text Placeholder 17">
            <a:extLst>
              <a:ext uri="{FF2B5EF4-FFF2-40B4-BE49-F238E27FC236}">
                <a16:creationId xmlns="" xmlns:a16="http://schemas.microsoft.com/office/drawing/2014/main" id="{00BAA056-DFBD-584F-9273-7D94010335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59184" y="283714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2018</a:t>
            </a:r>
            <a:endParaRPr lang="en-US" dirty="0"/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6BF9179A-0AB3-E042-BD2E-A24FBC624C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90125" y="385705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2019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5D05B818-03D6-0C48-A4A4-879D1B8573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3426" y="282565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2020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C26421F-3E17-FF47-92D5-AE8B9BF847B2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7918C0E-ED0A-D748-88E5-BE3A2DEDEB9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3997126058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99EA92-8C6E-B84F-B459-728079F0C1CC}"/>
              </a:ext>
            </a:extLst>
          </p:cNvPr>
          <p:cNvGrpSpPr/>
          <p:nvPr userDrawn="1"/>
        </p:nvGrpSpPr>
        <p:grpSpPr>
          <a:xfrm flipH="1">
            <a:off x="-87112" y="2691100"/>
            <a:ext cx="10183945" cy="1475800"/>
            <a:chOff x="4009760" y="5382199"/>
            <a:chExt cx="20367890" cy="2951599"/>
          </a:xfrm>
        </p:grpSpPr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E7ED26DD-7AEB-9E44-8FF6-C477D8C00C2B}"/>
                </a:ext>
              </a:extLst>
            </p:cNvPr>
            <p:cNvCxnSpPr>
              <a:cxnSpLocks/>
            </p:cNvCxnSpPr>
            <p:nvPr/>
          </p:nvCxnSpPr>
          <p:spPr>
            <a:xfrm>
              <a:off x="5434644" y="6897551"/>
              <a:ext cx="1894300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40BA1181-B947-D246-AEDB-8D5690586889}"/>
                </a:ext>
              </a:extLst>
            </p:cNvPr>
            <p:cNvSpPr/>
            <p:nvPr/>
          </p:nvSpPr>
          <p:spPr>
            <a:xfrm>
              <a:off x="4009760" y="5382199"/>
              <a:ext cx="2887204" cy="2951599"/>
            </a:xfrm>
            <a:prstGeom prst="ellipse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prstClr val="white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93279403-2DD6-294E-8653-2A42ED9EBD96}"/>
                </a:ext>
              </a:extLst>
            </p:cNvPr>
            <p:cNvSpPr/>
            <p:nvPr/>
          </p:nvSpPr>
          <p:spPr>
            <a:xfrm>
              <a:off x="11936354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B1A0B9AD-E1B8-4A47-B627-580D076FD190}"/>
                </a:ext>
              </a:extLst>
            </p:cNvPr>
            <p:cNvSpPr/>
            <p:nvPr/>
          </p:nvSpPr>
          <p:spPr>
            <a:xfrm>
              <a:off x="18764171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 Placeholder 17">
            <a:extLst>
              <a:ext uri="{FF2B5EF4-FFF2-40B4-BE49-F238E27FC236}">
                <a16:creationId xmlns="" xmlns:a16="http://schemas.microsoft.com/office/drawing/2014/main" id="{EE27F43F-5131-7247-81C7-14B1147E8D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4900" y="161754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FA701368-7F3A-D942-9086-74C5BC9A1A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8201" y="4232863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19E93A3E-D93B-6746-924C-B809E688CD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67864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END</a:t>
            </a:r>
            <a:endParaRPr lang="en-US" dirty="0"/>
          </a:p>
        </p:txBody>
      </p:sp>
      <p:sp>
        <p:nvSpPr>
          <p:cNvPr id="26" name="Text Placeholder 17">
            <a:extLst>
              <a:ext uri="{FF2B5EF4-FFF2-40B4-BE49-F238E27FC236}">
                <a16:creationId xmlns="" xmlns:a16="http://schemas.microsoft.com/office/drawing/2014/main" id="{14EC00ED-B9B5-564F-A2BD-E9361B35ED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66515" y="384269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2021</a:t>
            </a:r>
            <a:endParaRPr lang="en-US" dirty="0"/>
          </a:p>
        </p:txBody>
      </p:sp>
      <p:sp>
        <p:nvSpPr>
          <p:cNvPr id="27" name="Text Placeholder 17">
            <a:extLst>
              <a:ext uri="{FF2B5EF4-FFF2-40B4-BE49-F238E27FC236}">
                <a16:creationId xmlns="" xmlns:a16="http://schemas.microsoft.com/office/drawing/2014/main" id="{3BB708B1-BD9F-3D4B-A3F2-DAAACD7B96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8201" y="2797420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2022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736D8C8-35B9-E44E-AAE8-C6E80ED2B0AD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81152B3-A02C-0A41-A45E-03342C78C7A9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066205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end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295640-5B5F-6E47-808F-2F2FB8B377B6}"/>
              </a:ext>
            </a:extLst>
          </p:cNvPr>
          <p:cNvGrpSpPr/>
          <p:nvPr userDrawn="1"/>
        </p:nvGrpSpPr>
        <p:grpSpPr>
          <a:xfrm>
            <a:off x="13492" y="1875084"/>
            <a:ext cx="12165015" cy="3041254"/>
            <a:chOff x="0" y="4738255"/>
            <a:chExt cx="21169744" cy="5292436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2C287D99-39F7-274E-881D-B1205E86882D}"/>
                </a:ext>
              </a:extLst>
            </p:cNvPr>
            <p:cNvSpPr/>
            <p:nvPr/>
          </p:nvSpPr>
          <p:spPr>
            <a:xfrm>
              <a:off x="0" y="4738255"/>
              <a:ext cx="5292436" cy="5292436"/>
            </a:xfrm>
            <a:prstGeom prst="rect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7255414-C2BD-294E-A843-C1E85CBB702D}"/>
                </a:ext>
              </a:extLst>
            </p:cNvPr>
            <p:cNvSpPr/>
            <p:nvPr/>
          </p:nvSpPr>
          <p:spPr>
            <a:xfrm>
              <a:off x="5292436" y="4738255"/>
              <a:ext cx="5292436" cy="5292436"/>
            </a:xfrm>
            <a:prstGeom prst="rect">
              <a:avLst/>
            </a:prstGeom>
            <a:solidFill>
              <a:srgbClr val="28A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C2AF4D0D-CD86-1943-BD02-89B10E71AB04}"/>
                </a:ext>
              </a:extLst>
            </p:cNvPr>
            <p:cNvSpPr/>
            <p:nvPr/>
          </p:nvSpPr>
          <p:spPr>
            <a:xfrm>
              <a:off x="10584872" y="4738255"/>
              <a:ext cx="5292436" cy="5292436"/>
            </a:xfrm>
            <a:prstGeom prst="rect">
              <a:avLst/>
            </a:prstGeom>
            <a:solidFill>
              <a:srgbClr val="1BA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B3D836D-4100-D44A-83B0-51B97203CAA2}"/>
                </a:ext>
              </a:extLst>
            </p:cNvPr>
            <p:cNvSpPr/>
            <p:nvPr/>
          </p:nvSpPr>
          <p:spPr>
            <a:xfrm>
              <a:off x="15877308" y="4738255"/>
              <a:ext cx="5292436" cy="5292436"/>
            </a:xfrm>
            <a:prstGeom prst="rect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4D2F298-F143-9740-AAB0-DC67FBF5DC8C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40B2C6C4-135F-5946-B876-EA9B72EF09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4743" y="2963737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February</a:t>
            </a:r>
            <a:endParaRPr lang="en-US" dirty="0"/>
          </a:p>
        </p:txBody>
      </p:sp>
      <p:sp>
        <p:nvSpPr>
          <p:cNvPr id="36" name="Text Placeholder 23">
            <a:extLst>
              <a:ext uri="{FF2B5EF4-FFF2-40B4-BE49-F238E27FC236}">
                <a16:creationId xmlns="" xmlns:a16="http://schemas.microsoft.com/office/drawing/2014/main" id="{BDA90A0E-F434-DE4E-802E-4F8D967084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59026" y="2332384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E4E3947D-3C0D-864E-A378-E86B96AB3A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69574" y="3694013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8" name="Text Placeholder 17">
            <a:extLst>
              <a:ext uri="{FF2B5EF4-FFF2-40B4-BE49-F238E27FC236}">
                <a16:creationId xmlns="" xmlns:a16="http://schemas.microsoft.com/office/drawing/2014/main" id="{7A61D601-8E58-BD42-BBBF-581E5B4321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979" y="2966833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January</a:t>
            </a:r>
            <a:endParaRPr lang="en-US" dirty="0"/>
          </a:p>
        </p:txBody>
      </p:sp>
      <p:sp>
        <p:nvSpPr>
          <p:cNvPr id="39" name="Text Placeholder 23">
            <a:extLst>
              <a:ext uri="{FF2B5EF4-FFF2-40B4-BE49-F238E27FC236}">
                <a16:creationId xmlns="" xmlns:a16="http://schemas.microsoft.com/office/drawing/2014/main" id="{FBF15F1B-8908-F446-91BA-B6025A5D96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04" y="2335480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20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8DA24536-E652-E647-BC3C-200CC55782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52" y="3697109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87F5E8E1-032A-ED43-93E9-DB20B4563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24512" y="2950422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April</a:t>
            </a:r>
            <a:endParaRPr lang="en-US" dirty="0"/>
          </a:p>
        </p:txBody>
      </p:sp>
      <p:sp>
        <p:nvSpPr>
          <p:cNvPr id="42" name="Text Placeholder 23">
            <a:extLst>
              <a:ext uri="{FF2B5EF4-FFF2-40B4-BE49-F238E27FC236}">
                <a16:creationId xmlns="" xmlns:a16="http://schemas.microsoft.com/office/drawing/2014/main" id="{76204B1D-FD93-534C-86DB-6D09C95456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28795" y="2319069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="" xmlns:a16="http://schemas.microsoft.com/office/drawing/2014/main" id="{F4D63AE9-5CEC-9F4B-96A5-3F0DB00BF3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39343" y="3680698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4" name="Text Placeholder 17">
            <a:extLst>
              <a:ext uri="{FF2B5EF4-FFF2-40B4-BE49-F238E27FC236}">
                <a16:creationId xmlns="" xmlns:a16="http://schemas.microsoft.com/office/drawing/2014/main" id="{18449C84-980B-324B-B217-BB2EDFA5B2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68790" y="2953518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March</a:t>
            </a:r>
            <a:endParaRPr lang="en-US" dirty="0"/>
          </a:p>
        </p:txBody>
      </p:sp>
      <p:sp>
        <p:nvSpPr>
          <p:cNvPr id="45" name="Text Placeholder 23">
            <a:extLst>
              <a:ext uri="{FF2B5EF4-FFF2-40B4-BE49-F238E27FC236}">
                <a16:creationId xmlns="" xmlns:a16="http://schemas.microsoft.com/office/drawing/2014/main" id="{DB432D93-6FEA-AC42-83B9-779DFF3A77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73073" y="2322165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17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="" xmlns:a16="http://schemas.microsoft.com/office/drawing/2014/main" id="{23980425-5596-AE4F-A5E0-1E8D36188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3621" y="3683794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F30AE37-8612-1542-9EF8-54C24BD4C33D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2B53804-765C-C642-92ED-7E167F7FC3E2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931F17A9-1990-CB4F-B6F6-4BB13F4AD5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087240126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184089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227188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019776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06689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Freeform: Shape 4235">
            <a:extLst>
              <a:ext uri="{FF2B5EF4-FFF2-40B4-BE49-F238E27FC236}">
                <a16:creationId xmlns="" xmlns:a16="http://schemas.microsoft.com/office/drawing/2014/main" id="{2F2F1A50-32F6-E84E-B2A8-E09466C954B2}"/>
              </a:ext>
            </a:extLst>
          </p:cNvPr>
          <p:cNvSpPr/>
          <p:nvPr userDrawn="1"/>
        </p:nvSpPr>
        <p:spPr>
          <a:xfrm>
            <a:off x="9675359" y="1773769"/>
            <a:ext cx="1518092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2" h="1330">
                <a:moveTo>
                  <a:pt x="455" y="219"/>
                </a:moveTo>
                <a:cubicBezTo>
                  <a:pt x="326" y="219"/>
                  <a:pt x="219" y="325"/>
                  <a:pt x="219" y="455"/>
                </a:cubicBezTo>
                <a:cubicBezTo>
                  <a:pt x="219" y="587"/>
                  <a:pt x="326" y="692"/>
                  <a:pt x="455" y="692"/>
                </a:cubicBezTo>
                <a:cubicBezTo>
                  <a:pt x="586" y="692"/>
                  <a:pt x="692" y="587"/>
                  <a:pt x="692" y="455"/>
                </a:cubicBezTo>
                <a:cubicBezTo>
                  <a:pt x="692" y="325"/>
                  <a:pt x="586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2" y="203"/>
                  <a:pt x="912" y="455"/>
                </a:cubicBezTo>
                <a:cubicBezTo>
                  <a:pt x="912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3" y="1289"/>
                  <a:pt x="483" y="1303"/>
                </a:cubicBezTo>
                <a:cubicBezTo>
                  <a:pt x="483" y="1316"/>
                  <a:pt x="471" y="1330"/>
                  <a:pt x="455" y="1330"/>
                </a:cubicBezTo>
                <a:cubicBezTo>
                  <a:pt x="441" y="1330"/>
                  <a:pt x="428" y="1316"/>
                  <a:pt x="428" y="1303"/>
                </a:cubicBezTo>
                <a:cubicBezTo>
                  <a:pt x="428" y="1289"/>
                  <a:pt x="436" y="1280"/>
                  <a:pt x="447" y="1276"/>
                </a:cubicBezTo>
                <a:lnTo>
                  <a:pt x="447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7511047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755816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670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8973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27683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14986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57443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44746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12021" y="4848034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9324" y="4353360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B5D68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0" name="Freeform: Shape 4239">
            <a:extLst>
              <a:ext uri="{FF2B5EF4-FFF2-40B4-BE49-F238E27FC236}">
                <a16:creationId xmlns="" xmlns:a16="http://schemas.microsoft.com/office/drawing/2014/main" id="{E253BA23-B768-C040-9224-2910F7AB1B7E}"/>
              </a:ext>
            </a:extLst>
          </p:cNvPr>
          <p:cNvSpPr/>
          <p:nvPr userDrawn="1"/>
        </p:nvSpPr>
        <p:spPr>
          <a:xfrm>
            <a:off x="971458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810109384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928805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97190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6630446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6671879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18945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236577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939640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944352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52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655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72399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9702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73475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60778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42804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30107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27250" y="6366961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100009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9C3F487-F604-4546-B7CE-1F7FE26D0DFD}"/>
              </a:ext>
            </a:extLst>
          </p:cNvPr>
          <p:cNvSpPr/>
          <p:nvPr userDrawn="1"/>
        </p:nvSpPr>
        <p:spPr>
          <a:xfrm flipV="1">
            <a:off x="738425" y="3186"/>
            <a:ext cx="6113637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DEFE2F3-1083-6042-8E1A-CF09DF7F7B14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4" name="Picture Placeholder 17">
            <a:extLst>
              <a:ext uri="{FF2B5EF4-FFF2-40B4-BE49-F238E27FC236}">
                <a16:creationId xmlns="" xmlns:a16="http://schemas.microsoft.com/office/drawing/2014/main" id="{8105646A-9E0C-4145-97C2-3734A31A2B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="" xmlns:a16="http://schemas.microsoft.com/office/drawing/2014/main" id="{327CD189-A588-D340-AEE6-ABA0AF7E6B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7487" y="1419861"/>
            <a:ext cx="5622464" cy="5334722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5A06ABD-A133-8D42-8B38-636B873ACE6A}"/>
              </a:ext>
            </a:extLst>
          </p:cNvPr>
          <p:cNvSpPr/>
          <p:nvPr userDrawn="1"/>
        </p:nvSpPr>
        <p:spPr>
          <a:xfrm>
            <a:off x="1010710" y="11657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1C4A4EBF-8A47-914B-A531-A68FE8F2B6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7487" y="405005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471A97C-0468-6444-8032-86D1D6051187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1722904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4A50F0-14E6-4C87-969C-9B7082F7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829AA1-8D1C-4588-8CAC-6E8C8443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0E7EC14-1376-4AB1-93F4-FD83729F8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3D5DB3-6D69-41AE-AC66-6975102F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051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2A7EC3A-FA50-904B-839F-2B92D5166DD5}"/>
              </a:ext>
            </a:extLst>
          </p:cNvPr>
          <p:cNvSpPr/>
          <p:nvPr userDrawn="1"/>
        </p:nvSpPr>
        <p:spPr>
          <a:xfrm>
            <a:off x="0" y="482371"/>
            <a:ext cx="6113604" cy="285559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46976CB-0B76-DD49-AA4D-4F230C256467}"/>
              </a:ext>
            </a:extLst>
          </p:cNvPr>
          <p:cNvSpPr/>
          <p:nvPr userDrawn="1"/>
        </p:nvSpPr>
        <p:spPr>
          <a:xfrm>
            <a:off x="6113604" y="482371"/>
            <a:ext cx="6113604" cy="285559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A80F2D74-8F18-9F49-A166-16ACDC1D1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715" y="3843119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8C1B99A3-E2FF-264E-947B-7183A27F95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715" y="2505507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02E7D4CC-063A-6D45-92B2-EC8AC4E32A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20771" y="3880875"/>
            <a:ext cx="4957908" cy="1680348"/>
          </a:xfrm>
        </p:spPr>
        <p:txBody>
          <a:bodyPr/>
          <a:lstStyle>
            <a:lvl1pPr algn="ctr"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Text Placeholder 23">
            <a:extLst>
              <a:ext uri="{FF2B5EF4-FFF2-40B4-BE49-F238E27FC236}">
                <a16:creationId xmlns="" xmlns:a16="http://schemas.microsoft.com/office/drawing/2014/main" id="{A04C066A-035C-0341-9527-E538DEB478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771" y="2543263"/>
            <a:ext cx="4957908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862BC62-5A59-434C-94C9-A0321E45ADA9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0CE46C9-7CF5-AC49-81D3-87EA00B1EF7D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5656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18D471C-0C8F-0146-83F3-CAF71642C847}"/>
              </a:ext>
            </a:extLst>
          </p:cNvPr>
          <p:cNvSpPr/>
          <p:nvPr userDrawn="1"/>
        </p:nvSpPr>
        <p:spPr>
          <a:xfrm flipV="1">
            <a:off x="1896863" y="0"/>
            <a:ext cx="4739368" cy="6932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38C72918-A963-5543-BE47-6799D21FAF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3781" y="5852156"/>
            <a:ext cx="3704362" cy="361924"/>
          </a:xfrm>
        </p:spPr>
        <p:txBody>
          <a:bodyPr anchor="t"/>
          <a:lstStyle>
            <a:lvl1pPr algn="l">
              <a:buNone/>
              <a:defRPr sz="1400" b="0" i="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AE09A10-520B-2742-962C-FBBAFB7F73D3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14DAC745-3799-644F-B869-63BC8858711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="" xmlns:a16="http://schemas.microsoft.com/office/drawing/2014/main" id="{83C30E9D-06D7-7B41-848A-77274E4130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6153" y="529155"/>
            <a:ext cx="4351633" cy="863553"/>
          </a:xfrm>
          <a:prstGeom prst="rect">
            <a:avLst/>
          </a:prstGeom>
        </p:spPr>
      </p:pic>
      <p:sp>
        <p:nvSpPr>
          <p:cNvPr id="32" name="Text Placeholder 23">
            <a:extLst>
              <a:ext uri="{FF2B5EF4-FFF2-40B4-BE49-F238E27FC236}">
                <a16:creationId xmlns="" xmlns:a16="http://schemas.microsoft.com/office/drawing/2014/main" id="{E1B388D9-79A8-4F4E-A699-E4B798FB46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98163" y="1331352"/>
            <a:ext cx="3195486" cy="731140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Any Questions?</a:t>
            </a:r>
          </a:p>
        </p:txBody>
      </p:sp>
      <p:sp>
        <p:nvSpPr>
          <p:cNvPr id="33" name="Text Placeholder 23">
            <a:extLst>
              <a:ext uri="{FF2B5EF4-FFF2-40B4-BE49-F238E27FC236}">
                <a16:creationId xmlns="" xmlns:a16="http://schemas.microsoft.com/office/drawing/2014/main" id="{A262A524-87DB-9447-BD5C-C79347DB3C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98163" y="521776"/>
            <a:ext cx="3195485" cy="83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5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FFCAF4E6-72DB-E649-B092-C010328005F1}"/>
              </a:ext>
            </a:extLst>
          </p:cNvPr>
          <p:cNvGrpSpPr/>
          <p:nvPr userDrawn="1"/>
        </p:nvGrpSpPr>
        <p:grpSpPr>
          <a:xfrm>
            <a:off x="9203809" y="5757022"/>
            <a:ext cx="2735993" cy="679345"/>
            <a:chOff x="0" y="0"/>
            <a:chExt cx="2301694" cy="571500"/>
          </a:xfrm>
        </p:grpSpPr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D1740294-4308-8F46-B6E3-2486ADA5C51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="" xmlns:a16="http://schemas.microsoft.com/office/drawing/2014/main" id="{37A8314D-532F-284C-8D90-022E08B7A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1474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618C35C-D4A5-DB4C-8758-82503619524A}"/>
              </a:ext>
            </a:extLst>
          </p:cNvPr>
          <p:cNvSpPr/>
          <p:nvPr userDrawn="1"/>
        </p:nvSpPr>
        <p:spPr>
          <a:xfrm>
            <a:off x="0" y="-60823"/>
            <a:ext cx="12192000" cy="511971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0430" marR="878205" algn="r">
              <a:lnSpc>
                <a:spcPts val="4000"/>
              </a:lnSpc>
              <a:spcAft>
                <a:spcPts val="900"/>
              </a:spcAft>
            </a:pPr>
            <a:r>
              <a:rPr lang="en-IE" sz="2000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000" dirty="0">
              <a:solidFill>
                <a:srgbClr val="7F7F7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FEE206B0-D9B7-0D4E-8581-4F2B31738F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8562" y="2329610"/>
            <a:ext cx="5278651" cy="697353"/>
          </a:xfrm>
        </p:spPr>
        <p:txBody>
          <a:bodyPr>
            <a:noAutofit/>
          </a:bodyPr>
          <a:lstStyle>
            <a:lvl1pPr marL="0" indent="0" algn="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POWERPIONT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="" xmlns:a16="http://schemas.microsoft.com/office/drawing/2014/main" id="{59FC3FD8-D2E4-9344-BB18-A0E8935AA6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98562" y="1711087"/>
            <a:ext cx="5278651" cy="697353"/>
          </a:xfrm>
        </p:spPr>
        <p:txBody>
          <a:bodyPr>
            <a:normAutofit/>
          </a:bodyPr>
          <a:lstStyle>
            <a:lvl1pPr marL="0" indent="0" algn="r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 1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="" xmlns:a16="http://schemas.microsoft.com/office/drawing/2014/main" id="{E201ABE5-6E0B-8E42-8271-7CD9DA96C3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445" y="5413664"/>
            <a:ext cx="4975768" cy="987409"/>
          </a:xfrm>
          <a:prstGeom prst="rect">
            <a:avLst/>
          </a:prstGeom>
        </p:spPr>
      </p:pic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BCC1C071-0DAE-0844-AE69-3FD6FB58C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1700"/>
          <a:stretch/>
        </p:blipFill>
        <p:spPr>
          <a:xfrm>
            <a:off x="0" y="-60823"/>
            <a:ext cx="7089569" cy="547448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AEC8C81-1228-634A-A794-E7C603C00625}"/>
              </a:ext>
            </a:extLst>
          </p:cNvPr>
          <p:cNvGrpSpPr/>
          <p:nvPr userDrawn="1"/>
        </p:nvGrpSpPr>
        <p:grpSpPr>
          <a:xfrm>
            <a:off x="213315" y="5750281"/>
            <a:ext cx="2735993" cy="679345"/>
            <a:chOff x="0" y="0"/>
            <a:chExt cx="2301694" cy="571500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7869F886-5497-4144-A9AE-E6C2F639A7D5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1F16DD5D-1738-B545-90A2-60DAA7083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97240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="" xmlns:a16="http://schemas.microsoft.com/office/drawing/2014/main" id="{9C90B270-106D-4F46-915D-DD932CDE6DA2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2" y="2138363"/>
            <a:ext cx="12191999" cy="3387725"/>
          </a:xfrm>
          <a:custGeom>
            <a:avLst/>
            <a:gdLst>
              <a:gd name="connsiteX0" fmla="*/ 0 w 12191999"/>
              <a:gd name="connsiteY0" fmla="*/ 0 h 3387725"/>
              <a:gd name="connsiteX1" fmla="*/ 10769601 w 12191999"/>
              <a:gd name="connsiteY1" fmla="*/ 0 h 3387725"/>
              <a:gd name="connsiteX2" fmla="*/ 10769601 w 12191999"/>
              <a:gd name="connsiteY2" fmla="*/ 793096 h 3387725"/>
              <a:gd name="connsiteX3" fmla="*/ 12191999 w 12191999"/>
              <a:gd name="connsiteY3" fmla="*/ 793096 h 3387725"/>
              <a:gd name="connsiteX4" fmla="*/ 12191999 w 12191999"/>
              <a:gd name="connsiteY4" fmla="*/ 1128782 h 3387725"/>
              <a:gd name="connsiteX5" fmla="*/ 10769601 w 12191999"/>
              <a:gd name="connsiteY5" fmla="*/ 1128782 h 3387725"/>
              <a:gd name="connsiteX6" fmla="*/ 10769601 w 12191999"/>
              <a:gd name="connsiteY6" fmla="*/ 2541306 h 3387725"/>
              <a:gd name="connsiteX7" fmla="*/ 12191999 w 12191999"/>
              <a:gd name="connsiteY7" fmla="*/ 2541306 h 3387725"/>
              <a:gd name="connsiteX8" fmla="*/ 12191999 w 12191999"/>
              <a:gd name="connsiteY8" fmla="*/ 3387725 h 3387725"/>
              <a:gd name="connsiteX9" fmla="*/ 1422400 w 12191999"/>
              <a:gd name="connsiteY9" fmla="*/ 3387725 h 3387725"/>
              <a:gd name="connsiteX10" fmla="*/ 1422400 w 12191999"/>
              <a:gd name="connsiteY10" fmla="*/ 577943 h 3387725"/>
              <a:gd name="connsiteX11" fmla="*/ 0 w 12191999"/>
              <a:gd name="connsiteY11" fmla="*/ 577943 h 338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3387725">
                <a:moveTo>
                  <a:pt x="0" y="0"/>
                </a:moveTo>
                <a:lnTo>
                  <a:pt x="10769601" y="0"/>
                </a:lnTo>
                <a:lnTo>
                  <a:pt x="10769601" y="793096"/>
                </a:lnTo>
                <a:lnTo>
                  <a:pt x="12191999" y="793096"/>
                </a:lnTo>
                <a:lnTo>
                  <a:pt x="12191999" y="1128782"/>
                </a:lnTo>
                <a:lnTo>
                  <a:pt x="10769601" y="1128782"/>
                </a:lnTo>
                <a:lnTo>
                  <a:pt x="10769601" y="2541306"/>
                </a:lnTo>
                <a:lnTo>
                  <a:pt x="12191999" y="2541306"/>
                </a:lnTo>
                <a:lnTo>
                  <a:pt x="12191999" y="3387725"/>
                </a:lnTo>
                <a:lnTo>
                  <a:pt x="1422400" y="3387725"/>
                </a:lnTo>
                <a:lnTo>
                  <a:pt x="1422400" y="577943"/>
                </a:lnTo>
                <a:lnTo>
                  <a:pt x="0" y="5779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3E9098D4-8E4F-924D-B5AD-1DE014CE08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746" r="9500"/>
          <a:stretch/>
        </p:blipFill>
        <p:spPr>
          <a:xfrm>
            <a:off x="10333703" y="6381135"/>
            <a:ext cx="1779639" cy="431333"/>
          </a:xfrm>
          <a:prstGeom prst="rect">
            <a:avLst/>
          </a:prstGeom>
        </p:spPr>
      </p:pic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6C4974ED-581C-0040-84AA-E1AD4A9EF8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485497"/>
            <a:ext cx="12192000" cy="775681"/>
          </a:xfrm>
        </p:spPr>
        <p:txBody>
          <a:bodyPr>
            <a:noAutofit/>
          </a:bodyPr>
          <a:lstStyle>
            <a:lvl1pPr marL="0" indent="0" algn="ctr">
              <a:buNone/>
              <a:defRPr sz="5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POWERPOINT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="" xmlns:a16="http://schemas.microsoft.com/office/drawing/2014/main" id="{65B91323-87B1-C540-B4E2-E06289C6A7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191990"/>
            <a:ext cx="12192000" cy="775681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Cover Design2</a:t>
            </a:r>
          </a:p>
        </p:txBody>
      </p:sp>
      <p:pic>
        <p:nvPicPr>
          <p:cNvPr id="40" name="Picture 39" descr="Logo&#10;&#10;Description automatically generated">
            <a:extLst>
              <a:ext uri="{FF2B5EF4-FFF2-40B4-BE49-F238E27FC236}">
                <a16:creationId xmlns="" xmlns:a16="http://schemas.microsoft.com/office/drawing/2014/main" id="{5EBB9E3C-4176-B642-BC27-E33000776B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7914" y="1229033"/>
            <a:ext cx="3298137" cy="654494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739C024E-54AF-A645-849B-FBEF03A409E8}"/>
              </a:ext>
            </a:extLst>
          </p:cNvPr>
          <p:cNvSpPr/>
          <p:nvPr userDrawn="1"/>
        </p:nvSpPr>
        <p:spPr>
          <a:xfrm>
            <a:off x="0" y="2716306"/>
            <a:ext cx="1422400" cy="4141694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0545B11-B0EB-1B4D-A4A1-FEBDC4829721}"/>
              </a:ext>
            </a:extLst>
          </p:cNvPr>
          <p:cNvSpPr/>
          <p:nvPr userDrawn="1"/>
        </p:nvSpPr>
        <p:spPr>
          <a:xfrm>
            <a:off x="10769602" y="0"/>
            <a:ext cx="1422400" cy="2931459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56D22EDD-8B51-874F-8ADB-8487714C64A2}"/>
              </a:ext>
            </a:extLst>
          </p:cNvPr>
          <p:cNvSpPr/>
          <p:nvPr userDrawn="1"/>
        </p:nvSpPr>
        <p:spPr>
          <a:xfrm>
            <a:off x="10769602" y="3267145"/>
            <a:ext cx="1422400" cy="1412524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4889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with 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CB7DE2D-DD70-CA4C-AD07-0DA13212ED1E}"/>
              </a:ext>
            </a:extLst>
          </p:cNvPr>
          <p:cNvSpPr/>
          <p:nvPr userDrawn="1"/>
        </p:nvSpPr>
        <p:spPr>
          <a:xfrm>
            <a:off x="405433" y="370011"/>
            <a:ext cx="11381134" cy="6117978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492B6076-9B06-4342-B533-50A8FA0B09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654" y="4674908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73098FBA-6D76-1C47-A298-10C863AB6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6590" y="997503"/>
            <a:ext cx="4369392" cy="44939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8" name="Text Placeholder 23">
            <a:extLst>
              <a:ext uri="{FF2B5EF4-FFF2-40B4-BE49-F238E27FC236}">
                <a16:creationId xmlns="" xmlns:a16="http://schemas.microsoft.com/office/drawing/2014/main" id="{B8BF25BD-F8E7-544B-9A2B-A29DFA1B60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8174" y="80018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="" xmlns:a16="http://schemas.microsoft.com/office/drawing/2014/main" id="{ECFFB737-7ACC-5B4B-AAE0-4E19B6647AE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4225" y="-1"/>
            <a:ext cx="5689601" cy="6858001"/>
          </a:xfrm>
        </p:spPr>
        <p:txBody>
          <a:bodyPr>
            <a:normAutofit/>
          </a:bodyPr>
          <a:lstStyle>
            <a:lvl1pPr marL="0" indent="0" algn="ctr">
              <a:buNone/>
              <a:defRPr sz="2000" i="1">
                <a:solidFill>
                  <a:srgbClr val="404040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picture or </a:t>
            </a:r>
          </a:p>
          <a:p>
            <a:r>
              <a:rPr lang="en-US" dirty="0"/>
              <a:t>texture fill to add photo</a:t>
            </a:r>
          </a:p>
        </p:txBody>
      </p:sp>
    </p:spTree>
    <p:extLst>
      <p:ext uri="{BB962C8B-B14F-4D97-AF65-F5344CB8AC3E}">
        <p14:creationId xmlns:p14="http://schemas.microsoft.com/office/powerpoint/2010/main" val="7139509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point number graph with ic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FB45A437-6B55-9146-AED4-CA97F69F3CC4}"/>
              </a:ext>
            </a:extLst>
          </p:cNvPr>
          <p:cNvSpPr/>
          <p:nvPr userDrawn="1"/>
        </p:nvSpPr>
        <p:spPr>
          <a:xfrm>
            <a:off x="495393" y="112697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90" name="Text Placeholder 23">
            <a:extLst>
              <a:ext uri="{FF2B5EF4-FFF2-40B4-BE49-F238E27FC236}">
                <a16:creationId xmlns="" xmlns:a16="http://schemas.microsoft.com/office/drawing/2014/main" id="{B4FF05A9-F886-404C-B3C2-76E4EDBDFD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246" y="429619"/>
            <a:ext cx="4308887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7EB02BD7-70AD-D749-AB02-A773D9584280}"/>
              </a:ext>
            </a:extLst>
          </p:cNvPr>
          <p:cNvSpPr/>
          <p:nvPr/>
        </p:nvSpPr>
        <p:spPr>
          <a:xfrm>
            <a:off x="117242" y="1527963"/>
            <a:ext cx="4045290" cy="389036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9D30D462-B88D-4645-A255-F2108DEBADF2}"/>
              </a:ext>
            </a:extLst>
          </p:cNvPr>
          <p:cNvSpPr/>
          <p:nvPr/>
        </p:nvSpPr>
        <p:spPr>
          <a:xfrm>
            <a:off x="2591581" y="1527963"/>
            <a:ext cx="4045290" cy="389036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9030B4BB-AEAA-B74F-9C0C-375C2CEE4D88}"/>
              </a:ext>
            </a:extLst>
          </p:cNvPr>
          <p:cNvSpPr/>
          <p:nvPr/>
        </p:nvSpPr>
        <p:spPr>
          <a:xfrm>
            <a:off x="5235599" y="1527963"/>
            <a:ext cx="4045290" cy="389036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9A6A2A1-61AE-EA42-82A0-137FB4195E3E}"/>
              </a:ext>
            </a:extLst>
          </p:cNvPr>
          <p:cNvSpPr/>
          <p:nvPr/>
        </p:nvSpPr>
        <p:spPr>
          <a:xfrm>
            <a:off x="7907904" y="1527963"/>
            <a:ext cx="4045290" cy="389036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A9116FB9-51EC-4D4B-AECA-B8C5CE39EA90}"/>
              </a:ext>
            </a:extLst>
          </p:cNvPr>
          <p:cNvSpPr/>
          <p:nvPr/>
        </p:nvSpPr>
        <p:spPr>
          <a:xfrm>
            <a:off x="847975" y="1406823"/>
            <a:ext cx="1925642" cy="1851894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4DAB1F1D-D494-B64C-B788-EA224F69D000}"/>
              </a:ext>
            </a:extLst>
          </p:cNvPr>
          <p:cNvSpPr/>
          <p:nvPr/>
        </p:nvSpPr>
        <p:spPr>
          <a:xfrm>
            <a:off x="3322314" y="1406823"/>
            <a:ext cx="1925642" cy="1851894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EACA38CC-B881-B64C-986A-7396F7157B4A}"/>
              </a:ext>
            </a:extLst>
          </p:cNvPr>
          <p:cNvSpPr/>
          <p:nvPr userDrawn="1"/>
        </p:nvSpPr>
        <p:spPr>
          <a:xfrm>
            <a:off x="5966332" y="1406823"/>
            <a:ext cx="1925642" cy="1851894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="" xmlns:a16="http://schemas.microsoft.com/office/drawing/2014/main" id="{1602613E-7EEE-C347-90CD-3FD01C4F925E}"/>
              </a:ext>
            </a:extLst>
          </p:cNvPr>
          <p:cNvSpPr/>
          <p:nvPr/>
        </p:nvSpPr>
        <p:spPr>
          <a:xfrm>
            <a:off x="8638637" y="1406823"/>
            <a:ext cx="1925642" cy="185189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AE668048-3D1A-0944-9382-E43B157DF0C1}"/>
              </a:ext>
            </a:extLst>
          </p:cNvPr>
          <p:cNvSpPr/>
          <p:nvPr/>
        </p:nvSpPr>
        <p:spPr>
          <a:xfrm>
            <a:off x="1006570" y="1544251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="" xmlns:a16="http://schemas.microsoft.com/office/drawing/2014/main" id="{3D1DD726-B492-8E44-9918-192EF5BA2D3D}"/>
              </a:ext>
            </a:extLst>
          </p:cNvPr>
          <p:cNvSpPr/>
          <p:nvPr/>
        </p:nvSpPr>
        <p:spPr>
          <a:xfrm>
            <a:off x="3469277" y="1609147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4626D483-2F4C-9149-AE75-A1DB204AF180}"/>
              </a:ext>
            </a:extLst>
          </p:cNvPr>
          <p:cNvSpPr/>
          <p:nvPr/>
        </p:nvSpPr>
        <p:spPr>
          <a:xfrm>
            <a:off x="6128432" y="1562714"/>
            <a:ext cx="1601442" cy="15401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5CC52548-81E9-E848-ACC2-147DFAA24991}"/>
              </a:ext>
            </a:extLst>
          </p:cNvPr>
          <p:cNvSpPr/>
          <p:nvPr/>
        </p:nvSpPr>
        <p:spPr>
          <a:xfrm>
            <a:off x="8800737" y="1562714"/>
            <a:ext cx="1601442" cy="15401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615F96DE-6B77-E34D-972D-58623A9BC87D}"/>
              </a:ext>
            </a:extLst>
          </p:cNvPr>
          <p:cNvSpPr/>
          <p:nvPr/>
        </p:nvSpPr>
        <p:spPr>
          <a:xfrm>
            <a:off x="2217510" y="4860564"/>
            <a:ext cx="1335828" cy="1284670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94673B41-433E-E44D-900C-5050C967F29E}"/>
              </a:ext>
            </a:extLst>
          </p:cNvPr>
          <p:cNvSpPr/>
          <p:nvPr/>
        </p:nvSpPr>
        <p:spPr>
          <a:xfrm>
            <a:off x="4760117" y="4868963"/>
            <a:ext cx="1335828" cy="1284670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64773E4C-32A9-DB4E-BCDC-F968258A12B8}"/>
              </a:ext>
            </a:extLst>
          </p:cNvPr>
          <p:cNvSpPr/>
          <p:nvPr/>
        </p:nvSpPr>
        <p:spPr>
          <a:xfrm>
            <a:off x="7405867" y="4868963"/>
            <a:ext cx="1335828" cy="1284670"/>
          </a:xfrm>
          <a:prstGeom prst="ellipse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FF264980-2C35-3447-8873-1AA9114E2FDB}"/>
              </a:ext>
            </a:extLst>
          </p:cNvPr>
          <p:cNvSpPr/>
          <p:nvPr/>
        </p:nvSpPr>
        <p:spPr>
          <a:xfrm>
            <a:off x="10213355" y="4868963"/>
            <a:ext cx="1335828" cy="1284670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Text Placeholder 17">
            <a:extLst>
              <a:ext uri="{FF2B5EF4-FFF2-40B4-BE49-F238E27FC236}">
                <a16:creationId xmlns="" xmlns:a16="http://schemas.microsoft.com/office/drawing/2014/main" id="{6ADBD416-235E-8042-9F21-FF4E75B4608C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285664" y="1938055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63" name="Text Placeholder 17">
            <a:extLst>
              <a:ext uri="{FF2B5EF4-FFF2-40B4-BE49-F238E27FC236}">
                <a16:creationId xmlns="" xmlns:a16="http://schemas.microsoft.com/office/drawing/2014/main" id="{2BBAC9AE-474F-0D44-9EBA-0537E6983137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3781384" y="1940651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64" name="Text Placeholder 17">
            <a:extLst>
              <a:ext uri="{FF2B5EF4-FFF2-40B4-BE49-F238E27FC236}">
                <a16:creationId xmlns="" xmlns:a16="http://schemas.microsoft.com/office/drawing/2014/main" id="{BF9CAB18-1D38-D644-A81F-70E5466D0389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04021" y="1954009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65" name="Text Placeholder 17">
            <a:extLst>
              <a:ext uri="{FF2B5EF4-FFF2-40B4-BE49-F238E27FC236}">
                <a16:creationId xmlns="" xmlns:a16="http://schemas.microsoft.com/office/drawing/2014/main" id="{A8A502A8-834D-C94A-9859-BACB55444207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9073609" y="2002703"/>
            <a:ext cx="1055698" cy="1073020"/>
          </a:xfrm>
        </p:spPr>
        <p:txBody>
          <a:bodyPr/>
          <a:lstStyle>
            <a:lvl1pPr algn="ctr">
              <a:buNone/>
              <a:defRPr sz="48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70" name="Text Placeholder 17">
            <a:extLst>
              <a:ext uri="{FF2B5EF4-FFF2-40B4-BE49-F238E27FC236}">
                <a16:creationId xmlns="" xmlns:a16="http://schemas.microsoft.com/office/drawing/2014/main" id="{084B4BE7-DD1C-1743-85E4-D3ED17FE67F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402413" y="28157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1" name="Text Placeholder 17">
            <a:extLst>
              <a:ext uri="{FF2B5EF4-FFF2-40B4-BE49-F238E27FC236}">
                <a16:creationId xmlns="" xmlns:a16="http://schemas.microsoft.com/office/drawing/2014/main" id="{5E862C59-ABDF-FB45-866F-C33FB45F9EE7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3326353" y="284041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2" name="Text Placeholder 17">
            <a:extLst>
              <a:ext uri="{FF2B5EF4-FFF2-40B4-BE49-F238E27FC236}">
                <a16:creationId xmlns="" xmlns:a16="http://schemas.microsoft.com/office/drawing/2014/main" id="{16252092-110B-DF41-BAA1-24D8CA1DA645}"/>
              </a:ext>
            </a:extLst>
          </p:cNvPr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5581611" y="2844885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73" name="Text Placeholder 17">
            <a:extLst>
              <a:ext uri="{FF2B5EF4-FFF2-40B4-BE49-F238E27FC236}">
                <a16:creationId xmlns="" xmlns:a16="http://schemas.microsoft.com/office/drawing/2014/main" id="{6BE3560E-17BA-CF47-9892-C7DA0E586994}"/>
              </a:ext>
            </a:extLst>
          </p:cNvPr>
          <p:cNvSpPr>
            <a:spLocks noGrp="1"/>
          </p:cNvSpPr>
          <p:nvPr userDrawn="1">
            <p:ph type="body" sz="quarter" idx="40" hasCustomPrompt="1"/>
          </p:nvPr>
        </p:nvSpPr>
        <p:spPr>
          <a:xfrm>
            <a:off x="8289917" y="2826087"/>
            <a:ext cx="3178450" cy="1755384"/>
          </a:xfrm>
        </p:spPr>
        <p:txBody>
          <a:bodyPr/>
          <a:lstStyle>
            <a:lvl1pPr algn="ctr">
              <a:buNone/>
              <a:defRPr sz="1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9D474F6-150F-834A-BB32-3AF67DA1998E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C6A7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D060F3F6-4C3F-3C4B-932F-B7BD7FBD92A7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3307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75">
            <a:extLst>
              <a:ext uri="{FF2B5EF4-FFF2-40B4-BE49-F238E27FC236}">
                <a16:creationId xmlns="" xmlns:a16="http://schemas.microsoft.com/office/drawing/2014/main" id="{8C0B3D42-2317-6946-847C-DF2D8C7082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32077" y="1534831"/>
            <a:ext cx="1921262" cy="2081780"/>
          </a:xfrm>
          <a:custGeom>
            <a:avLst/>
            <a:gdLst>
              <a:gd name="T0" fmla="*/ 3123 w 3430"/>
              <a:gd name="T1" fmla="*/ 642 h 3719"/>
              <a:gd name="T2" fmla="*/ 3123 w 3430"/>
              <a:gd name="T3" fmla="*/ 642 h 3719"/>
              <a:gd name="T4" fmla="*/ 2090 w 3430"/>
              <a:gd name="T5" fmla="*/ 642 h 3719"/>
              <a:gd name="T6" fmla="*/ 1715 w 3430"/>
              <a:gd name="T7" fmla="*/ 0 h 3719"/>
              <a:gd name="T8" fmla="*/ 1347 w 3430"/>
              <a:gd name="T9" fmla="*/ 642 h 3719"/>
              <a:gd name="T10" fmla="*/ 307 w 3430"/>
              <a:gd name="T11" fmla="*/ 642 h 3719"/>
              <a:gd name="T12" fmla="*/ 0 w 3430"/>
              <a:gd name="T13" fmla="*/ 948 h 3719"/>
              <a:gd name="T14" fmla="*/ 0 w 3430"/>
              <a:gd name="T15" fmla="*/ 3420 h 3719"/>
              <a:gd name="T16" fmla="*/ 307 w 3430"/>
              <a:gd name="T17" fmla="*/ 3718 h 3719"/>
              <a:gd name="T18" fmla="*/ 3123 w 3430"/>
              <a:gd name="T19" fmla="*/ 3718 h 3719"/>
              <a:gd name="T20" fmla="*/ 3429 w 3430"/>
              <a:gd name="T21" fmla="*/ 3420 h 3719"/>
              <a:gd name="T22" fmla="*/ 3429 w 3430"/>
              <a:gd name="T23" fmla="*/ 948 h 3719"/>
              <a:gd name="T24" fmla="*/ 3123 w 3430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30" h="3719">
                <a:moveTo>
                  <a:pt x="3123" y="642"/>
                </a:moveTo>
                <a:lnTo>
                  <a:pt x="3123" y="642"/>
                </a:lnTo>
                <a:cubicBezTo>
                  <a:pt x="2090" y="642"/>
                  <a:pt x="2090" y="642"/>
                  <a:pt x="2090" y="642"/>
                </a:cubicBezTo>
                <a:cubicBezTo>
                  <a:pt x="1715" y="0"/>
                  <a:pt x="1715" y="0"/>
                  <a:pt x="1715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7" y="642"/>
                  <a:pt x="307" y="642"/>
                  <a:pt x="307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7" y="3718"/>
                </a:cubicBezTo>
                <a:cubicBezTo>
                  <a:pt x="3123" y="3718"/>
                  <a:pt x="3123" y="3718"/>
                  <a:pt x="3123" y="3718"/>
                </a:cubicBezTo>
                <a:cubicBezTo>
                  <a:pt x="3291" y="3718"/>
                  <a:pt x="3429" y="3588"/>
                  <a:pt x="3429" y="3420"/>
                </a:cubicBezTo>
                <a:cubicBezTo>
                  <a:pt x="3429" y="948"/>
                  <a:pt x="3429" y="948"/>
                  <a:pt x="3429" y="948"/>
                </a:cubicBezTo>
                <a:cubicBezTo>
                  <a:pt x="3429" y="780"/>
                  <a:pt x="3291" y="642"/>
                  <a:pt x="3123" y="642"/>
                </a:cubicBezTo>
              </a:path>
            </a:pathLst>
          </a:custGeom>
          <a:solidFill>
            <a:srgbClr val="1188A3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reeform 176">
            <a:extLst>
              <a:ext uri="{FF2B5EF4-FFF2-40B4-BE49-F238E27FC236}">
                <a16:creationId xmlns="" xmlns:a16="http://schemas.microsoft.com/office/drawing/2014/main" id="{40053DCA-CDEC-8B4D-B8F3-C1EF890EF02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70654" y="1534831"/>
            <a:ext cx="1916323" cy="2081780"/>
          </a:xfrm>
          <a:custGeom>
            <a:avLst/>
            <a:gdLst>
              <a:gd name="T0" fmla="*/ 3122 w 3421"/>
              <a:gd name="T1" fmla="*/ 642 h 3719"/>
              <a:gd name="T2" fmla="*/ 3122 w 3421"/>
              <a:gd name="T3" fmla="*/ 642 h 3719"/>
              <a:gd name="T4" fmla="*/ 2089 w 3421"/>
              <a:gd name="T5" fmla="*/ 642 h 3719"/>
              <a:gd name="T6" fmla="*/ 1722 w 3421"/>
              <a:gd name="T7" fmla="*/ 0 h 3719"/>
              <a:gd name="T8" fmla="*/ 1347 w 3421"/>
              <a:gd name="T9" fmla="*/ 642 h 3719"/>
              <a:gd name="T10" fmla="*/ 306 w 3421"/>
              <a:gd name="T11" fmla="*/ 642 h 3719"/>
              <a:gd name="T12" fmla="*/ 0 w 3421"/>
              <a:gd name="T13" fmla="*/ 948 h 3719"/>
              <a:gd name="T14" fmla="*/ 0 w 3421"/>
              <a:gd name="T15" fmla="*/ 3420 h 3719"/>
              <a:gd name="T16" fmla="*/ 306 w 3421"/>
              <a:gd name="T17" fmla="*/ 3718 h 3719"/>
              <a:gd name="T18" fmla="*/ 3122 w 3421"/>
              <a:gd name="T19" fmla="*/ 3718 h 3719"/>
              <a:gd name="T20" fmla="*/ 3420 w 3421"/>
              <a:gd name="T21" fmla="*/ 3420 h 3719"/>
              <a:gd name="T22" fmla="*/ 3420 w 3421"/>
              <a:gd name="T23" fmla="*/ 948 h 3719"/>
              <a:gd name="T24" fmla="*/ 3122 w 3421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1" h="3719">
                <a:moveTo>
                  <a:pt x="3122" y="642"/>
                </a:moveTo>
                <a:lnTo>
                  <a:pt x="3122" y="642"/>
                </a:lnTo>
                <a:cubicBezTo>
                  <a:pt x="2089" y="642"/>
                  <a:pt x="2089" y="642"/>
                  <a:pt x="2089" y="642"/>
                </a:cubicBezTo>
                <a:cubicBezTo>
                  <a:pt x="1722" y="0"/>
                  <a:pt x="1722" y="0"/>
                  <a:pt x="1722" y="0"/>
                </a:cubicBezTo>
                <a:cubicBezTo>
                  <a:pt x="1347" y="642"/>
                  <a:pt x="1347" y="642"/>
                  <a:pt x="134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0" y="3718"/>
                  <a:pt x="3420" y="3588"/>
                  <a:pt x="3420" y="3420"/>
                </a:cubicBezTo>
                <a:cubicBezTo>
                  <a:pt x="3420" y="948"/>
                  <a:pt x="3420" y="948"/>
                  <a:pt x="3420" y="948"/>
                </a:cubicBezTo>
                <a:cubicBezTo>
                  <a:pt x="3420" y="780"/>
                  <a:pt x="3290" y="642"/>
                  <a:pt x="3122" y="642"/>
                </a:cubicBezTo>
              </a:path>
            </a:pathLst>
          </a:custGeom>
          <a:solidFill>
            <a:srgbClr val="1BA19A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reeform 177">
            <a:extLst>
              <a:ext uri="{FF2B5EF4-FFF2-40B4-BE49-F238E27FC236}">
                <a16:creationId xmlns="" xmlns:a16="http://schemas.microsoft.com/office/drawing/2014/main" id="{10B1012D-1247-0E4A-BFFD-D8F52FAEDE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104293" y="1534831"/>
            <a:ext cx="1918793" cy="2081780"/>
          </a:xfrm>
          <a:custGeom>
            <a:avLst/>
            <a:gdLst>
              <a:gd name="T0" fmla="*/ 3121 w 3428"/>
              <a:gd name="T1" fmla="*/ 642 h 3719"/>
              <a:gd name="T2" fmla="*/ 3121 w 3428"/>
              <a:gd name="T3" fmla="*/ 642 h 3719"/>
              <a:gd name="T4" fmla="*/ 2103 w 3428"/>
              <a:gd name="T5" fmla="*/ 642 h 3719"/>
              <a:gd name="T6" fmla="*/ 1729 w 3428"/>
              <a:gd name="T7" fmla="*/ 0 h 3719"/>
              <a:gd name="T8" fmla="*/ 1362 w 3428"/>
              <a:gd name="T9" fmla="*/ 642 h 3719"/>
              <a:gd name="T10" fmla="*/ 306 w 3428"/>
              <a:gd name="T11" fmla="*/ 642 h 3719"/>
              <a:gd name="T12" fmla="*/ 0 w 3428"/>
              <a:gd name="T13" fmla="*/ 948 h 3719"/>
              <a:gd name="T14" fmla="*/ 0 w 3428"/>
              <a:gd name="T15" fmla="*/ 3420 h 3719"/>
              <a:gd name="T16" fmla="*/ 306 w 3428"/>
              <a:gd name="T17" fmla="*/ 3718 h 3719"/>
              <a:gd name="T18" fmla="*/ 3121 w 3428"/>
              <a:gd name="T19" fmla="*/ 3718 h 3719"/>
              <a:gd name="T20" fmla="*/ 3427 w 3428"/>
              <a:gd name="T21" fmla="*/ 3420 h 3719"/>
              <a:gd name="T22" fmla="*/ 3427 w 3428"/>
              <a:gd name="T23" fmla="*/ 948 h 3719"/>
              <a:gd name="T24" fmla="*/ 3121 w 3428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8" h="3719">
                <a:moveTo>
                  <a:pt x="3121" y="642"/>
                </a:moveTo>
                <a:lnTo>
                  <a:pt x="3121" y="642"/>
                </a:lnTo>
                <a:cubicBezTo>
                  <a:pt x="2103" y="642"/>
                  <a:pt x="2103" y="642"/>
                  <a:pt x="2103" y="642"/>
                </a:cubicBezTo>
                <a:cubicBezTo>
                  <a:pt x="1729" y="0"/>
                  <a:pt x="1729" y="0"/>
                  <a:pt x="1729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1" y="3718"/>
                  <a:pt x="3121" y="3718"/>
                  <a:pt x="3121" y="3718"/>
                </a:cubicBezTo>
                <a:cubicBezTo>
                  <a:pt x="3289" y="3718"/>
                  <a:pt x="3427" y="3588"/>
                  <a:pt x="3427" y="3420"/>
                </a:cubicBezTo>
                <a:cubicBezTo>
                  <a:pt x="3427" y="948"/>
                  <a:pt x="3427" y="948"/>
                  <a:pt x="3427" y="948"/>
                </a:cubicBezTo>
                <a:cubicBezTo>
                  <a:pt x="3427" y="780"/>
                  <a:pt x="3289" y="642"/>
                  <a:pt x="3121" y="642"/>
                </a:cubicBezTo>
              </a:path>
            </a:pathLst>
          </a:custGeom>
          <a:solidFill>
            <a:srgbClr val="28AF95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reeform 178">
            <a:extLst>
              <a:ext uri="{FF2B5EF4-FFF2-40B4-BE49-F238E27FC236}">
                <a16:creationId xmlns="" xmlns:a16="http://schemas.microsoft.com/office/drawing/2014/main" id="{65CDE706-10CF-2F43-88C1-BCEBF0BED0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42870" y="1534831"/>
            <a:ext cx="1916323" cy="2081780"/>
          </a:xfrm>
          <a:custGeom>
            <a:avLst/>
            <a:gdLst>
              <a:gd name="T0" fmla="*/ 3115 w 3422"/>
              <a:gd name="T1" fmla="*/ 642 h 3719"/>
              <a:gd name="T2" fmla="*/ 3115 w 3422"/>
              <a:gd name="T3" fmla="*/ 642 h 3719"/>
              <a:gd name="T4" fmla="*/ 2105 w 3422"/>
              <a:gd name="T5" fmla="*/ 642 h 3719"/>
              <a:gd name="T6" fmla="*/ 1737 w 3422"/>
              <a:gd name="T7" fmla="*/ 0 h 3719"/>
              <a:gd name="T8" fmla="*/ 1362 w 3422"/>
              <a:gd name="T9" fmla="*/ 642 h 3719"/>
              <a:gd name="T10" fmla="*/ 299 w 3422"/>
              <a:gd name="T11" fmla="*/ 642 h 3719"/>
              <a:gd name="T12" fmla="*/ 0 w 3422"/>
              <a:gd name="T13" fmla="*/ 948 h 3719"/>
              <a:gd name="T14" fmla="*/ 0 w 3422"/>
              <a:gd name="T15" fmla="*/ 3420 h 3719"/>
              <a:gd name="T16" fmla="*/ 299 w 3422"/>
              <a:gd name="T17" fmla="*/ 3718 h 3719"/>
              <a:gd name="T18" fmla="*/ 3115 w 3422"/>
              <a:gd name="T19" fmla="*/ 3718 h 3719"/>
              <a:gd name="T20" fmla="*/ 3421 w 3422"/>
              <a:gd name="T21" fmla="*/ 3420 h 3719"/>
              <a:gd name="T22" fmla="*/ 3421 w 3422"/>
              <a:gd name="T23" fmla="*/ 948 h 3719"/>
              <a:gd name="T24" fmla="*/ 3115 w 3422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2" h="3719">
                <a:moveTo>
                  <a:pt x="3115" y="642"/>
                </a:moveTo>
                <a:lnTo>
                  <a:pt x="3115" y="642"/>
                </a:lnTo>
                <a:cubicBezTo>
                  <a:pt x="2105" y="642"/>
                  <a:pt x="2105" y="642"/>
                  <a:pt x="2105" y="642"/>
                </a:cubicBezTo>
                <a:cubicBezTo>
                  <a:pt x="1737" y="0"/>
                  <a:pt x="1737" y="0"/>
                  <a:pt x="1737" y="0"/>
                </a:cubicBezTo>
                <a:cubicBezTo>
                  <a:pt x="1362" y="642"/>
                  <a:pt x="1362" y="642"/>
                  <a:pt x="1362" y="642"/>
                </a:cubicBezTo>
                <a:cubicBezTo>
                  <a:pt x="299" y="642"/>
                  <a:pt x="299" y="642"/>
                  <a:pt x="299" y="642"/>
                </a:cubicBezTo>
                <a:cubicBezTo>
                  <a:pt x="130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0" y="3718"/>
                  <a:pt x="299" y="3718"/>
                </a:cubicBezTo>
                <a:cubicBezTo>
                  <a:pt x="3115" y="3718"/>
                  <a:pt x="3115" y="3718"/>
                  <a:pt x="3115" y="3718"/>
                </a:cubicBezTo>
                <a:cubicBezTo>
                  <a:pt x="3283" y="3718"/>
                  <a:pt x="3421" y="3588"/>
                  <a:pt x="3421" y="3420"/>
                </a:cubicBezTo>
                <a:cubicBezTo>
                  <a:pt x="3421" y="948"/>
                  <a:pt x="3421" y="948"/>
                  <a:pt x="3421" y="948"/>
                </a:cubicBezTo>
                <a:cubicBezTo>
                  <a:pt x="3421" y="780"/>
                  <a:pt x="3283" y="642"/>
                  <a:pt x="3115" y="642"/>
                </a:cubicBezTo>
              </a:path>
            </a:pathLst>
          </a:custGeom>
          <a:solidFill>
            <a:srgbClr val="8CBF4B"/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0" name="Freeform 179">
            <a:extLst>
              <a:ext uri="{FF2B5EF4-FFF2-40B4-BE49-F238E27FC236}">
                <a16:creationId xmlns="" xmlns:a16="http://schemas.microsoft.com/office/drawing/2014/main" id="{832BCD4D-201E-8748-B1F7-9CE73C83B4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376508" y="1534831"/>
            <a:ext cx="1921262" cy="2081780"/>
          </a:xfrm>
          <a:custGeom>
            <a:avLst/>
            <a:gdLst>
              <a:gd name="T0" fmla="*/ 3122 w 3429"/>
              <a:gd name="T1" fmla="*/ 642 h 3719"/>
              <a:gd name="T2" fmla="*/ 3122 w 3429"/>
              <a:gd name="T3" fmla="*/ 642 h 3719"/>
              <a:gd name="T4" fmla="*/ 2120 w 3429"/>
              <a:gd name="T5" fmla="*/ 642 h 3719"/>
              <a:gd name="T6" fmla="*/ 1745 w 3429"/>
              <a:gd name="T7" fmla="*/ 0 h 3719"/>
              <a:gd name="T8" fmla="*/ 1377 w 3429"/>
              <a:gd name="T9" fmla="*/ 642 h 3719"/>
              <a:gd name="T10" fmla="*/ 306 w 3429"/>
              <a:gd name="T11" fmla="*/ 642 h 3719"/>
              <a:gd name="T12" fmla="*/ 0 w 3429"/>
              <a:gd name="T13" fmla="*/ 948 h 3719"/>
              <a:gd name="T14" fmla="*/ 0 w 3429"/>
              <a:gd name="T15" fmla="*/ 3420 h 3719"/>
              <a:gd name="T16" fmla="*/ 306 w 3429"/>
              <a:gd name="T17" fmla="*/ 3718 h 3719"/>
              <a:gd name="T18" fmla="*/ 3122 w 3429"/>
              <a:gd name="T19" fmla="*/ 3718 h 3719"/>
              <a:gd name="T20" fmla="*/ 3428 w 3429"/>
              <a:gd name="T21" fmla="*/ 3420 h 3719"/>
              <a:gd name="T22" fmla="*/ 3428 w 3429"/>
              <a:gd name="T23" fmla="*/ 948 h 3719"/>
              <a:gd name="T24" fmla="*/ 3122 w 3429"/>
              <a:gd name="T25" fmla="*/ 642 h 3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29" h="3719">
                <a:moveTo>
                  <a:pt x="3122" y="642"/>
                </a:moveTo>
                <a:lnTo>
                  <a:pt x="3122" y="642"/>
                </a:lnTo>
                <a:cubicBezTo>
                  <a:pt x="2120" y="642"/>
                  <a:pt x="2120" y="642"/>
                  <a:pt x="2120" y="642"/>
                </a:cubicBezTo>
                <a:cubicBezTo>
                  <a:pt x="1745" y="0"/>
                  <a:pt x="1745" y="0"/>
                  <a:pt x="1745" y="0"/>
                </a:cubicBezTo>
                <a:cubicBezTo>
                  <a:pt x="1377" y="642"/>
                  <a:pt x="1377" y="642"/>
                  <a:pt x="1377" y="642"/>
                </a:cubicBezTo>
                <a:cubicBezTo>
                  <a:pt x="306" y="642"/>
                  <a:pt x="306" y="642"/>
                  <a:pt x="306" y="642"/>
                </a:cubicBezTo>
                <a:cubicBezTo>
                  <a:pt x="138" y="642"/>
                  <a:pt x="0" y="780"/>
                  <a:pt x="0" y="948"/>
                </a:cubicBezTo>
                <a:cubicBezTo>
                  <a:pt x="0" y="3420"/>
                  <a:pt x="0" y="3420"/>
                  <a:pt x="0" y="3420"/>
                </a:cubicBezTo>
                <a:cubicBezTo>
                  <a:pt x="0" y="3588"/>
                  <a:pt x="138" y="3718"/>
                  <a:pt x="306" y="3718"/>
                </a:cubicBezTo>
                <a:cubicBezTo>
                  <a:pt x="3122" y="3718"/>
                  <a:pt x="3122" y="3718"/>
                  <a:pt x="3122" y="3718"/>
                </a:cubicBezTo>
                <a:cubicBezTo>
                  <a:pt x="3291" y="3718"/>
                  <a:pt x="3428" y="3588"/>
                  <a:pt x="3428" y="3420"/>
                </a:cubicBezTo>
                <a:cubicBezTo>
                  <a:pt x="3428" y="948"/>
                  <a:pt x="3428" y="948"/>
                  <a:pt x="3428" y="948"/>
                </a:cubicBezTo>
                <a:cubicBezTo>
                  <a:pt x="3428" y="780"/>
                  <a:pt x="3291" y="642"/>
                  <a:pt x="3122" y="642"/>
                </a:cubicBezTo>
              </a:path>
            </a:pathLst>
          </a:custGeom>
          <a:solidFill>
            <a:srgbClr val="AED07E">
              <a:alpha val="80000"/>
            </a:srgbClr>
          </a:solidFill>
          <a:ln w="9525" cap="flat">
            <a:noFill/>
            <a:bevel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C32DC3FE-D517-4045-A81C-97480C4BB5BC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929DE76E-73B1-9148-AD97-229EAA47B0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7141" y="2777667"/>
            <a:ext cx="1903851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46019" y="2282993"/>
            <a:ext cx="1903851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97293" y="2771417"/>
            <a:ext cx="1921263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73021" y="2276743"/>
            <a:ext cx="1921263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29645" y="2762963"/>
            <a:ext cx="1908506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16948" y="2268289"/>
            <a:ext cx="190850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72508" y="2756713"/>
            <a:ext cx="1890175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386" y="2262039"/>
            <a:ext cx="1890175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03936" y="2745138"/>
            <a:ext cx="1921262" cy="1237497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1239" y="2250464"/>
            <a:ext cx="1921262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E0AA75E-BDA5-164B-BCEE-416AB7EB207E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8F78608-E00E-EC4C-A889-2DB48630BF2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23567120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AF7012A-4801-B846-8CEA-D1AA67A7E19E}"/>
              </a:ext>
            </a:extLst>
          </p:cNvPr>
          <p:cNvSpPr/>
          <p:nvPr userDrawn="1"/>
        </p:nvSpPr>
        <p:spPr>
          <a:xfrm>
            <a:off x="0" y="0"/>
            <a:ext cx="3526971" cy="255371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="" xmlns:a16="http://schemas.microsoft.com/office/drawing/2014/main" id="{000CD309-E9B0-7C4A-9A4F-489EB83506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313" y="875545"/>
            <a:ext cx="10978262" cy="108309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A6377D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="" xmlns:a16="http://schemas.microsoft.com/office/drawing/2014/main" id="{C6A8FD36-65E2-304C-B342-C3166DD3BB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313" y="2067342"/>
            <a:ext cx="10978262" cy="4038015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404040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204016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- with solid head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5EE0BA7-5177-7C41-9701-67552BFD319E}"/>
              </a:ext>
            </a:extLst>
          </p:cNvPr>
          <p:cNvSpPr/>
          <p:nvPr userDrawn="1"/>
        </p:nvSpPr>
        <p:spPr>
          <a:xfrm>
            <a:off x="332509" y="301337"/>
            <a:ext cx="11513127" cy="1859972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 Placeholder 23">
            <a:extLst>
              <a:ext uri="{FF2B5EF4-FFF2-40B4-BE49-F238E27FC236}">
                <a16:creationId xmlns="" xmlns:a16="http://schemas.microsoft.com/office/drawing/2014/main" id="{ED39E585-4CC7-244E-BB6D-EF564C816B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3177" y="943935"/>
            <a:ext cx="10563696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="" xmlns:a16="http://schemas.microsoft.com/office/drawing/2014/main" id="{A171193F-8D07-6841-AD4F-81B3E69E1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651" y="2668824"/>
            <a:ext cx="10638222" cy="324524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16615471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C620474-398A-C642-97C5-6FFB0DF43052}"/>
              </a:ext>
            </a:extLst>
          </p:cNvPr>
          <p:cNvCxnSpPr>
            <a:cxnSpLocks/>
          </p:cNvCxnSpPr>
          <p:nvPr/>
        </p:nvCxnSpPr>
        <p:spPr>
          <a:xfrm>
            <a:off x="2718910" y="3448776"/>
            <a:ext cx="947150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6E4A766-FED1-894B-A889-823A4FF75411}"/>
              </a:ext>
            </a:extLst>
          </p:cNvPr>
          <p:cNvSpPr/>
          <p:nvPr/>
        </p:nvSpPr>
        <p:spPr>
          <a:xfrm>
            <a:off x="2102383" y="2832249"/>
            <a:ext cx="1233055" cy="1233055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08C6878-4402-894E-8E64-73E151411DC6}"/>
              </a:ext>
            </a:extLst>
          </p:cNvPr>
          <p:cNvSpPr/>
          <p:nvPr/>
        </p:nvSpPr>
        <p:spPr>
          <a:xfrm>
            <a:off x="5969765" y="3362570"/>
            <a:ext cx="172412" cy="172412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BB83E75-E0C9-714E-9E45-509D3F33090F}"/>
              </a:ext>
            </a:extLst>
          </p:cNvPr>
          <p:cNvSpPr/>
          <p:nvPr/>
        </p:nvSpPr>
        <p:spPr>
          <a:xfrm>
            <a:off x="9383674" y="3362570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26AA091-4676-F84E-93FF-824FF1A4B10B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8" name="Text Placeholder 23">
            <a:extLst>
              <a:ext uri="{FF2B5EF4-FFF2-40B4-BE49-F238E27FC236}">
                <a16:creationId xmlns="" xmlns:a16="http://schemas.microsoft.com/office/drawing/2014/main" id="{E74BB04E-437D-4E46-9A57-B72EEF075E6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Our Journey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="" xmlns:a16="http://schemas.microsoft.com/office/drawing/2014/main" id="{CCD767BA-B79C-2543-AA9A-86E634722F0F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785825" y="422073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3BC6FB8B-D15D-3340-8F2D-D5BC2FD4D66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216766" y="1608539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19348E07-20A7-F740-8715-43EB023172A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102383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START</a:t>
            </a:r>
            <a:endParaRPr lang="en-US" dirty="0"/>
          </a:p>
        </p:txBody>
      </p:sp>
      <p:sp>
        <p:nvSpPr>
          <p:cNvPr id="36" name="Text Placeholder 17">
            <a:extLst>
              <a:ext uri="{FF2B5EF4-FFF2-40B4-BE49-F238E27FC236}">
                <a16:creationId xmlns="" xmlns:a16="http://schemas.microsoft.com/office/drawing/2014/main" id="{BD72605F-29B1-4242-93F3-3F37AA42DC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85825" y="2823339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2016</a:t>
            </a:r>
            <a:endParaRPr lang="en-US" dirty="0"/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A04A4060-643D-BB44-93F7-B288E25220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16766" y="3843245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2017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D08B2CC-4979-4848-AA8C-0A1B4B69F8C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53A056D-7DA8-CA43-BD26-DAFD3209780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66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6614A76-CC39-4D8F-8A8F-AEA07A95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B0D7F0-03CD-4F5B-B7C1-567AB8E7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50DE8C2-11F7-4D40-9854-DA6C0F85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283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159BEB2-8918-8740-99A7-553D0D414983}"/>
              </a:ext>
            </a:extLst>
          </p:cNvPr>
          <p:cNvCxnSpPr>
            <a:cxnSpLocks/>
          </p:cNvCxnSpPr>
          <p:nvPr userDrawn="1"/>
        </p:nvCxnSpPr>
        <p:spPr>
          <a:xfrm>
            <a:off x="1588" y="3448776"/>
            <a:ext cx="1218882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7D4A19C4-1947-4349-9457-0ACFFBA4FC07}"/>
              </a:ext>
            </a:extLst>
          </p:cNvPr>
          <p:cNvSpPr/>
          <p:nvPr/>
        </p:nvSpPr>
        <p:spPr>
          <a:xfrm>
            <a:off x="6040275" y="3362570"/>
            <a:ext cx="172412" cy="172412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87DE787-8DE7-3C4E-8EB8-423F070D8AFF}"/>
              </a:ext>
            </a:extLst>
          </p:cNvPr>
          <p:cNvSpPr/>
          <p:nvPr/>
        </p:nvSpPr>
        <p:spPr>
          <a:xfrm>
            <a:off x="2626366" y="3362571"/>
            <a:ext cx="172412" cy="172412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C249088C-C99A-C54C-8067-8456BF21657E}"/>
              </a:ext>
            </a:extLst>
          </p:cNvPr>
          <p:cNvSpPr/>
          <p:nvPr/>
        </p:nvSpPr>
        <p:spPr>
          <a:xfrm>
            <a:off x="9393224" y="3362571"/>
            <a:ext cx="172412" cy="172412"/>
          </a:xfrm>
          <a:prstGeom prst="ellipse">
            <a:avLst/>
          </a:prstGeom>
          <a:solidFill>
            <a:srgbClr val="8CBF4B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32" name="Text Placeholder 17">
            <a:extLst>
              <a:ext uri="{FF2B5EF4-FFF2-40B4-BE49-F238E27FC236}">
                <a16:creationId xmlns="" xmlns:a16="http://schemas.microsoft.com/office/drawing/2014/main" id="{FF92472D-9633-1B41-8BB1-3CE8FDF598FC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459184" y="4206951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3" name="Text Placeholder 17">
            <a:extLst>
              <a:ext uri="{FF2B5EF4-FFF2-40B4-BE49-F238E27FC236}">
                <a16:creationId xmlns="" xmlns:a16="http://schemas.microsoft.com/office/drawing/2014/main" id="{4FA104B9-3949-7046-BD33-D672B145979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890125" y="1594752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4" name="Text Placeholder 17">
            <a:extLst>
              <a:ext uri="{FF2B5EF4-FFF2-40B4-BE49-F238E27FC236}">
                <a16:creationId xmlns="" xmlns:a16="http://schemas.microsoft.com/office/drawing/2014/main" id="{4170B2DE-1D76-D746-B4E0-1DF37E4C7538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8223426" y="4210067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9" name="Text Placeholder 17">
            <a:extLst>
              <a:ext uri="{FF2B5EF4-FFF2-40B4-BE49-F238E27FC236}">
                <a16:creationId xmlns="" xmlns:a16="http://schemas.microsoft.com/office/drawing/2014/main" id="{00BAA056-DFBD-584F-9273-7D94010335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59184" y="283714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2018</a:t>
            </a:r>
            <a:endParaRPr lang="en-US" dirty="0"/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6BF9179A-0AB3-E042-BD2E-A24FBC624C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90125" y="385705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2019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5D05B818-03D6-0C48-A4A4-879D1B8573F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23426" y="2825658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2020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C26421F-3E17-FF47-92D5-AE8B9BF847B2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7918C0E-ED0A-D748-88E5-BE3A2DEDEB97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39573948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Journe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D99EA92-8C6E-B84F-B459-728079F0C1CC}"/>
              </a:ext>
            </a:extLst>
          </p:cNvPr>
          <p:cNvGrpSpPr/>
          <p:nvPr userDrawn="1"/>
        </p:nvGrpSpPr>
        <p:grpSpPr>
          <a:xfrm flipH="1">
            <a:off x="-87112" y="2691100"/>
            <a:ext cx="10183945" cy="1475800"/>
            <a:chOff x="4009760" y="5382199"/>
            <a:chExt cx="20367890" cy="2951599"/>
          </a:xfrm>
        </p:grpSpPr>
        <p:cxnSp>
          <p:nvCxnSpPr>
            <p:cNvPr id="3" name="Straight Connector 2">
              <a:extLst>
                <a:ext uri="{FF2B5EF4-FFF2-40B4-BE49-F238E27FC236}">
                  <a16:creationId xmlns="" xmlns:a16="http://schemas.microsoft.com/office/drawing/2014/main" id="{E7ED26DD-7AEB-9E44-8FF6-C477D8C00C2B}"/>
                </a:ext>
              </a:extLst>
            </p:cNvPr>
            <p:cNvCxnSpPr>
              <a:cxnSpLocks/>
            </p:cNvCxnSpPr>
            <p:nvPr/>
          </p:nvCxnSpPr>
          <p:spPr>
            <a:xfrm>
              <a:off x="5434644" y="6897551"/>
              <a:ext cx="1894300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40BA1181-B947-D246-AEDB-8D5690586889}"/>
                </a:ext>
              </a:extLst>
            </p:cNvPr>
            <p:cNvSpPr/>
            <p:nvPr/>
          </p:nvSpPr>
          <p:spPr>
            <a:xfrm>
              <a:off x="4009760" y="5382199"/>
              <a:ext cx="2887204" cy="2951599"/>
            </a:xfrm>
            <a:prstGeom prst="ellipse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prstClr val="white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93279403-2DD6-294E-8653-2A42ED9EBD96}"/>
                </a:ext>
              </a:extLst>
            </p:cNvPr>
            <p:cNvSpPr/>
            <p:nvPr/>
          </p:nvSpPr>
          <p:spPr>
            <a:xfrm>
              <a:off x="11936354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B1A0B9AD-E1B8-4A47-B627-580D076FD190}"/>
                </a:ext>
              </a:extLst>
            </p:cNvPr>
            <p:cNvSpPr/>
            <p:nvPr/>
          </p:nvSpPr>
          <p:spPr>
            <a:xfrm>
              <a:off x="18764171" y="6725140"/>
              <a:ext cx="344824" cy="344824"/>
            </a:xfrm>
            <a:prstGeom prst="ellipse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 Placeholder 17">
            <a:extLst>
              <a:ext uri="{FF2B5EF4-FFF2-40B4-BE49-F238E27FC236}">
                <a16:creationId xmlns="" xmlns:a16="http://schemas.microsoft.com/office/drawing/2014/main" id="{EE27F43F-5131-7247-81C7-14B1147E8D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4900" y="1617548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FA701368-7F3A-D942-9086-74C5BC9A1A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8201" y="4232863"/>
            <a:ext cx="2506226" cy="1237497"/>
          </a:xfrm>
        </p:spPr>
        <p:txBody>
          <a:bodyPr/>
          <a:lstStyle>
            <a:lvl1pPr algn="ctr">
              <a:buNone/>
              <a:defRPr sz="16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19E93A3E-D93B-6746-924C-B809E688CD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67864" y="3228214"/>
            <a:ext cx="1233055" cy="441123"/>
          </a:xfrm>
        </p:spPr>
        <p:txBody>
          <a:bodyPr anchor="ctr"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END</a:t>
            </a:r>
            <a:endParaRPr lang="en-US" dirty="0"/>
          </a:p>
        </p:txBody>
      </p:sp>
      <p:sp>
        <p:nvSpPr>
          <p:cNvPr id="26" name="Text Placeholder 17">
            <a:extLst>
              <a:ext uri="{FF2B5EF4-FFF2-40B4-BE49-F238E27FC236}">
                <a16:creationId xmlns="" xmlns:a16="http://schemas.microsoft.com/office/drawing/2014/main" id="{14EC00ED-B9B5-564F-A2BD-E9361B35ED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66515" y="3842694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2021</a:t>
            </a:r>
            <a:endParaRPr lang="en-US" dirty="0"/>
          </a:p>
        </p:txBody>
      </p:sp>
      <p:sp>
        <p:nvSpPr>
          <p:cNvPr id="27" name="Text Placeholder 17">
            <a:extLst>
              <a:ext uri="{FF2B5EF4-FFF2-40B4-BE49-F238E27FC236}">
                <a16:creationId xmlns="" xmlns:a16="http://schemas.microsoft.com/office/drawing/2014/main" id="{3BB708B1-BD9F-3D4B-A3F2-DAAACD7B96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8201" y="2797420"/>
            <a:ext cx="2506226" cy="335052"/>
          </a:xfrm>
        </p:spPr>
        <p:txBody>
          <a:bodyPr/>
          <a:lstStyle>
            <a:lvl1pPr algn="ctr">
              <a:buNone/>
              <a:defRPr sz="2000" b="0" i="0" spc="30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2022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736D8C8-35B9-E44E-AAE8-C6E80ED2B0AD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A81152B3-A02C-0A41-A45E-03342C78C7A9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4047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lend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F295640-5B5F-6E47-808F-2F2FB8B377B6}"/>
              </a:ext>
            </a:extLst>
          </p:cNvPr>
          <p:cNvGrpSpPr/>
          <p:nvPr userDrawn="1"/>
        </p:nvGrpSpPr>
        <p:grpSpPr>
          <a:xfrm>
            <a:off x="13492" y="1875084"/>
            <a:ext cx="12165015" cy="3041254"/>
            <a:chOff x="0" y="4738255"/>
            <a:chExt cx="21169744" cy="5292436"/>
          </a:xfrm>
        </p:grpSpPr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2C287D99-39F7-274E-881D-B1205E86882D}"/>
                </a:ext>
              </a:extLst>
            </p:cNvPr>
            <p:cNvSpPr/>
            <p:nvPr/>
          </p:nvSpPr>
          <p:spPr>
            <a:xfrm>
              <a:off x="0" y="4738255"/>
              <a:ext cx="5292436" cy="5292436"/>
            </a:xfrm>
            <a:prstGeom prst="rect">
              <a:avLst/>
            </a:prstGeom>
            <a:solidFill>
              <a:srgbClr val="1188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A7255414-C2BD-294E-A843-C1E85CBB702D}"/>
                </a:ext>
              </a:extLst>
            </p:cNvPr>
            <p:cNvSpPr/>
            <p:nvPr/>
          </p:nvSpPr>
          <p:spPr>
            <a:xfrm>
              <a:off x="5292436" y="4738255"/>
              <a:ext cx="5292436" cy="5292436"/>
            </a:xfrm>
            <a:prstGeom prst="rect">
              <a:avLst/>
            </a:prstGeom>
            <a:solidFill>
              <a:srgbClr val="28AF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C2AF4D0D-CD86-1943-BD02-89B10E71AB04}"/>
                </a:ext>
              </a:extLst>
            </p:cNvPr>
            <p:cNvSpPr/>
            <p:nvPr/>
          </p:nvSpPr>
          <p:spPr>
            <a:xfrm>
              <a:off x="10584872" y="4738255"/>
              <a:ext cx="5292436" cy="5292436"/>
            </a:xfrm>
            <a:prstGeom prst="rect">
              <a:avLst/>
            </a:prstGeom>
            <a:solidFill>
              <a:srgbClr val="1BA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B3D836D-4100-D44A-83B0-51B97203CAA2}"/>
                </a:ext>
              </a:extLst>
            </p:cNvPr>
            <p:cNvSpPr/>
            <p:nvPr/>
          </p:nvSpPr>
          <p:spPr>
            <a:xfrm>
              <a:off x="15877308" y="4738255"/>
              <a:ext cx="5292436" cy="5292436"/>
            </a:xfrm>
            <a:prstGeom prst="rect">
              <a:avLst/>
            </a:prstGeom>
            <a:solidFill>
              <a:srgbClr val="8CBF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4D2F298-F143-9740-AAB0-DC67FBF5DC8C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40B2C6C4-135F-5946-B876-EA9B72EF09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4743" y="2963737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February</a:t>
            </a:r>
            <a:endParaRPr lang="en-US" dirty="0"/>
          </a:p>
        </p:txBody>
      </p:sp>
      <p:sp>
        <p:nvSpPr>
          <p:cNvPr id="36" name="Text Placeholder 23">
            <a:extLst>
              <a:ext uri="{FF2B5EF4-FFF2-40B4-BE49-F238E27FC236}">
                <a16:creationId xmlns="" xmlns:a16="http://schemas.microsoft.com/office/drawing/2014/main" id="{BDA90A0E-F434-DE4E-802E-4F8D967084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59026" y="2332384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="" xmlns:a16="http://schemas.microsoft.com/office/drawing/2014/main" id="{E4E3947D-3C0D-864E-A378-E86B96AB3A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69574" y="3694013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8" name="Text Placeholder 17">
            <a:extLst>
              <a:ext uri="{FF2B5EF4-FFF2-40B4-BE49-F238E27FC236}">
                <a16:creationId xmlns="" xmlns:a16="http://schemas.microsoft.com/office/drawing/2014/main" id="{7A61D601-8E58-BD42-BBBF-581E5B4321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979" y="2966833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January</a:t>
            </a:r>
            <a:endParaRPr lang="en-US" dirty="0"/>
          </a:p>
        </p:txBody>
      </p:sp>
      <p:sp>
        <p:nvSpPr>
          <p:cNvPr id="39" name="Text Placeholder 23">
            <a:extLst>
              <a:ext uri="{FF2B5EF4-FFF2-40B4-BE49-F238E27FC236}">
                <a16:creationId xmlns="" xmlns:a16="http://schemas.microsoft.com/office/drawing/2014/main" id="{FBF15F1B-8908-F446-91BA-B6025A5D96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04" y="2335480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20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="" xmlns:a16="http://schemas.microsoft.com/office/drawing/2014/main" id="{8DA24536-E652-E647-BC3C-200CC55782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852" y="3697109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1" name="Text Placeholder 17">
            <a:extLst>
              <a:ext uri="{FF2B5EF4-FFF2-40B4-BE49-F238E27FC236}">
                <a16:creationId xmlns="" xmlns:a16="http://schemas.microsoft.com/office/drawing/2014/main" id="{87F5E8E1-032A-ED43-93E9-DB20B4563FF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24512" y="2950422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April</a:t>
            </a:r>
            <a:endParaRPr lang="en-US" dirty="0"/>
          </a:p>
        </p:txBody>
      </p:sp>
      <p:sp>
        <p:nvSpPr>
          <p:cNvPr id="42" name="Text Placeholder 23">
            <a:extLst>
              <a:ext uri="{FF2B5EF4-FFF2-40B4-BE49-F238E27FC236}">
                <a16:creationId xmlns="" xmlns:a16="http://schemas.microsoft.com/office/drawing/2014/main" id="{76204B1D-FD93-534C-86DB-6D09C95456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28795" y="2319069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="" xmlns:a16="http://schemas.microsoft.com/office/drawing/2014/main" id="{F4D63AE9-5CEC-9F4B-96A5-3F0DB00BF3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39343" y="3680698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4" name="Text Placeholder 17">
            <a:extLst>
              <a:ext uri="{FF2B5EF4-FFF2-40B4-BE49-F238E27FC236}">
                <a16:creationId xmlns="" xmlns:a16="http://schemas.microsoft.com/office/drawing/2014/main" id="{18449C84-980B-324B-B217-BB2EDFA5B2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68790" y="2953518"/>
            <a:ext cx="3024340" cy="442916"/>
          </a:xfrm>
        </p:spPr>
        <p:txBody>
          <a:bodyPr/>
          <a:lstStyle>
            <a:lvl1pPr algn="ctr">
              <a:buNone/>
              <a:defRPr sz="20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March</a:t>
            </a:r>
            <a:endParaRPr lang="en-US" dirty="0"/>
          </a:p>
        </p:txBody>
      </p:sp>
      <p:sp>
        <p:nvSpPr>
          <p:cNvPr id="45" name="Text Placeholder 23">
            <a:extLst>
              <a:ext uri="{FF2B5EF4-FFF2-40B4-BE49-F238E27FC236}">
                <a16:creationId xmlns="" xmlns:a16="http://schemas.microsoft.com/office/drawing/2014/main" id="{DB432D93-6FEA-AC42-83B9-779DFF3A77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73073" y="2322165"/>
            <a:ext cx="3049353" cy="58222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17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="" xmlns:a16="http://schemas.microsoft.com/office/drawing/2014/main" id="{23980425-5596-AE4F-A5E0-1E8D36188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83621" y="3683794"/>
            <a:ext cx="3024340" cy="442916"/>
          </a:xfrm>
        </p:spPr>
        <p:txBody>
          <a:bodyPr/>
          <a:lstStyle>
            <a:lvl1pPr algn="ctr">
              <a:buNone/>
              <a:defRPr sz="16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F30AE37-8612-1542-9EF8-54C24BD4C33D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2B53804-765C-C642-92ED-7E167F7FC3E2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5" name="Text Placeholder 23">
            <a:extLst>
              <a:ext uri="{FF2B5EF4-FFF2-40B4-BE49-F238E27FC236}">
                <a16:creationId xmlns="" xmlns:a16="http://schemas.microsoft.com/office/drawing/2014/main" id="{931F17A9-1990-CB4F-B6F6-4BB13F4AD5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9090761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184089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227188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019776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06689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Freeform: Shape 4235">
            <a:extLst>
              <a:ext uri="{FF2B5EF4-FFF2-40B4-BE49-F238E27FC236}">
                <a16:creationId xmlns="" xmlns:a16="http://schemas.microsoft.com/office/drawing/2014/main" id="{2F2F1A50-32F6-E84E-B2A8-E09466C954B2}"/>
              </a:ext>
            </a:extLst>
          </p:cNvPr>
          <p:cNvSpPr/>
          <p:nvPr userDrawn="1"/>
        </p:nvSpPr>
        <p:spPr>
          <a:xfrm>
            <a:off x="9675359" y="1773769"/>
            <a:ext cx="1518092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2" h="1330">
                <a:moveTo>
                  <a:pt x="455" y="219"/>
                </a:moveTo>
                <a:cubicBezTo>
                  <a:pt x="326" y="219"/>
                  <a:pt x="219" y="325"/>
                  <a:pt x="219" y="455"/>
                </a:cubicBezTo>
                <a:cubicBezTo>
                  <a:pt x="219" y="587"/>
                  <a:pt x="326" y="692"/>
                  <a:pt x="455" y="692"/>
                </a:cubicBezTo>
                <a:cubicBezTo>
                  <a:pt x="586" y="692"/>
                  <a:pt x="692" y="587"/>
                  <a:pt x="692" y="455"/>
                </a:cubicBezTo>
                <a:cubicBezTo>
                  <a:pt x="692" y="325"/>
                  <a:pt x="586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2" y="203"/>
                  <a:pt x="912" y="455"/>
                </a:cubicBezTo>
                <a:cubicBezTo>
                  <a:pt x="912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3" y="1289"/>
                  <a:pt x="483" y="1303"/>
                </a:cubicBezTo>
                <a:cubicBezTo>
                  <a:pt x="483" y="1316"/>
                  <a:pt x="471" y="1330"/>
                  <a:pt x="455" y="1330"/>
                </a:cubicBezTo>
                <a:cubicBezTo>
                  <a:pt x="441" y="1330"/>
                  <a:pt x="428" y="1316"/>
                  <a:pt x="428" y="1303"/>
                </a:cubicBezTo>
                <a:cubicBezTo>
                  <a:pt x="428" y="1289"/>
                  <a:pt x="436" y="1280"/>
                  <a:pt x="447" y="1276"/>
                </a:cubicBezTo>
                <a:lnTo>
                  <a:pt x="447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7511047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7558165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670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8973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27683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14986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57443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44746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7" name="Text Placeholder 17">
            <a:extLst>
              <a:ext uri="{FF2B5EF4-FFF2-40B4-BE49-F238E27FC236}">
                <a16:creationId xmlns="" xmlns:a16="http://schemas.microsoft.com/office/drawing/2014/main" id="{1E385F24-AB91-1644-9C17-F5DD6576CFB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12021" y="4848034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8" name="Text Placeholder 17">
            <a:extLst>
              <a:ext uri="{FF2B5EF4-FFF2-40B4-BE49-F238E27FC236}">
                <a16:creationId xmlns="" xmlns:a16="http://schemas.microsoft.com/office/drawing/2014/main" id="{400557A9-F756-6A47-95B0-B225A7B2B4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9324" y="4353360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B5D68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30" name="Freeform: Shape 4239">
            <a:extLst>
              <a:ext uri="{FF2B5EF4-FFF2-40B4-BE49-F238E27FC236}">
                <a16:creationId xmlns="" xmlns:a16="http://schemas.microsoft.com/office/drawing/2014/main" id="{E253BA23-B768-C040-9224-2910F7AB1B7E}"/>
              </a:ext>
            </a:extLst>
          </p:cNvPr>
          <p:cNvSpPr/>
          <p:nvPr userDrawn="1"/>
        </p:nvSpPr>
        <p:spPr>
          <a:xfrm>
            <a:off x="971458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AED07E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7456085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5 point icon graph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3928805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397190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6630446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6671879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28AF95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4231">
            <a:extLst>
              <a:ext uri="{FF2B5EF4-FFF2-40B4-BE49-F238E27FC236}">
                <a16:creationId xmlns="" xmlns:a16="http://schemas.microsoft.com/office/drawing/2014/main" id="{9605CC6B-4A3F-524F-A45E-78BB72858F56}"/>
              </a:ext>
            </a:extLst>
          </p:cNvPr>
          <p:cNvSpPr/>
          <p:nvPr userDrawn="1"/>
        </p:nvSpPr>
        <p:spPr>
          <a:xfrm>
            <a:off x="118945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8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8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8" y="219"/>
                </a:cubicBezTo>
                <a:close/>
                <a:moveTo>
                  <a:pt x="458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6" y="1280"/>
                  <a:pt x="485" y="1289"/>
                  <a:pt x="485" y="1303"/>
                </a:cubicBezTo>
                <a:cubicBezTo>
                  <a:pt x="485" y="1316"/>
                  <a:pt x="473" y="1330"/>
                  <a:pt x="458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8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6" y="0"/>
                  <a:pt x="458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9" name="Freeform: Shape 4236">
            <a:extLst>
              <a:ext uri="{FF2B5EF4-FFF2-40B4-BE49-F238E27FC236}">
                <a16:creationId xmlns="" xmlns:a16="http://schemas.microsoft.com/office/drawing/2014/main" id="{F05D8F79-BD65-8347-867D-58A890D1083E}"/>
              </a:ext>
            </a:extLst>
          </p:cNvPr>
          <p:cNvSpPr/>
          <p:nvPr userDrawn="1"/>
        </p:nvSpPr>
        <p:spPr>
          <a:xfrm>
            <a:off x="1236577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6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6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9396408" y="17737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9443526" y="181520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Text Placeholder 17">
            <a:extLst>
              <a:ext uri="{FF2B5EF4-FFF2-40B4-BE49-F238E27FC236}">
                <a16:creationId xmlns="" xmlns:a16="http://schemas.microsoft.com/office/drawing/2014/main" id="{128E9ECD-6E05-7C40-AE3A-58DA7B5240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1352" y="488056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0" name="Text Placeholder 17">
            <a:extLst>
              <a:ext uri="{FF2B5EF4-FFF2-40B4-BE49-F238E27FC236}">
                <a16:creationId xmlns="" xmlns:a16="http://schemas.microsoft.com/office/drawing/2014/main" id="{18990701-AC9F-534B-8665-6B063C6FD2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655" y="438588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188A3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672399" y="48743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659702" y="4379639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1BA19A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73475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60778" y="437118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28AF95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42804" y="485960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30107" y="4364935"/>
            <a:ext cx="2061046" cy="335052"/>
          </a:xfrm>
        </p:spPr>
        <p:txBody>
          <a:bodyPr/>
          <a:lstStyle>
            <a:lvl1pPr algn="ctr">
              <a:buNone/>
              <a:defRPr sz="2000" b="1" i="0" spc="0">
                <a:solidFill>
                  <a:srgbClr val="8CBF4B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C1E2E13-99E6-1D46-AE7D-C39F3176DF6D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A1273BD-7075-EA46-B6F8-94A6D91FB39F}"/>
              </a:ext>
            </a:extLst>
          </p:cNvPr>
          <p:cNvSpPr txBox="1"/>
          <p:nvPr userDrawn="1"/>
        </p:nvSpPr>
        <p:spPr>
          <a:xfrm>
            <a:off x="127250" y="6366961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53813B-F067-314E-B8E7-88B0B3E4857E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9" name="Text Placeholder 23">
            <a:extLst>
              <a:ext uri="{FF2B5EF4-FFF2-40B4-BE49-F238E27FC236}">
                <a16:creationId xmlns="" xmlns:a16="http://schemas.microsoft.com/office/drawing/2014/main" id="{98F821B7-EAB6-F546-8E25-040E6E2F35C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5987020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box - Solid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1494064" y="1845129"/>
            <a:ext cx="9380765" cy="4078788"/>
          </a:xfrm>
          <a:prstGeom prst="rect">
            <a:avLst/>
          </a:prstGeom>
          <a:solidFill>
            <a:srgbClr val="1BA1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5047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5">
            <a:extLst>
              <a:ext uri="{FF2B5EF4-FFF2-40B4-BE49-F238E27FC236}">
                <a16:creationId xmlns="" xmlns:a16="http://schemas.microsoft.com/office/drawing/2014/main" id="{325A458D-4CD1-F749-A7CA-2DB4DA3E26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3299" y="2066544"/>
            <a:ext cx="5132263" cy="3722513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D89B6699-41C2-A647-B805-477AD8D41E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6940" y="708094"/>
            <a:ext cx="5158622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1188A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46E7E2D0-5766-184D-B066-151C0BDA9313}"/>
              </a:ext>
            </a:extLst>
          </p:cNvPr>
          <p:cNvCxnSpPr>
            <a:cxnSpLocks/>
            <a:stCxn id="24" idx="2"/>
          </p:cNvCxnSpPr>
          <p:nvPr userDrawn="1"/>
        </p:nvCxnSpPr>
        <p:spPr>
          <a:xfrm flipH="1">
            <a:off x="5346936" y="1569629"/>
            <a:ext cx="13670" cy="5258207"/>
          </a:xfrm>
          <a:prstGeom prst="line">
            <a:avLst/>
          </a:prstGeom>
          <a:ln w="12700">
            <a:solidFill>
              <a:srgbClr val="28AF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2EEC70AB-BD27-9D40-B51B-A5A6EB572E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03474" y="708094"/>
            <a:ext cx="3452394" cy="343396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 SLIDE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80E57C5-9F44-1743-A089-B6D51064BBCD}"/>
              </a:ext>
            </a:extLst>
          </p:cNvPr>
          <p:cNvSpPr/>
          <p:nvPr userDrawn="1"/>
        </p:nvSpPr>
        <p:spPr>
          <a:xfrm>
            <a:off x="4669212" y="1000531"/>
            <a:ext cx="1382788" cy="1409198"/>
          </a:xfrm>
          <a:prstGeom prst="ellipse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D774BE65-A9FD-8447-B8DC-01E0E3F156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3395" y="712471"/>
            <a:ext cx="1154422" cy="857158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360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D61EA96D-CBBA-164C-B6A9-08FC40BAD1F5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9B8F009-F456-474D-8AEB-A89D432DE398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5024977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0DCE44-91B1-49DC-BFD2-BAD6311015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71E603A-A31C-4763-88CC-1A561D59F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26F09E-E749-4E79-806D-15B9147D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4C3C68-B0DC-4B52-9588-B4C5F572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CA00D0-F532-4005-B7FB-30AE0AAF1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5498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7027ED-08EB-4AA2-8039-4471467B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B1B5F5-1779-474A-9F41-063CB554D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B29AA8-AD84-4CD3-9D29-0CF65B38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95838D-7270-4750-8B53-8E3FA1AAF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2CDA35-2515-4BB3-884E-B71D22FE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055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812B66-7A91-46C6-92C8-7180C0C5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B0D325-D854-4FF1-AFE5-4D92597C8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53E661-CC91-416A-A745-8E2A8D17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D61AF3-3BAD-4599-B779-64E3DB59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5B0AFF-07E0-4DAD-A29C-EDB2E6E32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90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3AAEB3-63FB-4ABC-BE19-8EAFC94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E21FDC-E12E-43B6-A61B-812C63BD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61D72E-0CC1-4BD7-AEDF-28D69C52A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AEBE91-C3F4-40BB-BA4C-58C2C108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4752D7-D906-436C-BD79-7F675DD8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413694-5040-45A3-9219-E1FB03DE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121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552351-547A-41F8-AA93-DAC4C4EA5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42C471-5C3E-4D19-9753-6E14BC73AC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F7C295-3405-4590-9F2C-4AF0CB1A2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439FC32-A399-44D5-91ED-8DDE0D59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1A561D-13AD-4BC3-9E28-CF15C358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558545-7F2F-45DA-9E04-D35F5EEDF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972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FA14ED-05A5-4B12-A66F-DE7EFB37B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6B6B6F6-BBEE-4168-AFC7-05823309C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91DC0B-A84E-4A8C-9F89-C46C0AAA0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B0200E8-3F05-4E98-A485-EBCD34E82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B6B2F77-C6C1-44EA-8820-9C87BBE12A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376CD5F-1A39-4D83-B8DE-3FEF90708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31767F8-3142-46BC-AB5D-C9FA3599B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326B1A6-6294-4F21-877E-2E49DC766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459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4A50F0-14E6-4C87-969C-9B7082F77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829AA1-8D1C-4588-8CAC-6E8C8443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0E7EC14-1376-4AB1-93F4-FD83729F8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C3D5DB3-6D69-41AE-AC66-6975102F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213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6614A76-CC39-4D8F-8A8F-AEA07A95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BB0D7F0-03CD-4F5B-B7C1-567AB8E75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50DE8C2-11F7-4D40-9854-DA6C0F85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7740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3AAEB3-63FB-4ABC-BE19-8EAFC94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E21FDC-E12E-43B6-A61B-812C63BD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61D72E-0CC1-4BD7-AEDF-28D69C52A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4AEBE91-C3F4-40BB-BA4C-58C2C108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4752D7-D906-436C-BD79-7F675DD8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413694-5040-45A3-9219-E1FB03DEC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515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FBEC97-D821-4335-9FF7-3C67C95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EFF2508-BBFF-480A-AFA0-2B7A0E068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449EFEA-74AC-4426-AF85-D98D8DA29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2629FC-AE3F-4FF9-B1F7-96A55C72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C11E56-6FDB-4B2B-B5BB-47A07203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22C49F-480A-4D98-896E-9C820771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717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944363-A929-4E9A-921F-6EF78E632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689B3EC-B0FF-48E5-9F07-519B97688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0922552-0453-43F2-9329-45EC61DF2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743A40-4C46-4349-8464-EC121267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802667-83E8-4DE9-AEC8-97C50D0D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318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5244B6E-D371-4F79-B559-B2C8D1933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FE2AEE-1FA6-4AD6-BFBC-F5C8821EC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F8CF1F1-149A-4D2A-B710-20B65FB31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EBEF44-F339-4145-B138-958BB18D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DFE507-41E3-4050-AA6E-8B9C4072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3209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D5A2AA6-883F-854A-8546-F99F3B503C78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3864A3C8-D9B2-6D4F-8AF6-446AA2B021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85D7608D-36AC-F749-962E-A70668D2E0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A50FDCB-F35B-6E4C-894D-A4695AE5E749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="" xmlns:a16="http://schemas.microsoft.com/office/drawing/2014/main" id="{10DC2F06-5F2E-8245-82B0-075B40465A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83E37E1-6A96-684C-BA8A-A42C3A7B7C50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B401573-3136-B04E-AB48-47CA1061F3EB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9771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C5B56A7-C850-004E-A218-494C6390142F}"/>
              </a:ext>
            </a:extLst>
          </p:cNvPr>
          <p:cNvSpPr/>
          <p:nvPr userDrawn="1"/>
        </p:nvSpPr>
        <p:spPr>
          <a:xfrm>
            <a:off x="241300" y="228600"/>
            <a:ext cx="11696700" cy="3035300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3C33563-74D4-9C45-B16E-EE9771603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867"/>
          <a:stretch/>
        </p:blipFill>
        <p:spPr>
          <a:xfrm>
            <a:off x="3752900" y="1030385"/>
            <a:ext cx="8439100" cy="5375657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9B270587-869E-A549-98E4-0E2F24D7CB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1200" y="1203325"/>
            <a:ext cx="5130800" cy="3913188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="" xmlns:a16="http://schemas.microsoft.com/office/drawing/2014/main" id="{B1FBF693-83D1-B940-B0C1-1DEE220BC2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350" y="3594101"/>
            <a:ext cx="5029134" cy="223351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E4C5354-097E-9047-BF0C-BF358C2BBAC7}"/>
              </a:ext>
            </a:extLst>
          </p:cNvPr>
          <p:cNvSpPr/>
          <p:nvPr userDrawn="1"/>
        </p:nvSpPr>
        <p:spPr>
          <a:xfrm>
            <a:off x="831350" y="150280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3F1B5D6A-BD23-A34A-8A53-F5A2A2FE1C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7201" y="805450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29748EA-C0A8-F14F-B190-91F53E5FFAB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844C1E4-5685-3A4E-A559-324CB47798BE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43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FBEC97-D821-4335-9FF7-3C67C951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EFF2508-BBFF-480A-AFA0-2B7A0E068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449EFEA-74AC-4426-AF85-D98D8DA29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2629FC-AE3F-4FF9-B1F7-96A55C72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C11E56-6FDB-4B2B-B5BB-47A07203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822C49F-480A-4D98-896E-9C820771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061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5">
            <a:extLst>
              <a:ext uri="{FF2B5EF4-FFF2-40B4-BE49-F238E27FC236}">
                <a16:creationId xmlns="" xmlns:a16="http://schemas.microsoft.com/office/drawing/2014/main" id="{325A458D-4CD1-F749-A7CA-2DB4DA3E26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3299" y="2066544"/>
            <a:ext cx="5132263" cy="3722513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D89B6699-41C2-A647-B805-477AD8D41E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26940" y="708094"/>
            <a:ext cx="5158622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1188A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46E7E2D0-5766-184D-B066-151C0BDA9313}"/>
              </a:ext>
            </a:extLst>
          </p:cNvPr>
          <p:cNvCxnSpPr>
            <a:cxnSpLocks/>
            <a:stCxn id="24" idx="2"/>
          </p:cNvCxnSpPr>
          <p:nvPr userDrawn="1"/>
        </p:nvCxnSpPr>
        <p:spPr>
          <a:xfrm flipH="1">
            <a:off x="5346936" y="1569629"/>
            <a:ext cx="13670" cy="5258207"/>
          </a:xfrm>
          <a:prstGeom prst="line">
            <a:avLst/>
          </a:prstGeom>
          <a:ln w="12700">
            <a:solidFill>
              <a:srgbClr val="28AF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3">
            <a:extLst>
              <a:ext uri="{FF2B5EF4-FFF2-40B4-BE49-F238E27FC236}">
                <a16:creationId xmlns="" xmlns:a16="http://schemas.microsoft.com/office/drawing/2014/main" id="{2EEC70AB-BD27-9D40-B51B-A5A6EB572E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03474" y="708094"/>
            <a:ext cx="3452394" cy="3433969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BULLET POINT SLIDE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80E57C5-9F44-1743-A089-B6D51064BBCD}"/>
              </a:ext>
            </a:extLst>
          </p:cNvPr>
          <p:cNvSpPr/>
          <p:nvPr userDrawn="1"/>
        </p:nvSpPr>
        <p:spPr>
          <a:xfrm>
            <a:off x="5168746" y="1141689"/>
            <a:ext cx="383720" cy="423563"/>
          </a:xfrm>
          <a:prstGeom prst="ellipse">
            <a:avLst/>
          </a:prstGeom>
          <a:solidFill>
            <a:srgbClr val="1188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D774BE65-A9FD-8447-B8DC-01E0E3F156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83395" y="712471"/>
            <a:ext cx="1154422" cy="857158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360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D61EA96D-CBBA-164C-B6A9-08FC40BAD1F5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9B8F009-F456-474D-8AEB-A89D432DE398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32271923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MAS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594346" cy="3867704"/>
          </a:xfrm>
        </p:spPr>
        <p:txBody>
          <a:bodyPr/>
          <a:lstStyle>
            <a:lvl1pPr>
              <a:buNone/>
              <a:defRPr sz="2400" b="0" i="0" spc="0">
                <a:solidFill>
                  <a:srgbClr val="7F7F7F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3" y="642972"/>
            <a:ext cx="1059434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43C4327-63B8-524C-A365-730E163C0C3B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7DCDAB-9B29-724B-9E94-12531E00608A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3059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/ Photo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B740006-F160-C44D-89FA-19A0B2F5D62F}"/>
              </a:ext>
            </a:extLst>
          </p:cNvPr>
          <p:cNvSpPr/>
          <p:nvPr userDrawn="1"/>
        </p:nvSpPr>
        <p:spPr>
          <a:xfrm>
            <a:off x="241300" y="0"/>
            <a:ext cx="6151000" cy="5923917"/>
          </a:xfrm>
          <a:prstGeom prst="rect">
            <a:avLst/>
          </a:prstGeom>
          <a:solidFill>
            <a:srgbClr val="28A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BAB2E43A-01A9-034A-94FD-65F98C9802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5" y="1757011"/>
            <a:ext cx="4983180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70CC3DF-08FC-104A-96EE-39401CA6BF0E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950BB21B-863E-E545-BC10-366FC83CCA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5085159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3" name="Picture Placeholder 17">
            <a:extLst>
              <a:ext uri="{FF2B5EF4-FFF2-40B4-BE49-F238E27FC236}">
                <a16:creationId xmlns="" xmlns:a16="http://schemas.microsoft.com/office/drawing/2014/main" id="{67F66838-2DC1-A242-BFEE-D223249239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2300" y="228600"/>
            <a:ext cx="5564883" cy="5447571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A289134-02EC-A240-9EEE-8EFCD9FB6E42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41BD9DB-1AE0-F046-B1C4-9F1995D778AF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3600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point icon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4232">
            <a:extLst>
              <a:ext uri="{FF2B5EF4-FFF2-40B4-BE49-F238E27FC236}">
                <a16:creationId xmlns="" xmlns:a16="http://schemas.microsoft.com/office/drawing/2014/main" id="{622070F6-FB1F-9148-9EB4-D8EF592B6C8A}"/>
              </a:ext>
            </a:extLst>
          </p:cNvPr>
          <p:cNvSpPr/>
          <p:nvPr userDrawn="1"/>
        </p:nvSpPr>
        <p:spPr>
          <a:xfrm>
            <a:off x="2225374" y="172746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6" y="219"/>
                </a:moveTo>
                <a:cubicBezTo>
                  <a:pt x="327" y="219"/>
                  <a:pt x="220" y="325"/>
                  <a:pt x="220" y="455"/>
                </a:cubicBezTo>
                <a:cubicBezTo>
                  <a:pt x="220" y="587"/>
                  <a:pt x="327" y="692"/>
                  <a:pt x="456" y="692"/>
                </a:cubicBezTo>
                <a:cubicBezTo>
                  <a:pt x="587" y="692"/>
                  <a:pt x="693" y="587"/>
                  <a:pt x="693" y="455"/>
                </a:cubicBezTo>
                <a:cubicBezTo>
                  <a:pt x="693" y="325"/>
                  <a:pt x="587" y="219"/>
                  <a:pt x="456" y="219"/>
                </a:cubicBezTo>
                <a:close/>
                <a:moveTo>
                  <a:pt x="456" y="0"/>
                </a:moveTo>
                <a:cubicBezTo>
                  <a:pt x="709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5" y="1289"/>
                  <a:pt x="485" y="1303"/>
                </a:cubicBezTo>
                <a:cubicBezTo>
                  <a:pt x="485" y="1316"/>
                  <a:pt x="473" y="1330"/>
                  <a:pt x="456" y="1330"/>
                </a:cubicBezTo>
                <a:cubicBezTo>
                  <a:pt x="442" y="1330"/>
                  <a:pt x="429" y="1316"/>
                  <a:pt x="429" y="1303"/>
                </a:cubicBezTo>
                <a:cubicBezTo>
                  <a:pt x="429" y="1289"/>
                  <a:pt x="438" y="1280"/>
                  <a:pt x="449" y="1276"/>
                </a:cubicBezTo>
                <a:lnTo>
                  <a:pt x="449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4" y="0"/>
                  <a:pt x="45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237">
            <a:extLst>
              <a:ext uri="{FF2B5EF4-FFF2-40B4-BE49-F238E27FC236}">
                <a16:creationId xmlns="" xmlns:a16="http://schemas.microsoft.com/office/drawing/2014/main" id="{D8A1DBA4-C804-2D47-9911-EC8677BC17CE}"/>
              </a:ext>
            </a:extLst>
          </p:cNvPr>
          <p:cNvSpPr/>
          <p:nvPr userDrawn="1"/>
        </p:nvSpPr>
        <p:spPr>
          <a:xfrm>
            <a:off x="2268473" y="17689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7" y="0"/>
                  <a:pt x="0" y="106"/>
                  <a:pt x="0" y="236"/>
                </a:cubicBezTo>
                <a:cubicBezTo>
                  <a:pt x="0" y="368"/>
                  <a:pt x="107" y="473"/>
                  <a:pt x="236" y="473"/>
                </a:cubicBezTo>
                <a:cubicBezTo>
                  <a:pt x="367" y="473"/>
                  <a:pt x="473" y="368"/>
                  <a:pt x="473" y="236"/>
                </a:cubicBezTo>
                <a:cubicBezTo>
                  <a:pt x="473" y="106"/>
                  <a:pt x="367" y="0"/>
                  <a:pt x="236" y="0"/>
                </a:cubicBezTo>
                <a:close/>
              </a:path>
            </a:pathLst>
          </a:custGeom>
          <a:solidFill>
            <a:srgbClr val="1188A3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6" name="Freeform: Shape 4233">
            <a:extLst>
              <a:ext uri="{FF2B5EF4-FFF2-40B4-BE49-F238E27FC236}">
                <a16:creationId xmlns="" xmlns:a16="http://schemas.microsoft.com/office/drawing/2014/main" id="{A2B5C452-54BF-9B4F-A43E-38B402D1B95F}"/>
              </a:ext>
            </a:extLst>
          </p:cNvPr>
          <p:cNvSpPr/>
          <p:nvPr userDrawn="1"/>
        </p:nvSpPr>
        <p:spPr>
          <a:xfrm>
            <a:off x="5348401" y="1773769"/>
            <a:ext cx="1519759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3" h="1330">
                <a:moveTo>
                  <a:pt x="455" y="219"/>
                </a:moveTo>
                <a:cubicBezTo>
                  <a:pt x="325" y="219"/>
                  <a:pt x="219" y="325"/>
                  <a:pt x="219" y="455"/>
                </a:cubicBezTo>
                <a:cubicBezTo>
                  <a:pt x="219" y="587"/>
                  <a:pt x="325" y="692"/>
                  <a:pt x="455" y="692"/>
                </a:cubicBezTo>
                <a:cubicBezTo>
                  <a:pt x="587" y="692"/>
                  <a:pt x="692" y="587"/>
                  <a:pt x="692" y="455"/>
                </a:cubicBezTo>
                <a:cubicBezTo>
                  <a:pt x="692" y="325"/>
                  <a:pt x="587" y="219"/>
                  <a:pt x="455" y="219"/>
                </a:cubicBezTo>
                <a:close/>
                <a:moveTo>
                  <a:pt x="455" y="0"/>
                </a:moveTo>
                <a:cubicBezTo>
                  <a:pt x="708" y="0"/>
                  <a:pt x="913" y="203"/>
                  <a:pt x="913" y="455"/>
                </a:cubicBezTo>
                <a:cubicBezTo>
                  <a:pt x="913" y="705"/>
                  <a:pt x="713" y="907"/>
                  <a:pt x="465" y="913"/>
                </a:cubicBezTo>
                <a:lnTo>
                  <a:pt x="465" y="1276"/>
                </a:lnTo>
                <a:cubicBezTo>
                  <a:pt x="476" y="1280"/>
                  <a:pt x="484" y="1289"/>
                  <a:pt x="484" y="1303"/>
                </a:cubicBezTo>
                <a:cubicBezTo>
                  <a:pt x="484" y="1316"/>
                  <a:pt x="471" y="1330"/>
                  <a:pt x="455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5" y="1280"/>
                  <a:pt x="446" y="1276"/>
                </a:cubicBezTo>
                <a:lnTo>
                  <a:pt x="446" y="913"/>
                </a:lnTo>
                <a:cubicBezTo>
                  <a:pt x="199" y="907"/>
                  <a:pt x="0" y="705"/>
                  <a:pt x="0" y="455"/>
                </a:cubicBezTo>
                <a:cubicBezTo>
                  <a:pt x="0" y="203"/>
                  <a:pt x="203" y="0"/>
                  <a:pt x="455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7" name="Freeform: Shape 4238">
            <a:extLst>
              <a:ext uri="{FF2B5EF4-FFF2-40B4-BE49-F238E27FC236}">
                <a16:creationId xmlns="" xmlns:a16="http://schemas.microsoft.com/office/drawing/2014/main" id="{444A958E-CFA7-B64E-92C8-D832683C4A94}"/>
              </a:ext>
            </a:extLst>
          </p:cNvPr>
          <p:cNvSpPr/>
          <p:nvPr userDrawn="1"/>
        </p:nvSpPr>
        <p:spPr>
          <a:xfrm>
            <a:off x="5389834" y="1815204"/>
            <a:ext cx="1433560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3" h="473">
                <a:moveTo>
                  <a:pt x="236" y="0"/>
                </a:moveTo>
                <a:cubicBezTo>
                  <a:pt x="106" y="0"/>
                  <a:pt x="0" y="106"/>
                  <a:pt x="0" y="236"/>
                </a:cubicBezTo>
                <a:cubicBezTo>
                  <a:pt x="0" y="368"/>
                  <a:pt x="106" y="473"/>
                  <a:pt x="236" y="473"/>
                </a:cubicBezTo>
                <a:cubicBezTo>
                  <a:pt x="368" y="473"/>
                  <a:pt x="473" y="368"/>
                  <a:pt x="473" y="236"/>
                </a:cubicBezTo>
                <a:cubicBezTo>
                  <a:pt x="473" y="106"/>
                  <a:pt x="368" y="0"/>
                  <a:pt x="236" y="0"/>
                </a:cubicBezTo>
                <a:close/>
              </a:path>
            </a:pathLst>
          </a:custGeom>
          <a:solidFill>
            <a:srgbClr val="1BA19A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4234">
            <a:extLst>
              <a:ext uri="{FF2B5EF4-FFF2-40B4-BE49-F238E27FC236}">
                <a16:creationId xmlns="" xmlns:a16="http://schemas.microsoft.com/office/drawing/2014/main" id="{473A5FB1-762F-F846-BB1E-727584AF3C5F}"/>
              </a:ext>
            </a:extLst>
          </p:cNvPr>
          <p:cNvSpPr/>
          <p:nvPr userDrawn="1"/>
        </p:nvSpPr>
        <p:spPr>
          <a:xfrm>
            <a:off x="8745392" y="1780019"/>
            <a:ext cx="1521426" cy="221464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4" h="1330">
                <a:moveTo>
                  <a:pt x="457" y="219"/>
                </a:moveTo>
                <a:cubicBezTo>
                  <a:pt x="327" y="219"/>
                  <a:pt x="222" y="325"/>
                  <a:pt x="222" y="455"/>
                </a:cubicBezTo>
                <a:cubicBezTo>
                  <a:pt x="222" y="587"/>
                  <a:pt x="327" y="692"/>
                  <a:pt x="457" y="692"/>
                </a:cubicBezTo>
                <a:cubicBezTo>
                  <a:pt x="587" y="692"/>
                  <a:pt x="694" y="587"/>
                  <a:pt x="694" y="455"/>
                </a:cubicBezTo>
                <a:cubicBezTo>
                  <a:pt x="694" y="325"/>
                  <a:pt x="587" y="219"/>
                  <a:pt x="457" y="219"/>
                </a:cubicBezTo>
                <a:close/>
                <a:moveTo>
                  <a:pt x="457" y="0"/>
                </a:moveTo>
                <a:cubicBezTo>
                  <a:pt x="710" y="0"/>
                  <a:pt x="914" y="203"/>
                  <a:pt x="914" y="455"/>
                </a:cubicBezTo>
                <a:cubicBezTo>
                  <a:pt x="914" y="705"/>
                  <a:pt x="714" y="907"/>
                  <a:pt x="466" y="913"/>
                </a:cubicBezTo>
                <a:lnTo>
                  <a:pt x="466" y="1276"/>
                </a:lnTo>
                <a:cubicBezTo>
                  <a:pt x="477" y="1280"/>
                  <a:pt x="484" y="1289"/>
                  <a:pt x="484" y="1303"/>
                </a:cubicBezTo>
                <a:cubicBezTo>
                  <a:pt x="484" y="1316"/>
                  <a:pt x="472" y="1330"/>
                  <a:pt x="457" y="1330"/>
                </a:cubicBezTo>
                <a:cubicBezTo>
                  <a:pt x="441" y="1330"/>
                  <a:pt x="429" y="1316"/>
                  <a:pt x="429" y="1303"/>
                </a:cubicBezTo>
                <a:cubicBezTo>
                  <a:pt x="429" y="1289"/>
                  <a:pt x="437" y="1280"/>
                  <a:pt x="448" y="1276"/>
                </a:cubicBezTo>
                <a:lnTo>
                  <a:pt x="448" y="913"/>
                </a:lnTo>
                <a:cubicBezTo>
                  <a:pt x="200" y="907"/>
                  <a:pt x="0" y="705"/>
                  <a:pt x="0" y="455"/>
                </a:cubicBezTo>
                <a:cubicBezTo>
                  <a:pt x="0" y="203"/>
                  <a:pt x="205" y="0"/>
                  <a:pt x="457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4239">
            <a:extLst>
              <a:ext uri="{FF2B5EF4-FFF2-40B4-BE49-F238E27FC236}">
                <a16:creationId xmlns="" xmlns:a16="http://schemas.microsoft.com/office/drawing/2014/main" id="{C85CF623-BF5F-8445-9C36-B325D84F9DE3}"/>
              </a:ext>
            </a:extLst>
          </p:cNvPr>
          <p:cNvSpPr/>
          <p:nvPr userDrawn="1"/>
        </p:nvSpPr>
        <p:spPr>
          <a:xfrm>
            <a:off x="8792510" y="1821454"/>
            <a:ext cx="1430522" cy="1433557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" h="473">
                <a:moveTo>
                  <a:pt x="235" y="0"/>
                </a:moveTo>
                <a:cubicBezTo>
                  <a:pt x="105" y="0"/>
                  <a:pt x="0" y="106"/>
                  <a:pt x="0" y="236"/>
                </a:cubicBezTo>
                <a:cubicBezTo>
                  <a:pt x="0" y="368"/>
                  <a:pt x="105" y="473"/>
                  <a:pt x="235" y="473"/>
                </a:cubicBezTo>
                <a:cubicBezTo>
                  <a:pt x="365" y="473"/>
                  <a:pt x="472" y="368"/>
                  <a:pt x="472" y="236"/>
                </a:cubicBezTo>
                <a:cubicBezTo>
                  <a:pt x="472" y="106"/>
                  <a:pt x="365" y="0"/>
                  <a:pt x="235" y="0"/>
                </a:cubicBezTo>
                <a:close/>
              </a:path>
            </a:pathLst>
          </a:custGeom>
          <a:solidFill>
            <a:srgbClr val="8CBF4B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hangingPunct="0"/>
            <a:endParaRPr lang="en-US" dirty="0">
              <a:solidFill>
                <a:prstClr val="black"/>
              </a:solidFill>
              <a:latin typeface="Lato Regular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51" name="Text Placeholder 17">
            <a:extLst>
              <a:ext uri="{FF2B5EF4-FFF2-40B4-BE49-F238E27FC236}">
                <a16:creationId xmlns="" xmlns:a16="http://schemas.microsoft.com/office/drawing/2014/main" id="{B9635948-5A8E-DA49-8402-87460CCA36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68968" y="4828013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2" name="Text Placeholder 17">
            <a:extLst>
              <a:ext uri="{FF2B5EF4-FFF2-40B4-BE49-F238E27FC236}">
                <a16:creationId xmlns="" xmlns:a16="http://schemas.microsoft.com/office/drawing/2014/main" id="{F8D16C6E-0FEF-E949-9F8E-AD42CE6382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56271" y="4333339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188A3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3" name="Text Placeholder 17">
            <a:extLst>
              <a:ext uri="{FF2B5EF4-FFF2-40B4-BE49-F238E27FC236}">
                <a16:creationId xmlns="" xmlns:a16="http://schemas.microsoft.com/office/drawing/2014/main" id="{125FFF2B-E58E-DA48-B8D2-900F36A687B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91430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4" name="Text Placeholder 17">
            <a:extLst>
              <a:ext uri="{FF2B5EF4-FFF2-40B4-BE49-F238E27FC236}">
                <a16:creationId xmlns="" xmlns:a16="http://schemas.microsoft.com/office/drawing/2014/main" id="{03C080F9-4843-5C45-9B7C-3FF59B8138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78733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1BA19A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55" name="Text Placeholder 17">
            <a:extLst>
              <a:ext uri="{FF2B5EF4-FFF2-40B4-BE49-F238E27FC236}">
                <a16:creationId xmlns="" xmlns:a16="http://schemas.microsoft.com/office/drawing/2014/main" id="{B3393FE8-8E7A-8648-9B7F-DD063536F3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491788" y="4865859"/>
            <a:ext cx="2061046" cy="1237497"/>
          </a:xfrm>
        </p:spPr>
        <p:txBody>
          <a:bodyPr/>
          <a:lstStyle>
            <a:lvl1pPr algn="ctr">
              <a:buNone/>
              <a:defRPr sz="1500" b="0" i="0" spc="0">
                <a:solidFill>
                  <a:srgbClr val="7F7F7F"/>
                </a:solidFill>
                <a:latin typeface="Montserrat Ligh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6" name="Text Placeholder 17">
            <a:extLst>
              <a:ext uri="{FF2B5EF4-FFF2-40B4-BE49-F238E27FC236}">
                <a16:creationId xmlns="" xmlns:a16="http://schemas.microsoft.com/office/drawing/2014/main" id="{FA8BB5AD-0DE3-1B4E-A424-802043EDCC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9091" y="4371185"/>
            <a:ext cx="2061046" cy="335052"/>
          </a:xfrm>
        </p:spPr>
        <p:txBody>
          <a:bodyPr/>
          <a:lstStyle>
            <a:lvl1pPr algn="ctr">
              <a:buNone/>
              <a:defRPr sz="2000" b="0" i="0" spc="0">
                <a:solidFill>
                  <a:srgbClr val="8CBF4B"/>
                </a:solidFill>
                <a:latin typeface="Montserrat" pitchFamily="2" charset="77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Title One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FDA3578-22C0-F242-8A92-BC35DC710088}"/>
              </a:ext>
            </a:extLst>
          </p:cNvPr>
          <p:cNvSpPr/>
          <p:nvPr userDrawn="1"/>
        </p:nvSpPr>
        <p:spPr>
          <a:xfrm rot="16200000" flipV="1">
            <a:off x="5961489" y="6719111"/>
            <a:ext cx="25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239D4DF-F916-8E4B-8BDF-169B917E8A14}"/>
              </a:ext>
            </a:extLst>
          </p:cNvPr>
          <p:cNvSpPr txBox="1"/>
          <p:nvPr userDrawn="1"/>
        </p:nvSpPr>
        <p:spPr>
          <a:xfrm>
            <a:off x="10764" y="6234608"/>
            <a:ext cx="12167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65B885F-F1D5-CF48-A406-1D7B1455708D}"/>
              </a:ext>
            </a:extLst>
          </p:cNvPr>
          <p:cNvSpPr/>
          <p:nvPr userDrawn="1"/>
        </p:nvSpPr>
        <p:spPr>
          <a:xfrm>
            <a:off x="5650339" y="1213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1" name="Text Placeholder 23">
            <a:extLst>
              <a:ext uri="{FF2B5EF4-FFF2-40B4-BE49-F238E27FC236}">
                <a16:creationId xmlns="" xmlns:a16="http://schemas.microsoft.com/office/drawing/2014/main" id="{C979FF8E-2FF0-A342-B688-0AFAC421133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64" y="446202"/>
            <a:ext cx="12181236" cy="582221"/>
          </a:xfr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8982307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="" xmlns:a16="http://schemas.microsoft.com/office/drawing/2014/main" id="{E062918E-84FF-9547-A16A-383E59F88B1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300" y="228600"/>
            <a:ext cx="11696700" cy="5946816"/>
          </a:xfrm>
          <a:custGeom>
            <a:avLst/>
            <a:gdLst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26308 w 11696700"/>
              <a:gd name="connsiteY8" fmla="*/ 5837400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190308 w 11696700"/>
              <a:gd name="connsiteY9" fmla="*/ 5837400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3600"/>
              <a:gd name="connsiteX1" fmla="*/ 11696700 w 11696700"/>
              <a:gd name="connsiteY1" fmla="*/ 0 h 5943600"/>
              <a:gd name="connsiteX2" fmla="*/ 11696700 w 11696700"/>
              <a:gd name="connsiteY2" fmla="*/ 757264 h 5943600"/>
              <a:gd name="connsiteX3" fmla="*/ 5956300 w 11696700"/>
              <a:gd name="connsiteY3" fmla="*/ 757264 h 5943600"/>
              <a:gd name="connsiteX4" fmla="*/ 5956300 w 11696700"/>
              <a:gd name="connsiteY4" fmla="*/ 3182964 h 5943600"/>
              <a:gd name="connsiteX5" fmla="*/ 11696700 w 11696700"/>
              <a:gd name="connsiteY5" fmla="*/ 3182964 h 5943600"/>
              <a:gd name="connsiteX6" fmla="*/ 11696700 w 11696700"/>
              <a:gd name="connsiteY6" fmla="*/ 5943600 h 5943600"/>
              <a:gd name="connsiteX7" fmla="*/ 226308 w 11696700"/>
              <a:gd name="connsiteY7" fmla="*/ 5943600 h 5943600"/>
              <a:gd name="connsiteX8" fmla="*/ 219585 w 11696700"/>
              <a:gd name="connsiteY8" fmla="*/ 5938253 h 5943600"/>
              <a:gd name="connsiteX9" fmla="*/ 221569 w 11696700"/>
              <a:gd name="connsiteY9" fmla="*/ 5935093 h 5943600"/>
              <a:gd name="connsiteX10" fmla="*/ 190308 w 11696700"/>
              <a:gd name="connsiteY10" fmla="*/ 5943600 h 5943600"/>
              <a:gd name="connsiteX11" fmla="*/ 0 w 11696700"/>
              <a:gd name="connsiteY11" fmla="*/ 5943600 h 5943600"/>
              <a:gd name="connsiteX12" fmla="*/ 0 w 11696700"/>
              <a:gd name="connsiteY12" fmla="*/ 0 h 5943600"/>
              <a:gd name="connsiteX0" fmla="*/ 0 w 11696700"/>
              <a:gd name="connsiteY0" fmla="*/ 0 h 5946816"/>
              <a:gd name="connsiteX1" fmla="*/ 11696700 w 11696700"/>
              <a:gd name="connsiteY1" fmla="*/ 0 h 5946816"/>
              <a:gd name="connsiteX2" fmla="*/ 11696700 w 11696700"/>
              <a:gd name="connsiteY2" fmla="*/ 757264 h 5946816"/>
              <a:gd name="connsiteX3" fmla="*/ 5956300 w 11696700"/>
              <a:gd name="connsiteY3" fmla="*/ 757264 h 5946816"/>
              <a:gd name="connsiteX4" fmla="*/ 5956300 w 11696700"/>
              <a:gd name="connsiteY4" fmla="*/ 3182964 h 5946816"/>
              <a:gd name="connsiteX5" fmla="*/ 11696700 w 11696700"/>
              <a:gd name="connsiteY5" fmla="*/ 3182964 h 5946816"/>
              <a:gd name="connsiteX6" fmla="*/ 11696700 w 11696700"/>
              <a:gd name="connsiteY6" fmla="*/ 5943600 h 5946816"/>
              <a:gd name="connsiteX7" fmla="*/ 226308 w 11696700"/>
              <a:gd name="connsiteY7" fmla="*/ 5943600 h 5946816"/>
              <a:gd name="connsiteX8" fmla="*/ 219585 w 11696700"/>
              <a:gd name="connsiteY8" fmla="*/ 5938253 h 5946816"/>
              <a:gd name="connsiteX9" fmla="*/ 350523 w 11696700"/>
              <a:gd name="connsiteY9" fmla="*/ 5946816 h 5946816"/>
              <a:gd name="connsiteX10" fmla="*/ 190308 w 11696700"/>
              <a:gd name="connsiteY10" fmla="*/ 5943600 h 5946816"/>
              <a:gd name="connsiteX11" fmla="*/ 0 w 11696700"/>
              <a:gd name="connsiteY11" fmla="*/ 5943600 h 5946816"/>
              <a:gd name="connsiteX12" fmla="*/ 0 w 11696700"/>
              <a:gd name="connsiteY12" fmla="*/ 0 h 594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696700" h="5946816">
                <a:moveTo>
                  <a:pt x="0" y="0"/>
                </a:moveTo>
                <a:lnTo>
                  <a:pt x="11696700" y="0"/>
                </a:lnTo>
                <a:lnTo>
                  <a:pt x="11696700" y="757264"/>
                </a:lnTo>
                <a:lnTo>
                  <a:pt x="5956300" y="757264"/>
                </a:lnTo>
                <a:lnTo>
                  <a:pt x="5956300" y="3182964"/>
                </a:lnTo>
                <a:lnTo>
                  <a:pt x="11696700" y="3182964"/>
                </a:lnTo>
                <a:lnTo>
                  <a:pt x="11696700" y="5943600"/>
                </a:lnTo>
                <a:lnTo>
                  <a:pt x="226308" y="5943600"/>
                </a:lnTo>
                <a:lnTo>
                  <a:pt x="219585" y="5938253"/>
                </a:lnTo>
                <a:lnTo>
                  <a:pt x="350523" y="5946816"/>
                </a:lnTo>
                <a:lnTo>
                  <a:pt x="190308" y="5943600"/>
                </a:lnTo>
                <a:lnTo>
                  <a:pt x="0" y="59436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 sz="1800">
                <a:solidFill>
                  <a:srgbClr val="7F7F7F"/>
                </a:solidFill>
              </a:defRPr>
            </a:lvl1pPr>
          </a:lstStyle>
          <a:p>
            <a:r>
              <a:rPr lang="en-US" dirty="0"/>
              <a:t>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     </a:t>
            </a:r>
          </a:p>
          <a:p>
            <a:endParaRPr lang="en-US" dirty="0"/>
          </a:p>
          <a:p>
            <a:r>
              <a:rPr lang="en-US" dirty="0"/>
              <a:t>                             Click to add photo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AE72C2A-8F5D-5741-9D36-B642CB2931C5}"/>
              </a:ext>
            </a:extLst>
          </p:cNvPr>
          <p:cNvSpPr/>
          <p:nvPr userDrawn="1"/>
        </p:nvSpPr>
        <p:spPr>
          <a:xfrm>
            <a:off x="6197600" y="985864"/>
            <a:ext cx="5994400" cy="2425700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6686CA7-9F9D-8D44-B94F-5A2669C8F7B2}"/>
              </a:ext>
            </a:extLst>
          </p:cNvPr>
          <p:cNvSpPr txBox="1"/>
          <p:nvPr userDrawn="1"/>
        </p:nvSpPr>
        <p:spPr>
          <a:xfrm>
            <a:off x="6637283" y="-8040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D0117BF-7B8F-804D-9B62-BFDC2DE5B730}"/>
              </a:ext>
            </a:extLst>
          </p:cNvPr>
          <p:cNvSpPr/>
          <p:nvPr userDrawn="1"/>
        </p:nvSpPr>
        <p:spPr>
          <a:xfrm>
            <a:off x="6504644" y="2026088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34" name="Text Placeholder 23">
            <a:extLst>
              <a:ext uri="{FF2B5EF4-FFF2-40B4-BE49-F238E27FC236}">
                <a16:creationId xmlns="" xmlns:a16="http://schemas.microsoft.com/office/drawing/2014/main" id="{89FD262A-DB5E-AA46-B482-A1055545E6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0495" y="1328734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="" xmlns:a16="http://schemas.microsoft.com/office/drawing/2014/main" id="{11F92C0B-314B-1D4F-96FF-2837F718CF3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5" y="2346524"/>
            <a:ext cx="5029134" cy="851567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498D20-F272-6C4B-9750-0950D632CA51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BD57239-5828-B540-8237-86617E1D76B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6612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AAA5544-825C-D843-82F7-011BA29F10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7650" y="1587500"/>
            <a:ext cx="11696699" cy="4699000"/>
          </a:xfrm>
          <a:custGeom>
            <a:avLst/>
            <a:gdLst>
              <a:gd name="connsiteX0" fmla="*/ 0 w 11696699"/>
              <a:gd name="connsiteY0" fmla="*/ 0 h 4699000"/>
              <a:gd name="connsiteX1" fmla="*/ 11696699 w 11696699"/>
              <a:gd name="connsiteY1" fmla="*/ 0 h 4699000"/>
              <a:gd name="connsiteX2" fmla="*/ 11696699 w 11696699"/>
              <a:gd name="connsiteY2" fmla="*/ 1498601 h 4699000"/>
              <a:gd name="connsiteX3" fmla="*/ 7029451 w 11696699"/>
              <a:gd name="connsiteY3" fmla="*/ 1498601 h 4699000"/>
              <a:gd name="connsiteX4" fmla="*/ 7029451 w 11696699"/>
              <a:gd name="connsiteY4" fmla="*/ 2971529 h 4699000"/>
              <a:gd name="connsiteX5" fmla="*/ 11696699 w 11696699"/>
              <a:gd name="connsiteY5" fmla="*/ 2971529 h 4699000"/>
              <a:gd name="connsiteX6" fmla="*/ 11696699 w 11696699"/>
              <a:gd name="connsiteY6" fmla="*/ 4699000 h 4699000"/>
              <a:gd name="connsiteX7" fmla="*/ 536121 w 11696699"/>
              <a:gd name="connsiteY7" fmla="*/ 4699000 h 4699000"/>
              <a:gd name="connsiteX8" fmla="*/ 216546 w 11696699"/>
              <a:gd name="connsiteY8" fmla="*/ 4699000 h 4699000"/>
              <a:gd name="connsiteX9" fmla="*/ 180546 w 11696699"/>
              <a:gd name="connsiteY9" fmla="*/ 4699000 h 4699000"/>
              <a:gd name="connsiteX10" fmla="*/ 0 w 11696699"/>
              <a:gd name="connsiteY10" fmla="*/ 4699000 h 4699000"/>
              <a:gd name="connsiteX11" fmla="*/ 0 w 11696699"/>
              <a:gd name="connsiteY11" fmla="*/ 4278910 h 469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96699" h="4699000">
                <a:moveTo>
                  <a:pt x="0" y="0"/>
                </a:moveTo>
                <a:lnTo>
                  <a:pt x="11696699" y="0"/>
                </a:lnTo>
                <a:lnTo>
                  <a:pt x="11696699" y="1498601"/>
                </a:lnTo>
                <a:lnTo>
                  <a:pt x="7029451" y="1498601"/>
                </a:lnTo>
                <a:lnTo>
                  <a:pt x="7029451" y="2971529"/>
                </a:lnTo>
                <a:lnTo>
                  <a:pt x="11696699" y="2971529"/>
                </a:lnTo>
                <a:lnTo>
                  <a:pt x="11696699" y="4699000"/>
                </a:lnTo>
                <a:lnTo>
                  <a:pt x="536121" y="4699000"/>
                </a:lnTo>
                <a:lnTo>
                  <a:pt x="216546" y="4699000"/>
                </a:lnTo>
                <a:lnTo>
                  <a:pt x="180546" y="4699000"/>
                </a:lnTo>
                <a:lnTo>
                  <a:pt x="0" y="4699000"/>
                </a:lnTo>
                <a:lnTo>
                  <a:pt x="0" y="427891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33A59673-F743-3548-A224-DA318708FD70}"/>
              </a:ext>
            </a:extLst>
          </p:cNvPr>
          <p:cNvSpPr txBox="1">
            <a:spLocks/>
          </p:cNvSpPr>
          <p:nvPr userDrawn="1"/>
        </p:nvSpPr>
        <p:spPr>
          <a:xfrm>
            <a:off x="7619999" y="3435786"/>
            <a:ext cx="4019670" cy="773557"/>
          </a:xfrm>
          <a:prstGeom prst="rect">
            <a:avLst/>
          </a:prstGeom>
        </p:spPr>
        <p:txBody>
          <a:bodyPr vert="horz" wrap="square" lIns="217433" tIns="108718" rIns="217433" bIns="108718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prstClr val="white"/>
                </a:solidFill>
                <a:latin typeface="Montserrat Light" charset="0"/>
                <a:ea typeface="Montserrat Light" charset="0"/>
                <a:cs typeface="Montserrat Light" charset="0"/>
              </a:rPr>
              <a:t>Refers to a good or service being offered by a company.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9BB73D2-4537-B849-87DD-438424FEBE62}"/>
              </a:ext>
            </a:extLst>
          </p:cNvPr>
          <p:cNvSpPr/>
          <p:nvPr userDrawn="1"/>
        </p:nvSpPr>
        <p:spPr>
          <a:xfrm rot="10800000" flipV="1">
            <a:off x="7277100" y="3086101"/>
            <a:ext cx="4914900" cy="1472928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2" name="Text Placeholder 17">
            <a:extLst>
              <a:ext uri="{FF2B5EF4-FFF2-40B4-BE49-F238E27FC236}">
                <a16:creationId xmlns="" xmlns:a16="http://schemas.microsoft.com/office/drawing/2014/main" id="{76282472-56C2-8A48-86C5-1BC4F9E9B0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77100" y="3092586"/>
            <a:ext cx="4667249" cy="1466443"/>
          </a:xfrm>
        </p:spPr>
        <p:txBody>
          <a:bodyPr anchor="ctr"/>
          <a:lstStyle>
            <a:lvl1pPr algn="ctr"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379D8CF-5187-5A40-90C4-720D4B6776D8}"/>
              </a:ext>
            </a:extLst>
          </p:cNvPr>
          <p:cNvSpPr/>
          <p:nvPr userDrawn="1"/>
        </p:nvSpPr>
        <p:spPr>
          <a:xfrm>
            <a:off x="548344" y="1141653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="" xmlns:a16="http://schemas.microsoft.com/office/drawing/2014/main" id="{507B26C4-2A6B-404D-B6DF-133DAE8902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195" y="444299"/>
            <a:ext cx="5113283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rgbClr val="0C6A7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81B267-E1F8-1B41-B67E-37FFFE577389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B91A324-8B30-A940-95B5-F8962EEFE5FC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434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5307EF-A9F6-C245-9FFC-6B90094787FE}"/>
              </a:ext>
            </a:extLst>
          </p:cNvPr>
          <p:cNvSpPr/>
          <p:nvPr userDrawn="1"/>
        </p:nvSpPr>
        <p:spPr>
          <a:xfrm>
            <a:off x="241300" y="228600"/>
            <a:ext cx="11696700" cy="5695316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 Placeholder 23">
            <a:extLst>
              <a:ext uri="{FF2B5EF4-FFF2-40B4-BE49-F238E27FC236}">
                <a16:creationId xmlns="" xmlns:a16="http://schemas.microsoft.com/office/drawing/2014/main" id="{81CC2CF4-3D74-1342-B102-040122CEDC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49154" y="934084"/>
            <a:ext cx="4235894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Divider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="" xmlns:a16="http://schemas.microsoft.com/office/drawing/2014/main" id="{2F429012-D47B-B64E-8AF8-BA57CA772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4603" y="934085"/>
            <a:ext cx="904551" cy="582221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82ED7C5-FFAE-834F-8F3A-BCF13F87526A}"/>
              </a:ext>
            </a:extLst>
          </p:cNvPr>
          <p:cNvSpPr/>
          <p:nvPr userDrawn="1"/>
        </p:nvSpPr>
        <p:spPr>
          <a:xfrm rot="5400000" flipV="1">
            <a:off x="1375154" y="1210306"/>
            <a:ext cx="1008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="" xmlns:a16="http://schemas.microsoft.com/office/drawing/2014/main" id="{C2D9E6FA-4BF8-7846-B1D4-0E7D141B58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0000"/>
          <a:stretch/>
        </p:blipFill>
        <p:spPr>
          <a:xfrm>
            <a:off x="7364379" y="0"/>
            <a:ext cx="4573621" cy="58307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C42B48-7BA4-D244-BEDC-1A195F5794A4}"/>
              </a:ext>
            </a:extLst>
          </p:cNvPr>
          <p:cNvSpPr txBox="1"/>
          <p:nvPr userDrawn="1"/>
        </p:nvSpPr>
        <p:spPr>
          <a:xfrm>
            <a:off x="363851" y="6491628"/>
            <a:ext cx="11425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E665F5D-41F2-AB4E-9E9D-89A3F85D709E}"/>
              </a:ext>
            </a:extLst>
          </p:cNvPr>
          <p:cNvSpPr/>
          <p:nvPr userDrawn="1"/>
        </p:nvSpPr>
        <p:spPr>
          <a:xfrm rot="16200000" flipV="1">
            <a:off x="11591456" y="6622960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88194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view/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="" xmlns:a16="http://schemas.microsoft.com/office/drawing/2014/main" id="{C52FF19B-F26A-EC40-9F99-C10D1E505E59}"/>
              </a:ext>
            </a:extLst>
          </p:cNvPr>
          <p:cNvSpPr/>
          <p:nvPr userDrawn="1"/>
        </p:nvSpPr>
        <p:spPr>
          <a:xfrm>
            <a:off x="6361479" y="123226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Text Placeholder 25">
            <a:extLst>
              <a:ext uri="{FF2B5EF4-FFF2-40B4-BE49-F238E27FC236}">
                <a16:creationId xmlns="" xmlns:a16="http://schemas.microsoft.com/office/drawing/2014/main" id="{CAF61B17-26D4-B14D-97CA-EAAECA6A7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99807" y="128946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D8522547-A08F-EE44-A9AD-5FABBDCD549F}"/>
              </a:ext>
            </a:extLst>
          </p:cNvPr>
          <p:cNvCxnSpPr>
            <a:cxnSpLocks/>
          </p:cNvCxnSpPr>
          <p:nvPr userDrawn="1"/>
        </p:nvCxnSpPr>
        <p:spPr>
          <a:xfrm>
            <a:off x="5769762" y="162223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8DF3840-EDCD-4B47-B492-D9F24116159A}"/>
              </a:ext>
            </a:extLst>
          </p:cNvPr>
          <p:cNvSpPr/>
          <p:nvPr userDrawn="1"/>
        </p:nvSpPr>
        <p:spPr>
          <a:xfrm flipV="1">
            <a:off x="511072" y="-2"/>
            <a:ext cx="5240006" cy="6892757"/>
          </a:xfrm>
          <a:prstGeom prst="rect">
            <a:avLst/>
          </a:prstGeom>
          <a:solidFill>
            <a:srgbClr val="1188A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9E207A2-7B0E-2F46-8515-2531113C9151}"/>
              </a:ext>
            </a:extLst>
          </p:cNvPr>
          <p:cNvSpPr/>
          <p:nvPr userDrawn="1"/>
        </p:nvSpPr>
        <p:spPr>
          <a:xfrm>
            <a:off x="918629" y="1527801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="" xmlns:a16="http://schemas.microsoft.com/office/drawing/2014/main" id="{8EC99E19-5C6F-0E42-9D44-703CC975D6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56478" y="1899687"/>
            <a:ext cx="4306395" cy="3280643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Click to type…</a:t>
            </a:r>
            <a:endParaRPr lang="en-US" dirty="0"/>
          </a:p>
        </p:txBody>
      </p:sp>
      <p:sp>
        <p:nvSpPr>
          <p:cNvPr id="17" name="Text Placeholder 23">
            <a:extLst>
              <a:ext uri="{FF2B5EF4-FFF2-40B4-BE49-F238E27FC236}">
                <a16:creationId xmlns="" xmlns:a16="http://schemas.microsoft.com/office/drawing/2014/main" id="{5BC66613-CDA2-A74A-9395-2463EF11F2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8629" y="628636"/>
            <a:ext cx="4378451" cy="60363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Overview Slide</a:t>
            </a:r>
          </a:p>
        </p:txBody>
      </p:sp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D783A9DB-2D88-B44A-A367-1AE86EBEE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718" t="9301" r="27615" b="19469"/>
          <a:stretch/>
        </p:blipFill>
        <p:spPr>
          <a:xfrm flipH="1">
            <a:off x="511072" y="5180330"/>
            <a:ext cx="1726075" cy="1615575"/>
          </a:xfrm>
          <a:prstGeom prst="rect">
            <a:avLst/>
          </a:prstGeom>
        </p:spPr>
      </p:pic>
      <p:sp>
        <p:nvSpPr>
          <p:cNvPr id="21" name="Text Placeholder 25">
            <a:extLst>
              <a:ext uri="{FF2B5EF4-FFF2-40B4-BE49-F238E27FC236}">
                <a16:creationId xmlns="" xmlns:a16="http://schemas.microsoft.com/office/drawing/2014/main" id="{5A1E8056-B0BB-444E-9F56-12D2DD4B85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29716" y="123226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60359091-EF1E-5347-86A8-664FF906AFA2}"/>
              </a:ext>
            </a:extLst>
          </p:cNvPr>
          <p:cNvSpPr/>
          <p:nvPr userDrawn="1"/>
        </p:nvSpPr>
        <p:spPr>
          <a:xfrm>
            <a:off x="6361479" y="230689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Text Placeholder 25">
            <a:extLst>
              <a:ext uri="{FF2B5EF4-FFF2-40B4-BE49-F238E27FC236}">
                <a16:creationId xmlns="" xmlns:a16="http://schemas.microsoft.com/office/drawing/2014/main" id="{29FF15AB-A467-5248-AA8B-EA7E9FC37B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9807" y="236408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63453B8E-02A0-D945-99F3-A46F3D8AA698}"/>
              </a:ext>
            </a:extLst>
          </p:cNvPr>
          <p:cNvCxnSpPr>
            <a:cxnSpLocks/>
          </p:cNvCxnSpPr>
          <p:nvPr userDrawn="1"/>
        </p:nvCxnSpPr>
        <p:spPr>
          <a:xfrm>
            <a:off x="5769762" y="269686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25">
            <a:extLst>
              <a:ext uri="{FF2B5EF4-FFF2-40B4-BE49-F238E27FC236}">
                <a16:creationId xmlns="" xmlns:a16="http://schemas.microsoft.com/office/drawing/2014/main" id="{F2455212-2D5D-E648-802A-B9EB354595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29716" y="230689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8DF1992D-B7D5-8E4B-BDA5-761CB37D3675}"/>
              </a:ext>
            </a:extLst>
          </p:cNvPr>
          <p:cNvSpPr/>
          <p:nvPr userDrawn="1"/>
        </p:nvSpPr>
        <p:spPr>
          <a:xfrm>
            <a:off x="6361479" y="3366657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Text Placeholder 25">
            <a:extLst>
              <a:ext uri="{FF2B5EF4-FFF2-40B4-BE49-F238E27FC236}">
                <a16:creationId xmlns="" xmlns:a16="http://schemas.microsoft.com/office/drawing/2014/main" id="{D5D057F3-7821-E04C-AEF9-9BAF88BFC8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9807" y="3423852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201686CB-AFC3-2E42-8385-6797A30142D9}"/>
              </a:ext>
            </a:extLst>
          </p:cNvPr>
          <p:cNvCxnSpPr>
            <a:cxnSpLocks/>
          </p:cNvCxnSpPr>
          <p:nvPr userDrawn="1"/>
        </p:nvCxnSpPr>
        <p:spPr>
          <a:xfrm>
            <a:off x="5769762" y="3756628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5">
            <a:extLst>
              <a:ext uri="{FF2B5EF4-FFF2-40B4-BE49-F238E27FC236}">
                <a16:creationId xmlns="" xmlns:a16="http://schemas.microsoft.com/office/drawing/2014/main" id="{3EBAF954-82F2-CC42-82E9-A190647556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29716" y="3366657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="" xmlns:a16="http://schemas.microsoft.com/office/drawing/2014/main" id="{7212A528-3E55-3E4C-A29B-933FD36CD4AA}"/>
              </a:ext>
            </a:extLst>
          </p:cNvPr>
          <p:cNvSpPr/>
          <p:nvPr userDrawn="1"/>
        </p:nvSpPr>
        <p:spPr>
          <a:xfrm>
            <a:off x="6347624" y="4424843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Text Placeholder 25">
            <a:extLst>
              <a:ext uri="{FF2B5EF4-FFF2-40B4-BE49-F238E27FC236}">
                <a16:creationId xmlns="" xmlns:a16="http://schemas.microsoft.com/office/drawing/2014/main" id="{5C41E408-2BE8-184D-BAE4-AEB73C241B6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5952" y="4482038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EB1EA6CF-9EE0-6148-AA67-CE0598A3805A}"/>
              </a:ext>
            </a:extLst>
          </p:cNvPr>
          <p:cNvCxnSpPr>
            <a:cxnSpLocks/>
          </p:cNvCxnSpPr>
          <p:nvPr userDrawn="1"/>
        </p:nvCxnSpPr>
        <p:spPr>
          <a:xfrm>
            <a:off x="5755907" y="4814814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5">
            <a:extLst>
              <a:ext uri="{FF2B5EF4-FFF2-40B4-BE49-F238E27FC236}">
                <a16:creationId xmlns="" xmlns:a16="http://schemas.microsoft.com/office/drawing/2014/main" id="{5A47AF7F-E736-2640-98D0-99CBD669AF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15861" y="4424843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="" xmlns:a16="http://schemas.microsoft.com/office/drawing/2014/main" id="{3CA01ECA-9BBA-EE4B-8E28-5EE6A1A3E11D}"/>
              </a:ext>
            </a:extLst>
          </p:cNvPr>
          <p:cNvSpPr/>
          <p:nvPr userDrawn="1"/>
        </p:nvSpPr>
        <p:spPr>
          <a:xfrm>
            <a:off x="6361479" y="5502145"/>
            <a:ext cx="771474" cy="771474"/>
          </a:xfrm>
          <a:prstGeom prst="ellipse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Text Placeholder 25">
            <a:extLst>
              <a:ext uri="{FF2B5EF4-FFF2-40B4-BE49-F238E27FC236}">
                <a16:creationId xmlns="" xmlns:a16="http://schemas.microsoft.com/office/drawing/2014/main" id="{981C64DC-4A52-6744-8327-31289AFCBA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99807" y="5559340"/>
            <a:ext cx="511077" cy="6350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32514181-21FC-3442-AF04-713C37001620}"/>
              </a:ext>
            </a:extLst>
          </p:cNvPr>
          <p:cNvCxnSpPr>
            <a:cxnSpLocks/>
          </p:cNvCxnSpPr>
          <p:nvPr userDrawn="1"/>
        </p:nvCxnSpPr>
        <p:spPr>
          <a:xfrm>
            <a:off x="5769762" y="5892116"/>
            <a:ext cx="591717" cy="0"/>
          </a:xfrm>
          <a:prstGeom prst="line">
            <a:avLst/>
          </a:prstGeom>
          <a:ln w="19050">
            <a:solidFill>
              <a:srgbClr val="8CBF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25">
            <a:extLst>
              <a:ext uri="{FF2B5EF4-FFF2-40B4-BE49-F238E27FC236}">
                <a16:creationId xmlns="" xmlns:a16="http://schemas.microsoft.com/office/drawing/2014/main" id="{41215D43-08A5-AA4E-8D46-F8BEBABD63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29716" y="5502145"/>
            <a:ext cx="4465067" cy="8223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29603501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Photo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7D6B0E9-3995-4243-A4DE-8287096F2210}"/>
              </a:ext>
            </a:extLst>
          </p:cNvPr>
          <p:cNvSpPr/>
          <p:nvPr/>
        </p:nvSpPr>
        <p:spPr>
          <a:xfrm flipV="1">
            <a:off x="1356632" y="-2"/>
            <a:ext cx="5495430" cy="6892757"/>
          </a:xfrm>
          <a:prstGeom prst="rect">
            <a:avLst/>
          </a:prstGeom>
          <a:solidFill>
            <a:srgbClr val="1BA19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A59638F-34C3-0548-9D75-7451924D31F1}"/>
              </a:ext>
            </a:extLst>
          </p:cNvPr>
          <p:cNvSpPr/>
          <p:nvPr userDrawn="1"/>
        </p:nvSpPr>
        <p:spPr>
          <a:xfrm flipV="1">
            <a:off x="10087" y="6555301"/>
            <a:ext cx="79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4" name="Picture Placeholder 17">
            <a:extLst>
              <a:ext uri="{FF2B5EF4-FFF2-40B4-BE49-F238E27FC236}">
                <a16:creationId xmlns="" xmlns:a16="http://schemas.microsoft.com/office/drawing/2014/main" id="{51437F97-A714-BA4E-86C2-B5AFBA0061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2062" y="228600"/>
            <a:ext cx="5105121" cy="6362700"/>
          </a:xfrm>
          <a:solidFill>
            <a:schemeClr val="bg1"/>
          </a:solidFill>
        </p:spPr>
        <p:txBody>
          <a:bodyPr/>
          <a:lstStyle>
            <a:lvl1pPr algn="ctr">
              <a:buNone/>
              <a:defRPr sz="1600">
                <a:solidFill>
                  <a:srgbClr val="7F7F7F"/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="" xmlns:a16="http://schemas.microsoft.com/office/drawing/2014/main" id="{4CA7736D-49F3-1646-98AF-4946FF8930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02710" y="1773241"/>
            <a:ext cx="4621841" cy="452595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5F13410A-2185-7C40-9186-1A1897ED3B11}"/>
              </a:ext>
            </a:extLst>
          </p:cNvPr>
          <p:cNvSpPr/>
          <p:nvPr userDrawn="1"/>
        </p:nvSpPr>
        <p:spPr>
          <a:xfrm>
            <a:off x="1802710" y="1292864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="" xmlns:a16="http://schemas.microsoft.com/office/drawing/2014/main" id="{B30B2EA7-6F50-764D-9D0C-326E1B7C84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8561" y="595510"/>
            <a:ext cx="4716425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C376DF-08BD-8147-8B6C-C5A2D8D4A480}"/>
              </a:ext>
            </a:extLst>
          </p:cNvPr>
          <p:cNvSpPr txBox="1"/>
          <p:nvPr userDrawn="1"/>
        </p:nvSpPr>
        <p:spPr>
          <a:xfrm rot="16200000">
            <a:off x="-3040291" y="2832024"/>
            <a:ext cx="6892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600" spc="610" dirty="0">
                <a:solidFill>
                  <a:srgbClr val="003841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</p:spTree>
    <p:extLst>
      <p:ext uri="{BB962C8B-B14F-4D97-AF65-F5344CB8AC3E}">
        <p14:creationId xmlns:p14="http://schemas.microsoft.com/office/powerpoint/2010/main" val="2779106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box - Solid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75AD5-38F4-AC46-8AF7-45BB6FF87659}"/>
              </a:ext>
            </a:extLst>
          </p:cNvPr>
          <p:cNvSpPr/>
          <p:nvPr userDrawn="1"/>
        </p:nvSpPr>
        <p:spPr>
          <a:xfrm>
            <a:off x="241300" y="228600"/>
            <a:ext cx="11696700" cy="5695317"/>
          </a:xfrm>
          <a:prstGeom prst="rect">
            <a:avLst/>
          </a:prstGeom>
          <a:solidFill>
            <a:srgbClr val="1188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 Placeholder 17">
            <a:extLst>
              <a:ext uri="{FF2B5EF4-FFF2-40B4-BE49-F238E27FC236}">
                <a16:creationId xmlns="" xmlns:a16="http://schemas.microsoft.com/office/drawing/2014/main" id="{D659DBA4-11D3-454A-86FC-4757741D008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714" y="1757011"/>
            <a:ext cx="10808102" cy="3867704"/>
          </a:xfrm>
        </p:spPr>
        <p:txBody>
          <a:bodyPr/>
          <a:lstStyle>
            <a:lvl1pPr>
              <a:buNone/>
              <a:defRPr sz="2400" b="0" i="0" spc="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buNone/>
              <a:defRPr sz="2000" b="0" i="0" spc="30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GB" dirty="0"/>
              <a:t>Sub-heading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06C5BC-7DA1-284B-92AA-35E0A7B11036}"/>
              </a:ext>
            </a:extLst>
          </p:cNvPr>
          <p:cNvSpPr/>
          <p:nvPr userDrawn="1"/>
        </p:nvSpPr>
        <p:spPr>
          <a:xfrm>
            <a:off x="818862" y="1340326"/>
            <a:ext cx="792000" cy="2141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  <p:sp>
        <p:nvSpPr>
          <p:cNvPr id="11" name="Text Placeholder 23">
            <a:extLst>
              <a:ext uri="{FF2B5EF4-FFF2-40B4-BE49-F238E27FC236}">
                <a16:creationId xmlns="" xmlns:a16="http://schemas.microsoft.com/office/drawing/2014/main" id="{1D98BC0B-2770-5D4E-9AC3-A1CD2CA60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4714" y="642972"/>
            <a:ext cx="10808102" cy="582221"/>
          </a:xfrm>
        </p:spPr>
        <p:txBody>
          <a:bodyPr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EEEBC58-7CED-7A41-97CB-9D6B168CD4D6}"/>
              </a:ext>
            </a:extLst>
          </p:cNvPr>
          <p:cNvSpPr txBox="1"/>
          <p:nvPr userDrawn="1"/>
        </p:nvSpPr>
        <p:spPr>
          <a:xfrm>
            <a:off x="483594" y="6491628"/>
            <a:ext cx="10973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600" spc="300" dirty="0">
                <a:solidFill>
                  <a:srgbClr val="08313F"/>
                </a:solidFill>
                <a:latin typeface="Calibri Light" panose="020F0302020204030204"/>
                <a:ea typeface="Lato Medium" panose="020F0502020204030203" pitchFamily="34" charset="0"/>
                <a:cs typeface="Calibri" panose="020F0502020204030204" pitchFamily="34" charset="0"/>
              </a:rPr>
              <a:t>Inclusion Through Mediation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55403A8-2113-FC47-B2D2-19915CF177A0}"/>
              </a:ext>
            </a:extLst>
          </p:cNvPr>
          <p:cNvSpPr/>
          <p:nvPr userDrawn="1"/>
        </p:nvSpPr>
        <p:spPr>
          <a:xfrm rot="16200000" flipV="1">
            <a:off x="215869" y="6622959"/>
            <a:ext cx="432000" cy="36000"/>
          </a:xfrm>
          <a:prstGeom prst="rect">
            <a:avLst/>
          </a:prstGeom>
          <a:solidFill>
            <a:srgbClr val="8CB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816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1.xml"/><Relationship Id="rId18" Type="http://schemas.openxmlformats.org/officeDocument/2006/relationships/slideLayout" Target="../slideLayouts/slideLayout356.xml"/><Relationship Id="rId26" Type="http://schemas.openxmlformats.org/officeDocument/2006/relationships/slideLayout" Target="../slideLayouts/slideLayout364.xml"/><Relationship Id="rId39" Type="http://schemas.openxmlformats.org/officeDocument/2006/relationships/slideLayout" Target="../slideLayouts/slideLayout377.xml"/><Relationship Id="rId21" Type="http://schemas.openxmlformats.org/officeDocument/2006/relationships/slideLayout" Target="../slideLayouts/slideLayout359.xml"/><Relationship Id="rId34" Type="http://schemas.openxmlformats.org/officeDocument/2006/relationships/slideLayout" Target="../slideLayouts/slideLayout372.xml"/><Relationship Id="rId42" Type="http://schemas.openxmlformats.org/officeDocument/2006/relationships/theme" Target="../theme/theme10.xml"/><Relationship Id="rId7" Type="http://schemas.openxmlformats.org/officeDocument/2006/relationships/slideLayout" Target="../slideLayouts/slideLayout345.xml"/><Relationship Id="rId2" Type="http://schemas.openxmlformats.org/officeDocument/2006/relationships/slideLayout" Target="../slideLayouts/slideLayout340.xml"/><Relationship Id="rId16" Type="http://schemas.openxmlformats.org/officeDocument/2006/relationships/slideLayout" Target="../slideLayouts/slideLayout354.xml"/><Relationship Id="rId20" Type="http://schemas.openxmlformats.org/officeDocument/2006/relationships/slideLayout" Target="../slideLayouts/slideLayout358.xml"/><Relationship Id="rId29" Type="http://schemas.openxmlformats.org/officeDocument/2006/relationships/slideLayout" Target="../slideLayouts/slideLayout367.xml"/><Relationship Id="rId41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9.xml"/><Relationship Id="rId24" Type="http://schemas.openxmlformats.org/officeDocument/2006/relationships/slideLayout" Target="../slideLayouts/slideLayout362.xml"/><Relationship Id="rId32" Type="http://schemas.openxmlformats.org/officeDocument/2006/relationships/slideLayout" Target="../slideLayouts/slideLayout370.xml"/><Relationship Id="rId37" Type="http://schemas.openxmlformats.org/officeDocument/2006/relationships/slideLayout" Target="../slideLayouts/slideLayout375.xml"/><Relationship Id="rId40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43.xml"/><Relationship Id="rId15" Type="http://schemas.openxmlformats.org/officeDocument/2006/relationships/slideLayout" Target="../slideLayouts/slideLayout353.xml"/><Relationship Id="rId23" Type="http://schemas.openxmlformats.org/officeDocument/2006/relationships/slideLayout" Target="../slideLayouts/slideLayout361.xml"/><Relationship Id="rId28" Type="http://schemas.openxmlformats.org/officeDocument/2006/relationships/slideLayout" Target="../slideLayouts/slideLayout366.xml"/><Relationship Id="rId36" Type="http://schemas.openxmlformats.org/officeDocument/2006/relationships/slideLayout" Target="../slideLayouts/slideLayout374.xml"/><Relationship Id="rId10" Type="http://schemas.openxmlformats.org/officeDocument/2006/relationships/slideLayout" Target="../slideLayouts/slideLayout348.xml"/><Relationship Id="rId19" Type="http://schemas.openxmlformats.org/officeDocument/2006/relationships/slideLayout" Target="../slideLayouts/slideLayout357.xml"/><Relationship Id="rId31" Type="http://schemas.openxmlformats.org/officeDocument/2006/relationships/slideLayout" Target="../slideLayouts/slideLayout369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Relationship Id="rId14" Type="http://schemas.openxmlformats.org/officeDocument/2006/relationships/slideLayout" Target="../slideLayouts/slideLayout352.xml"/><Relationship Id="rId22" Type="http://schemas.openxmlformats.org/officeDocument/2006/relationships/slideLayout" Target="../slideLayouts/slideLayout360.xml"/><Relationship Id="rId27" Type="http://schemas.openxmlformats.org/officeDocument/2006/relationships/slideLayout" Target="../slideLayouts/slideLayout365.xml"/><Relationship Id="rId30" Type="http://schemas.openxmlformats.org/officeDocument/2006/relationships/slideLayout" Target="../slideLayouts/slideLayout368.xml"/><Relationship Id="rId35" Type="http://schemas.openxmlformats.org/officeDocument/2006/relationships/slideLayout" Target="../slideLayouts/slideLayout373.xml"/><Relationship Id="rId8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341.xml"/><Relationship Id="rId12" Type="http://schemas.openxmlformats.org/officeDocument/2006/relationships/slideLayout" Target="../slideLayouts/slideLayout350.xml"/><Relationship Id="rId17" Type="http://schemas.openxmlformats.org/officeDocument/2006/relationships/slideLayout" Target="../slideLayouts/slideLayout355.xml"/><Relationship Id="rId25" Type="http://schemas.openxmlformats.org/officeDocument/2006/relationships/slideLayout" Target="../slideLayouts/slideLayout363.xml"/><Relationship Id="rId33" Type="http://schemas.openxmlformats.org/officeDocument/2006/relationships/slideLayout" Target="../slideLayouts/slideLayout371.xml"/><Relationship Id="rId38" Type="http://schemas.openxmlformats.org/officeDocument/2006/relationships/slideLayout" Target="../slideLayouts/slideLayout376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2.xml"/><Relationship Id="rId18" Type="http://schemas.openxmlformats.org/officeDocument/2006/relationships/slideLayout" Target="../slideLayouts/slideLayout397.xml"/><Relationship Id="rId26" Type="http://schemas.openxmlformats.org/officeDocument/2006/relationships/slideLayout" Target="../slideLayouts/slideLayout405.xml"/><Relationship Id="rId39" Type="http://schemas.openxmlformats.org/officeDocument/2006/relationships/slideLayout" Target="../slideLayouts/slideLayout418.xml"/><Relationship Id="rId21" Type="http://schemas.openxmlformats.org/officeDocument/2006/relationships/slideLayout" Target="../slideLayouts/slideLayout400.xml"/><Relationship Id="rId34" Type="http://schemas.openxmlformats.org/officeDocument/2006/relationships/slideLayout" Target="../slideLayouts/slideLayout413.xml"/><Relationship Id="rId42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386.xml"/><Relationship Id="rId2" Type="http://schemas.openxmlformats.org/officeDocument/2006/relationships/slideLayout" Target="../slideLayouts/slideLayout381.xml"/><Relationship Id="rId16" Type="http://schemas.openxmlformats.org/officeDocument/2006/relationships/slideLayout" Target="../slideLayouts/slideLayout395.xml"/><Relationship Id="rId20" Type="http://schemas.openxmlformats.org/officeDocument/2006/relationships/slideLayout" Target="../slideLayouts/slideLayout399.xml"/><Relationship Id="rId29" Type="http://schemas.openxmlformats.org/officeDocument/2006/relationships/slideLayout" Target="../slideLayouts/slideLayout408.xml"/><Relationship Id="rId41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380.xml"/><Relationship Id="rId6" Type="http://schemas.openxmlformats.org/officeDocument/2006/relationships/slideLayout" Target="../slideLayouts/slideLayout385.xml"/><Relationship Id="rId11" Type="http://schemas.openxmlformats.org/officeDocument/2006/relationships/slideLayout" Target="../slideLayouts/slideLayout390.xml"/><Relationship Id="rId24" Type="http://schemas.openxmlformats.org/officeDocument/2006/relationships/slideLayout" Target="../slideLayouts/slideLayout403.xml"/><Relationship Id="rId32" Type="http://schemas.openxmlformats.org/officeDocument/2006/relationships/slideLayout" Target="../slideLayouts/slideLayout411.xml"/><Relationship Id="rId37" Type="http://schemas.openxmlformats.org/officeDocument/2006/relationships/slideLayout" Target="../slideLayouts/slideLayout416.xml"/><Relationship Id="rId40" Type="http://schemas.openxmlformats.org/officeDocument/2006/relationships/slideLayout" Target="../slideLayouts/slideLayout419.xml"/><Relationship Id="rId5" Type="http://schemas.openxmlformats.org/officeDocument/2006/relationships/slideLayout" Target="../slideLayouts/slideLayout384.xml"/><Relationship Id="rId15" Type="http://schemas.openxmlformats.org/officeDocument/2006/relationships/slideLayout" Target="../slideLayouts/slideLayout394.xml"/><Relationship Id="rId23" Type="http://schemas.openxmlformats.org/officeDocument/2006/relationships/slideLayout" Target="../slideLayouts/slideLayout402.xml"/><Relationship Id="rId28" Type="http://schemas.openxmlformats.org/officeDocument/2006/relationships/slideLayout" Target="../slideLayouts/slideLayout407.xml"/><Relationship Id="rId36" Type="http://schemas.openxmlformats.org/officeDocument/2006/relationships/slideLayout" Target="../slideLayouts/slideLayout415.xml"/><Relationship Id="rId10" Type="http://schemas.openxmlformats.org/officeDocument/2006/relationships/slideLayout" Target="../slideLayouts/slideLayout389.xml"/><Relationship Id="rId19" Type="http://schemas.openxmlformats.org/officeDocument/2006/relationships/slideLayout" Target="../slideLayouts/slideLayout398.xml"/><Relationship Id="rId31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383.xml"/><Relationship Id="rId9" Type="http://schemas.openxmlformats.org/officeDocument/2006/relationships/slideLayout" Target="../slideLayouts/slideLayout388.xml"/><Relationship Id="rId14" Type="http://schemas.openxmlformats.org/officeDocument/2006/relationships/slideLayout" Target="../slideLayouts/slideLayout393.xml"/><Relationship Id="rId22" Type="http://schemas.openxmlformats.org/officeDocument/2006/relationships/slideLayout" Target="../slideLayouts/slideLayout401.xml"/><Relationship Id="rId27" Type="http://schemas.openxmlformats.org/officeDocument/2006/relationships/slideLayout" Target="../slideLayouts/slideLayout406.xml"/><Relationship Id="rId30" Type="http://schemas.openxmlformats.org/officeDocument/2006/relationships/slideLayout" Target="../slideLayouts/slideLayout409.xml"/><Relationship Id="rId35" Type="http://schemas.openxmlformats.org/officeDocument/2006/relationships/slideLayout" Target="../slideLayouts/slideLayout414.xml"/><Relationship Id="rId43" Type="http://schemas.openxmlformats.org/officeDocument/2006/relationships/theme" Target="../theme/theme11.xml"/><Relationship Id="rId8" Type="http://schemas.openxmlformats.org/officeDocument/2006/relationships/slideLayout" Target="../slideLayouts/slideLayout387.xml"/><Relationship Id="rId3" Type="http://schemas.openxmlformats.org/officeDocument/2006/relationships/slideLayout" Target="../slideLayouts/slideLayout382.xml"/><Relationship Id="rId12" Type="http://schemas.openxmlformats.org/officeDocument/2006/relationships/slideLayout" Target="../slideLayouts/slideLayout391.xml"/><Relationship Id="rId17" Type="http://schemas.openxmlformats.org/officeDocument/2006/relationships/slideLayout" Target="../slideLayouts/slideLayout396.xml"/><Relationship Id="rId25" Type="http://schemas.openxmlformats.org/officeDocument/2006/relationships/slideLayout" Target="../slideLayouts/slideLayout404.xml"/><Relationship Id="rId33" Type="http://schemas.openxmlformats.org/officeDocument/2006/relationships/slideLayout" Target="../slideLayouts/slideLayout412.xml"/><Relationship Id="rId38" Type="http://schemas.openxmlformats.org/officeDocument/2006/relationships/slideLayout" Target="../slideLayouts/slideLayout417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4.xml"/><Relationship Id="rId18" Type="http://schemas.openxmlformats.org/officeDocument/2006/relationships/slideLayout" Target="../slideLayouts/slideLayout439.xml"/><Relationship Id="rId26" Type="http://schemas.openxmlformats.org/officeDocument/2006/relationships/slideLayout" Target="../slideLayouts/slideLayout447.xml"/><Relationship Id="rId39" Type="http://schemas.openxmlformats.org/officeDocument/2006/relationships/slideLayout" Target="../slideLayouts/slideLayout460.xml"/><Relationship Id="rId21" Type="http://schemas.openxmlformats.org/officeDocument/2006/relationships/slideLayout" Target="../slideLayouts/slideLayout442.xml"/><Relationship Id="rId34" Type="http://schemas.openxmlformats.org/officeDocument/2006/relationships/slideLayout" Target="../slideLayouts/slideLayout455.xml"/><Relationship Id="rId42" Type="http://schemas.openxmlformats.org/officeDocument/2006/relationships/slideLayout" Target="../slideLayouts/slideLayout463.xml"/><Relationship Id="rId7" Type="http://schemas.openxmlformats.org/officeDocument/2006/relationships/slideLayout" Target="../slideLayouts/slideLayout428.xml"/><Relationship Id="rId2" Type="http://schemas.openxmlformats.org/officeDocument/2006/relationships/slideLayout" Target="../slideLayouts/slideLayout423.xml"/><Relationship Id="rId16" Type="http://schemas.openxmlformats.org/officeDocument/2006/relationships/slideLayout" Target="../slideLayouts/slideLayout437.xml"/><Relationship Id="rId20" Type="http://schemas.openxmlformats.org/officeDocument/2006/relationships/slideLayout" Target="../slideLayouts/slideLayout441.xml"/><Relationship Id="rId29" Type="http://schemas.openxmlformats.org/officeDocument/2006/relationships/slideLayout" Target="../slideLayouts/slideLayout450.xml"/><Relationship Id="rId41" Type="http://schemas.openxmlformats.org/officeDocument/2006/relationships/slideLayout" Target="../slideLayouts/slideLayout462.xml"/><Relationship Id="rId1" Type="http://schemas.openxmlformats.org/officeDocument/2006/relationships/slideLayout" Target="../slideLayouts/slideLayout422.xml"/><Relationship Id="rId6" Type="http://schemas.openxmlformats.org/officeDocument/2006/relationships/slideLayout" Target="../slideLayouts/slideLayout427.xml"/><Relationship Id="rId11" Type="http://schemas.openxmlformats.org/officeDocument/2006/relationships/slideLayout" Target="../slideLayouts/slideLayout432.xml"/><Relationship Id="rId24" Type="http://schemas.openxmlformats.org/officeDocument/2006/relationships/slideLayout" Target="../slideLayouts/slideLayout445.xml"/><Relationship Id="rId32" Type="http://schemas.openxmlformats.org/officeDocument/2006/relationships/slideLayout" Target="../slideLayouts/slideLayout453.xml"/><Relationship Id="rId37" Type="http://schemas.openxmlformats.org/officeDocument/2006/relationships/slideLayout" Target="../slideLayouts/slideLayout458.xml"/><Relationship Id="rId40" Type="http://schemas.openxmlformats.org/officeDocument/2006/relationships/slideLayout" Target="../slideLayouts/slideLayout461.xml"/><Relationship Id="rId5" Type="http://schemas.openxmlformats.org/officeDocument/2006/relationships/slideLayout" Target="../slideLayouts/slideLayout426.xml"/><Relationship Id="rId15" Type="http://schemas.openxmlformats.org/officeDocument/2006/relationships/slideLayout" Target="../slideLayouts/slideLayout436.xml"/><Relationship Id="rId23" Type="http://schemas.openxmlformats.org/officeDocument/2006/relationships/slideLayout" Target="../slideLayouts/slideLayout444.xml"/><Relationship Id="rId28" Type="http://schemas.openxmlformats.org/officeDocument/2006/relationships/slideLayout" Target="../slideLayouts/slideLayout449.xml"/><Relationship Id="rId36" Type="http://schemas.openxmlformats.org/officeDocument/2006/relationships/slideLayout" Target="../slideLayouts/slideLayout457.xml"/><Relationship Id="rId10" Type="http://schemas.openxmlformats.org/officeDocument/2006/relationships/slideLayout" Target="../slideLayouts/slideLayout431.xml"/><Relationship Id="rId19" Type="http://schemas.openxmlformats.org/officeDocument/2006/relationships/slideLayout" Target="../slideLayouts/slideLayout440.xml"/><Relationship Id="rId31" Type="http://schemas.openxmlformats.org/officeDocument/2006/relationships/slideLayout" Target="../slideLayouts/slideLayout452.xml"/><Relationship Id="rId4" Type="http://schemas.openxmlformats.org/officeDocument/2006/relationships/slideLayout" Target="../slideLayouts/slideLayout425.xml"/><Relationship Id="rId9" Type="http://schemas.openxmlformats.org/officeDocument/2006/relationships/slideLayout" Target="../slideLayouts/slideLayout430.xml"/><Relationship Id="rId14" Type="http://schemas.openxmlformats.org/officeDocument/2006/relationships/slideLayout" Target="../slideLayouts/slideLayout435.xml"/><Relationship Id="rId22" Type="http://schemas.openxmlformats.org/officeDocument/2006/relationships/slideLayout" Target="../slideLayouts/slideLayout443.xml"/><Relationship Id="rId27" Type="http://schemas.openxmlformats.org/officeDocument/2006/relationships/slideLayout" Target="../slideLayouts/slideLayout448.xml"/><Relationship Id="rId30" Type="http://schemas.openxmlformats.org/officeDocument/2006/relationships/slideLayout" Target="../slideLayouts/slideLayout451.xml"/><Relationship Id="rId35" Type="http://schemas.openxmlformats.org/officeDocument/2006/relationships/slideLayout" Target="../slideLayouts/slideLayout456.xml"/><Relationship Id="rId43" Type="http://schemas.openxmlformats.org/officeDocument/2006/relationships/theme" Target="../theme/theme12.xml"/><Relationship Id="rId8" Type="http://schemas.openxmlformats.org/officeDocument/2006/relationships/slideLayout" Target="../slideLayouts/slideLayout429.xml"/><Relationship Id="rId3" Type="http://schemas.openxmlformats.org/officeDocument/2006/relationships/slideLayout" Target="../slideLayouts/slideLayout424.xml"/><Relationship Id="rId12" Type="http://schemas.openxmlformats.org/officeDocument/2006/relationships/slideLayout" Target="../slideLayouts/slideLayout433.xml"/><Relationship Id="rId17" Type="http://schemas.openxmlformats.org/officeDocument/2006/relationships/slideLayout" Target="../slideLayouts/slideLayout438.xml"/><Relationship Id="rId25" Type="http://schemas.openxmlformats.org/officeDocument/2006/relationships/slideLayout" Target="../slideLayouts/slideLayout446.xml"/><Relationship Id="rId33" Type="http://schemas.openxmlformats.org/officeDocument/2006/relationships/slideLayout" Target="../slideLayouts/slideLayout454.xml"/><Relationship Id="rId38" Type="http://schemas.openxmlformats.org/officeDocument/2006/relationships/slideLayout" Target="../slideLayouts/slideLayout459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6.xml"/><Relationship Id="rId18" Type="http://schemas.openxmlformats.org/officeDocument/2006/relationships/slideLayout" Target="../slideLayouts/slideLayout481.xml"/><Relationship Id="rId26" Type="http://schemas.openxmlformats.org/officeDocument/2006/relationships/slideLayout" Target="../slideLayouts/slideLayout489.xml"/><Relationship Id="rId39" Type="http://schemas.openxmlformats.org/officeDocument/2006/relationships/slideLayout" Target="../slideLayouts/slideLayout502.xml"/><Relationship Id="rId21" Type="http://schemas.openxmlformats.org/officeDocument/2006/relationships/slideLayout" Target="../slideLayouts/slideLayout484.xml"/><Relationship Id="rId34" Type="http://schemas.openxmlformats.org/officeDocument/2006/relationships/slideLayout" Target="../slideLayouts/slideLayout497.xml"/><Relationship Id="rId42" Type="http://schemas.openxmlformats.org/officeDocument/2006/relationships/theme" Target="../theme/theme13.xml"/><Relationship Id="rId7" Type="http://schemas.openxmlformats.org/officeDocument/2006/relationships/slideLayout" Target="../slideLayouts/slideLayout470.xml"/><Relationship Id="rId2" Type="http://schemas.openxmlformats.org/officeDocument/2006/relationships/slideLayout" Target="../slideLayouts/slideLayout465.xml"/><Relationship Id="rId16" Type="http://schemas.openxmlformats.org/officeDocument/2006/relationships/slideLayout" Target="../slideLayouts/slideLayout479.xml"/><Relationship Id="rId20" Type="http://schemas.openxmlformats.org/officeDocument/2006/relationships/slideLayout" Target="../slideLayouts/slideLayout483.xml"/><Relationship Id="rId29" Type="http://schemas.openxmlformats.org/officeDocument/2006/relationships/slideLayout" Target="../slideLayouts/slideLayout492.xml"/><Relationship Id="rId41" Type="http://schemas.openxmlformats.org/officeDocument/2006/relationships/slideLayout" Target="../slideLayouts/slideLayout504.xml"/><Relationship Id="rId1" Type="http://schemas.openxmlformats.org/officeDocument/2006/relationships/slideLayout" Target="../slideLayouts/slideLayout464.xml"/><Relationship Id="rId6" Type="http://schemas.openxmlformats.org/officeDocument/2006/relationships/slideLayout" Target="../slideLayouts/slideLayout469.xml"/><Relationship Id="rId11" Type="http://schemas.openxmlformats.org/officeDocument/2006/relationships/slideLayout" Target="../slideLayouts/slideLayout474.xml"/><Relationship Id="rId24" Type="http://schemas.openxmlformats.org/officeDocument/2006/relationships/slideLayout" Target="../slideLayouts/slideLayout487.xml"/><Relationship Id="rId32" Type="http://schemas.openxmlformats.org/officeDocument/2006/relationships/slideLayout" Target="../slideLayouts/slideLayout495.xml"/><Relationship Id="rId37" Type="http://schemas.openxmlformats.org/officeDocument/2006/relationships/slideLayout" Target="../slideLayouts/slideLayout500.xml"/><Relationship Id="rId40" Type="http://schemas.openxmlformats.org/officeDocument/2006/relationships/slideLayout" Target="../slideLayouts/slideLayout503.xml"/><Relationship Id="rId5" Type="http://schemas.openxmlformats.org/officeDocument/2006/relationships/slideLayout" Target="../slideLayouts/slideLayout468.xml"/><Relationship Id="rId15" Type="http://schemas.openxmlformats.org/officeDocument/2006/relationships/slideLayout" Target="../slideLayouts/slideLayout478.xml"/><Relationship Id="rId23" Type="http://schemas.openxmlformats.org/officeDocument/2006/relationships/slideLayout" Target="../slideLayouts/slideLayout486.xml"/><Relationship Id="rId28" Type="http://schemas.openxmlformats.org/officeDocument/2006/relationships/slideLayout" Target="../slideLayouts/slideLayout491.xml"/><Relationship Id="rId36" Type="http://schemas.openxmlformats.org/officeDocument/2006/relationships/slideLayout" Target="../slideLayouts/slideLayout499.xml"/><Relationship Id="rId10" Type="http://schemas.openxmlformats.org/officeDocument/2006/relationships/slideLayout" Target="../slideLayouts/slideLayout473.xml"/><Relationship Id="rId19" Type="http://schemas.openxmlformats.org/officeDocument/2006/relationships/slideLayout" Target="../slideLayouts/slideLayout482.xml"/><Relationship Id="rId31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67.xml"/><Relationship Id="rId9" Type="http://schemas.openxmlformats.org/officeDocument/2006/relationships/slideLayout" Target="../slideLayouts/slideLayout472.xml"/><Relationship Id="rId14" Type="http://schemas.openxmlformats.org/officeDocument/2006/relationships/slideLayout" Target="../slideLayouts/slideLayout477.xml"/><Relationship Id="rId22" Type="http://schemas.openxmlformats.org/officeDocument/2006/relationships/slideLayout" Target="../slideLayouts/slideLayout485.xml"/><Relationship Id="rId27" Type="http://schemas.openxmlformats.org/officeDocument/2006/relationships/slideLayout" Target="../slideLayouts/slideLayout490.xml"/><Relationship Id="rId30" Type="http://schemas.openxmlformats.org/officeDocument/2006/relationships/slideLayout" Target="../slideLayouts/slideLayout493.xml"/><Relationship Id="rId35" Type="http://schemas.openxmlformats.org/officeDocument/2006/relationships/slideLayout" Target="../slideLayouts/slideLayout498.xml"/><Relationship Id="rId8" Type="http://schemas.openxmlformats.org/officeDocument/2006/relationships/slideLayout" Target="../slideLayouts/slideLayout471.xml"/><Relationship Id="rId3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475.xml"/><Relationship Id="rId17" Type="http://schemas.openxmlformats.org/officeDocument/2006/relationships/slideLayout" Target="../slideLayouts/slideLayout480.xml"/><Relationship Id="rId25" Type="http://schemas.openxmlformats.org/officeDocument/2006/relationships/slideLayout" Target="../slideLayouts/slideLayout488.xml"/><Relationship Id="rId33" Type="http://schemas.openxmlformats.org/officeDocument/2006/relationships/slideLayout" Target="../slideLayouts/slideLayout496.xml"/><Relationship Id="rId38" Type="http://schemas.openxmlformats.org/officeDocument/2006/relationships/slideLayout" Target="../slideLayouts/slideLayout501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7.xml"/><Relationship Id="rId18" Type="http://schemas.openxmlformats.org/officeDocument/2006/relationships/slideLayout" Target="../slideLayouts/slideLayout522.xml"/><Relationship Id="rId26" Type="http://schemas.openxmlformats.org/officeDocument/2006/relationships/slideLayout" Target="../slideLayouts/slideLayout530.xml"/><Relationship Id="rId39" Type="http://schemas.openxmlformats.org/officeDocument/2006/relationships/slideLayout" Target="../slideLayouts/slideLayout543.xml"/><Relationship Id="rId21" Type="http://schemas.openxmlformats.org/officeDocument/2006/relationships/slideLayout" Target="../slideLayouts/slideLayout525.xml"/><Relationship Id="rId34" Type="http://schemas.openxmlformats.org/officeDocument/2006/relationships/slideLayout" Target="../slideLayouts/slideLayout538.xml"/><Relationship Id="rId42" Type="http://schemas.openxmlformats.org/officeDocument/2006/relationships/slideLayout" Target="../slideLayouts/slideLayout546.xml"/><Relationship Id="rId7" Type="http://schemas.openxmlformats.org/officeDocument/2006/relationships/slideLayout" Target="../slideLayouts/slideLayout511.xml"/><Relationship Id="rId2" Type="http://schemas.openxmlformats.org/officeDocument/2006/relationships/slideLayout" Target="../slideLayouts/slideLayout506.xml"/><Relationship Id="rId16" Type="http://schemas.openxmlformats.org/officeDocument/2006/relationships/slideLayout" Target="../slideLayouts/slideLayout520.xml"/><Relationship Id="rId20" Type="http://schemas.openxmlformats.org/officeDocument/2006/relationships/slideLayout" Target="../slideLayouts/slideLayout524.xml"/><Relationship Id="rId29" Type="http://schemas.openxmlformats.org/officeDocument/2006/relationships/slideLayout" Target="../slideLayouts/slideLayout533.xml"/><Relationship Id="rId41" Type="http://schemas.openxmlformats.org/officeDocument/2006/relationships/slideLayout" Target="../slideLayouts/slideLayout545.xml"/><Relationship Id="rId1" Type="http://schemas.openxmlformats.org/officeDocument/2006/relationships/slideLayout" Target="../slideLayouts/slideLayout505.xml"/><Relationship Id="rId6" Type="http://schemas.openxmlformats.org/officeDocument/2006/relationships/slideLayout" Target="../slideLayouts/slideLayout510.xml"/><Relationship Id="rId11" Type="http://schemas.openxmlformats.org/officeDocument/2006/relationships/slideLayout" Target="../slideLayouts/slideLayout515.xml"/><Relationship Id="rId24" Type="http://schemas.openxmlformats.org/officeDocument/2006/relationships/slideLayout" Target="../slideLayouts/slideLayout528.xml"/><Relationship Id="rId32" Type="http://schemas.openxmlformats.org/officeDocument/2006/relationships/slideLayout" Target="../slideLayouts/slideLayout536.xml"/><Relationship Id="rId37" Type="http://schemas.openxmlformats.org/officeDocument/2006/relationships/slideLayout" Target="../slideLayouts/slideLayout541.xml"/><Relationship Id="rId40" Type="http://schemas.openxmlformats.org/officeDocument/2006/relationships/slideLayout" Target="../slideLayouts/slideLayout544.xml"/><Relationship Id="rId5" Type="http://schemas.openxmlformats.org/officeDocument/2006/relationships/slideLayout" Target="../slideLayouts/slideLayout509.xml"/><Relationship Id="rId15" Type="http://schemas.openxmlformats.org/officeDocument/2006/relationships/slideLayout" Target="../slideLayouts/slideLayout519.xml"/><Relationship Id="rId23" Type="http://schemas.openxmlformats.org/officeDocument/2006/relationships/slideLayout" Target="../slideLayouts/slideLayout527.xml"/><Relationship Id="rId28" Type="http://schemas.openxmlformats.org/officeDocument/2006/relationships/slideLayout" Target="../slideLayouts/slideLayout532.xml"/><Relationship Id="rId36" Type="http://schemas.openxmlformats.org/officeDocument/2006/relationships/slideLayout" Target="../slideLayouts/slideLayout540.xml"/><Relationship Id="rId10" Type="http://schemas.openxmlformats.org/officeDocument/2006/relationships/slideLayout" Target="../slideLayouts/slideLayout514.xml"/><Relationship Id="rId19" Type="http://schemas.openxmlformats.org/officeDocument/2006/relationships/slideLayout" Target="../slideLayouts/slideLayout523.xml"/><Relationship Id="rId31" Type="http://schemas.openxmlformats.org/officeDocument/2006/relationships/slideLayout" Target="../slideLayouts/slideLayout535.xml"/><Relationship Id="rId4" Type="http://schemas.openxmlformats.org/officeDocument/2006/relationships/slideLayout" Target="../slideLayouts/slideLayout508.xml"/><Relationship Id="rId9" Type="http://schemas.openxmlformats.org/officeDocument/2006/relationships/slideLayout" Target="../slideLayouts/slideLayout513.xml"/><Relationship Id="rId14" Type="http://schemas.openxmlformats.org/officeDocument/2006/relationships/slideLayout" Target="../slideLayouts/slideLayout518.xml"/><Relationship Id="rId22" Type="http://schemas.openxmlformats.org/officeDocument/2006/relationships/slideLayout" Target="../slideLayouts/slideLayout526.xml"/><Relationship Id="rId27" Type="http://schemas.openxmlformats.org/officeDocument/2006/relationships/slideLayout" Target="../slideLayouts/slideLayout531.xml"/><Relationship Id="rId30" Type="http://schemas.openxmlformats.org/officeDocument/2006/relationships/slideLayout" Target="../slideLayouts/slideLayout534.xml"/><Relationship Id="rId35" Type="http://schemas.openxmlformats.org/officeDocument/2006/relationships/slideLayout" Target="../slideLayouts/slideLayout539.xml"/><Relationship Id="rId43" Type="http://schemas.openxmlformats.org/officeDocument/2006/relationships/theme" Target="../theme/theme14.xml"/><Relationship Id="rId8" Type="http://schemas.openxmlformats.org/officeDocument/2006/relationships/slideLayout" Target="../slideLayouts/slideLayout512.xml"/><Relationship Id="rId3" Type="http://schemas.openxmlformats.org/officeDocument/2006/relationships/slideLayout" Target="../slideLayouts/slideLayout507.xml"/><Relationship Id="rId12" Type="http://schemas.openxmlformats.org/officeDocument/2006/relationships/slideLayout" Target="../slideLayouts/slideLayout516.xml"/><Relationship Id="rId17" Type="http://schemas.openxmlformats.org/officeDocument/2006/relationships/slideLayout" Target="../slideLayouts/slideLayout521.xml"/><Relationship Id="rId25" Type="http://schemas.openxmlformats.org/officeDocument/2006/relationships/slideLayout" Target="../slideLayouts/slideLayout529.xml"/><Relationship Id="rId33" Type="http://schemas.openxmlformats.org/officeDocument/2006/relationships/slideLayout" Target="../slideLayouts/slideLayout537.xml"/><Relationship Id="rId38" Type="http://schemas.openxmlformats.org/officeDocument/2006/relationships/slideLayout" Target="../slideLayouts/slideLayout542.xml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9.xml"/><Relationship Id="rId18" Type="http://schemas.openxmlformats.org/officeDocument/2006/relationships/slideLayout" Target="../slideLayouts/slideLayout564.xml"/><Relationship Id="rId26" Type="http://schemas.openxmlformats.org/officeDocument/2006/relationships/slideLayout" Target="../slideLayouts/slideLayout572.xml"/><Relationship Id="rId39" Type="http://schemas.openxmlformats.org/officeDocument/2006/relationships/slideLayout" Target="../slideLayouts/slideLayout585.xml"/><Relationship Id="rId21" Type="http://schemas.openxmlformats.org/officeDocument/2006/relationships/slideLayout" Target="../slideLayouts/slideLayout567.xml"/><Relationship Id="rId34" Type="http://schemas.openxmlformats.org/officeDocument/2006/relationships/slideLayout" Target="../slideLayouts/slideLayout580.xml"/><Relationship Id="rId42" Type="http://schemas.openxmlformats.org/officeDocument/2006/relationships/slideLayout" Target="../slideLayouts/slideLayout588.xml"/><Relationship Id="rId7" Type="http://schemas.openxmlformats.org/officeDocument/2006/relationships/slideLayout" Target="../slideLayouts/slideLayout553.xml"/><Relationship Id="rId2" Type="http://schemas.openxmlformats.org/officeDocument/2006/relationships/slideLayout" Target="../slideLayouts/slideLayout548.xml"/><Relationship Id="rId16" Type="http://schemas.openxmlformats.org/officeDocument/2006/relationships/slideLayout" Target="../slideLayouts/slideLayout562.xml"/><Relationship Id="rId20" Type="http://schemas.openxmlformats.org/officeDocument/2006/relationships/slideLayout" Target="../slideLayouts/slideLayout566.xml"/><Relationship Id="rId29" Type="http://schemas.openxmlformats.org/officeDocument/2006/relationships/slideLayout" Target="../slideLayouts/slideLayout575.xml"/><Relationship Id="rId41" Type="http://schemas.openxmlformats.org/officeDocument/2006/relationships/slideLayout" Target="../slideLayouts/slideLayout587.xml"/><Relationship Id="rId1" Type="http://schemas.openxmlformats.org/officeDocument/2006/relationships/slideLayout" Target="../slideLayouts/slideLayout547.xml"/><Relationship Id="rId6" Type="http://schemas.openxmlformats.org/officeDocument/2006/relationships/slideLayout" Target="../slideLayouts/slideLayout552.xml"/><Relationship Id="rId11" Type="http://schemas.openxmlformats.org/officeDocument/2006/relationships/slideLayout" Target="../slideLayouts/slideLayout557.xml"/><Relationship Id="rId24" Type="http://schemas.openxmlformats.org/officeDocument/2006/relationships/slideLayout" Target="../slideLayouts/slideLayout570.xml"/><Relationship Id="rId32" Type="http://schemas.openxmlformats.org/officeDocument/2006/relationships/slideLayout" Target="../slideLayouts/slideLayout578.xml"/><Relationship Id="rId37" Type="http://schemas.openxmlformats.org/officeDocument/2006/relationships/slideLayout" Target="../slideLayouts/slideLayout583.xml"/><Relationship Id="rId40" Type="http://schemas.openxmlformats.org/officeDocument/2006/relationships/slideLayout" Target="../slideLayouts/slideLayout586.xml"/><Relationship Id="rId5" Type="http://schemas.openxmlformats.org/officeDocument/2006/relationships/slideLayout" Target="../slideLayouts/slideLayout551.xml"/><Relationship Id="rId15" Type="http://schemas.openxmlformats.org/officeDocument/2006/relationships/slideLayout" Target="../slideLayouts/slideLayout561.xml"/><Relationship Id="rId23" Type="http://schemas.openxmlformats.org/officeDocument/2006/relationships/slideLayout" Target="../slideLayouts/slideLayout569.xml"/><Relationship Id="rId28" Type="http://schemas.openxmlformats.org/officeDocument/2006/relationships/slideLayout" Target="../slideLayouts/slideLayout574.xml"/><Relationship Id="rId36" Type="http://schemas.openxmlformats.org/officeDocument/2006/relationships/slideLayout" Target="../slideLayouts/slideLayout582.xml"/><Relationship Id="rId10" Type="http://schemas.openxmlformats.org/officeDocument/2006/relationships/slideLayout" Target="../slideLayouts/slideLayout556.xml"/><Relationship Id="rId19" Type="http://schemas.openxmlformats.org/officeDocument/2006/relationships/slideLayout" Target="../slideLayouts/slideLayout565.xml"/><Relationship Id="rId31" Type="http://schemas.openxmlformats.org/officeDocument/2006/relationships/slideLayout" Target="../slideLayouts/slideLayout577.xml"/><Relationship Id="rId4" Type="http://schemas.openxmlformats.org/officeDocument/2006/relationships/slideLayout" Target="../slideLayouts/slideLayout550.xml"/><Relationship Id="rId9" Type="http://schemas.openxmlformats.org/officeDocument/2006/relationships/slideLayout" Target="../slideLayouts/slideLayout555.xml"/><Relationship Id="rId14" Type="http://schemas.openxmlformats.org/officeDocument/2006/relationships/slideLayout" Target="../slideLayouts/slideLayout560.xml"/><Relationship Id="rId22" Type="http://schemas.openxmlformats.org/officeDocument/2006/relationships/slideLayout" Target="../slideLayouts/slideLayout568.xml"/><Relationship Id="rId27" Type="http://schemas.openxmlformats.org/officeDocument/2006/relationships/slideLayout" Target="../slideLayouts/slideLayout573.xml"/><Relationship Id="rId30" Type="http://schemas.openxmlformats.org/officeDocument/2006/relationships/slideLayout" Target="../slideLayouts/slideLayout576.xml"/><Relationship Id="rId35" Type="http://schemas.openxmlformats.org/officeDocument/2006/relationships/slideLayout" Target="../slideLayouts/slideLayout581.xml"/><Relationship Id="rId43" Type="http://schemas.openxmlformats.org/officeDocument/2006/relationships/theme" Target="../theme/theme15.xml"/><Relationship Id="rId8" Type="http://schemas.openxmlformats.org/officeDocument/2006/relationships/slideLayout" Target="../slideLayouts/slideLayout554.xml"/><Relationship Id="rId3" Type="http://schemas.openxmlformats.org/officeDocument/2006/relationships/slideLayout" Target="../slideLayouts/slideLayout549.xml"/><Relationship Id="rId12" Type="http://schemas.openxmlformats.org/officeDocument/2006/relationships/slideLayout" Target="../slideLayouts/slideLayout558.xml"/><Relationship Id="rId17" Type="http://schemas.openxmlformats.org/officeDocument/2006/relationships/slideLayout" Target="../slideLayouts/slideLayout563.xml"/><Relationship Id="rId25" Type="http://schemas.openxmlformats.org/officeDocument/2006/relationships/slideLayout" Target="../slideLayouts/slideLayout571.xml"/><Relationship Id="rId33" Type="http://schemas.openxmlformats.org/officeDocument/2006/relationships/slideLayout" Target="../slideLayouts/slideLayout579.xml"/><Relationship Id="rId38" Type="http://schemas.openxmlformats.org/officeDocument/2006/relationships/slideLayout" Target="../slideLayouts/slideLayout58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9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70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73.xml"/><Relationship Id="rId40" Type="http://schemas.openxmlformats.org/officeDocument/2006/relationships/slideLayout" Target="../slideLayouts/slideLayout76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slideLayout" Target="../slideLayouts/slideLayout7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slideLayout" Target="../slideLayouts/slideLayout102.xml"/><Relationship Id="rId39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97.xml"/><Relationship Id="rId34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29" Type="http://schemas.openxmlformats.org/officeDocument/2006/relationships/slideLayout" Target="../slideLayouts/slideLayout105.xml"/><Relationship Id="rId41" Type="http://schemas.openxmlformats.org/officeDocument/2006/relationships/theme" Target="../theme/theme3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32" Type="http://schemas.openxmlformats.org/officeDocument/2006/relationships/slideLayout" Target="../slideLayouts/slideLayout108.xml"/><Relationship Id="rId37" Type="http://schemas.openxmlformats.org/officeDocument/2006/relationships/slideLayout" Target="../slideLayouts/slideLayout113.xml"/><Relationship Id="rId40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slideLayout" Target="../slideLayouts/slideLayout104.xml"/><Relationship Id="rId36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31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slideLayout" Target="../slideLayouts/slideLayout103.xml"/><Relationship Id="rId30" Type="http://schemas.openxmlformats.org/officeDocument/2006/relationships/slideLayout" Target="../slideLayouts/slideLayout106.xml"/><Relationship Id="rId35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33" Type="http://schemas.openxmlformats.org/officeDocument/2006/relationships/slideLayout" Target="../slideLayouts/slideLayout109.xml"/><Relationship Id="rId38" Type="http://schemas.openxmlformats.org/officeDocument/2006/relationships/slideLayout" Target="../slideLayouts/slideLayout11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26" Type="http://schemas.openxmlformats.org/officeDocument/2006/relationships/slideLayout" Target="../slideLayouts/slideLayout142.xml"/><Relationship Id="rId39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37.xml"/><Relationship Id="rId34" Type="http://schemas.openxmlformats.org/officeDocument/2006/relationships/slideLayout" Target="../slideLayouts/slideLayout150.xml"/><Relationship Id="rId42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136.xml"/><Relationship Id="rId29" Type="http://schemas.openxmlformats.org/officeDocument/2006/relationships/slideLayout" Target="../slideLayouts/slideLayout145.xml"/><Relationship Id="rId41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32" Type="http://schemas.openxmlformats.org/officeDocument/2006/relationships/slideLayout" Target="../slideLayouts/slideLayout148.xml"/><Relationship Id="rId37" Type="http://schemas.openxmlformats.org/officeDocument/2006/relationships/slideLayout" Target="../slideLayouts/slideLayout153.xml"/><Relationship Id="rId40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28" Type="http://schemas.openxmlformats.org/officeDocument/2006/relationships/slideLayout" Target="../slideLayouts/slideLayout144.xml"/><Relationship Id="rId36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31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slideLayout" Target="../slideLayouts/slideLayout143.xml"/><Relationship Id="rId30" Type="http://schemas.openxmlformats.org/officeDocument/2006/relationships/slideLayout" Target="../slideLayouts/slideLayout146.xml"/><Relationship Id="rId35" Type="http://schemas.openxmlformats.org/officeDocument/2006/relationships/slideLayout" Target="../slideLayouts/slideLayout151.xml"/><Relationship Id="rId43" Type="http://schemas.openxmlformats.org/officeDocument/2006/relationships/theme" Target="../theme/theme4.xml"/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41.xml"/><Relationship Id="rId33" Type="http://schemas.openxmlformats.org/officeDocument/2006/relationships/slideLayout" Target="../slideLayouts/slideLayout149.xml"/><Relationship Id="rId38" Type="http://schemas.openxmlformats.org/officeDocument/2006/relationships/slideLayout" Target="../slideLayouts/slideLayout15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1.xml"/><Relationship Id="rId18" Type="http://schemas.openxmlformats.org/officeDocument/2006/relationships/slideLayout" Target="../slideLayouts/slideLayout176.xml"/><Relationship Id="rId26" Type="http://schemas.openxmlformats.org/officeDocument/2006/relationships/slideLayout" Target="../slideLayouts/slideLayout184.xml"/><Relationship Id="rId39" Type="http://schemas.openxmlformats.org/officeDocument/2006/relationships/slideLayout" Target="../slideLayouts/slideLayout197.xml"/><Relationship Id="rId21" Type="http://schemas.openxmlformats.org/officeDocument/2006/relationships/slideLayout" Target="../slideLayouts/slideLayout179.xml"/><Relationship Id="rId34" Type="http://schemas.openxmlformats.org/officeDocument/2006/relationships/slideLayout" Target="../slideLayouts/slideLayout192.xml"/><Relationship Id="rId42" Type="http://schemas.openxmlformats.org/officeDocument/2006/relationships/theme" Target="../theme/theme5.xml"/><Relationship Id="rId7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20" Type="http://schemas.openxmlformats.org/officeDocument/2006/relationships/slideLayout" Target="../slideLayouts/slideLayout178.xml"/><Relationship Id="rId29" Type="http://schemas.openxmlformats.org/officeDocument/2006/relationships/slideLayout" Target="../slideLayouts/slideLayout187.xml"/><Relationship Id="rId41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24" Type="http://schemas.openxmlformats.org/officeDocument/2006/relationships/slideLayout" Target="../slideLayouts/slideLayout182.xml"/><Relationship Id="rId32" Type="http://schemas.openxmlformats.org/officeDocument/2006/relationships/slideLayout" Target="../slideLayouts/slideLayout190.xml"/><Relationship Id="rId37" Type="http://schemas.openxmlformats.org/officeDocument/2006/relationships/slideLayout" Target="../slideLayouts/slideLayout195.xml"/><Relationship Id="rId40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23" Type="http://schemas.openxmlformats.org/officeDocument/2006/relationships/slideLayout" Target="../slideLayouts/slideLayout181.xml"/><Relationship Id="rId28" Type="http://schemas.openxmlformats.org/officeDocument/2006/relationships/slideLayout" Target="../slideLayouts/slideLayout186.xml"/><Relationship Id="rId36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68.xml"/><Relationship Id="rId19" Type="http://schemas.openxmlformats.org/officeDocument/2006/relationships/slideLayout" Target="../slideLayouts/slideLayout177.xml"/><Relationship Id="rId31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Relationship Id="rId22" Type="http://schemas.openxmlformats.org/officeDocument/2006/relationships/slideLayout" Target="../slideLayouts/slideLayout180.xml"/><Relationship Id="rId27" Type="http://schemas.openxmlformats.org/officeDocument/2006/relationships/slideLayout" Target="../slideLayouts/slideLayout185.xml"/><Relationship Id="rId30" Type="http://schemas.openxmlformats.org/officeDocument/2006/relationships/slideLayout" Target="../slideLayouts/slideLayout188.xml"/><Relationship Id="rId35" Type="http://schemas.openxmlformats.org/officeDocument/2006/relationships/slideLayout" Target="../slideLayouts/slideLayout193.xml"/><Relationship Id="rId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5" Type="http://schemas.openxmlformats.org/officeDocument/2006/relationships/slideLayout" Target="../slideLayouts/slideLayout183.xml"/><Relationship Id="rId33" Type="http://schemas.openxmlformats.org/officeDocument/2006/relationships/slideLayout" Target="../slideLayouts/slideLayout191.xml"/><Relationship Id="rId38" Type="http://schemas.openxmlformats.org/officeDocument/2006/relationships/slideLayout" Target="../slideLayouts/slideLayout196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2.xml"/><Relationship Id="rId18" Type="http://schemas.openxmlformats.org/officeDocument/2006/relationships/slideLayout" Target="../slideLayouts/slideLayout217.xml"/><Relationship Id="rId26" Type="http://schemas.openxmlformats.org/officeDocument/2006/relationships/slideLayout" Target="../slideLayouts/slideLayout225.xml"/><Relationship Id="rId39" Type="http://schemas.openxmlformats.org/officeDocument/2006/relationships/slideLayout" Target="../slideLayouts/slideLayout238.xml"/><Relationship Id="rId21" Type="http://schemas.openxmlformats.org/officeDocument/2006/relationships/slideLayout" Target="../slideLayouts/slideLayout220.xml"/><Relationship Id="rId34" Type="http://schemas.openxmlformats.org/officeDocument/2006/relationships/slideLayout" Target="../slideLayouts/slideLayout233.xml"/><Relationship Id="rId42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201.xml"/><Relationship Id="rId16" Type="http://schemas.openxmlformats.org/officeDocument/2006/relationships/slideLayout" Target="../slideLayouts/slideLayout215.xml"/><Relationship Id="rId20" Type="http://schemas.openxmlformats.org/officeDocument/2006/relationships/slideLayout" Target="../slideLayouts/slideLayout219.xml"/><Relationship Id="rId29" Type="http://schemas.openxmlformats.org/officeDocument/2006/relationships/slideLayout" Target="../slideLayouts/slideLayout228.xml"/><Relationship Id="rId41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24" Type="http://schemas.openxmlformats.org/officeDocument/2006/relationships/slideLayout" Target="../slideLayouts/slideLayout223.xml"/><Relationship Id="rId32" Type="http://schemas.openxmlformats.org/officeDocument/2006/relationships/slideLayout" Target="../slideLayouts/slideLayout231.xml"/><Relationship Id="rId37" Type="http://schemas.openxmlformats.org/officeDocument/2006/relationships/slideLayout" Target="../slideLayouts/slideLayout236.xml"/><Relationship Id="rId40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14.xml"/><Relationship Id="rId23" Type="http://schemas.openxmlformats.org/officeDocument/2006/relationships/slideLayout" Target="../slideLayouts/slideLayout222.xml"/><Relationship Id="rId28" Type="http://schemas.openxmlformats.org/officeDocument/2006/relationships/slideLayout" Target="../slideLayouts/slideLayout227.xml"/><Relationship Id="rId36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09.xml"/><Relationship Id="rId19" Type="http://schemas.openxmlformats.org/officeDocument/2006/relationships/slideLayout" Target="../slideLayouts/slideLayout218.xml"/><Relationship Id="rId31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Relationship Id="rId22" Type="http://schemas.openxmlformats.org/officeDocument/2006/relationships/slideLayout" Target="../slideLayouts/slideLayout221.xml"/><Relationship Id="rId27" Type="http://schemas.openxmlformats.org/officeDocument/2006/relationships/slideLayout" Target="../slideLayouts/slideLayout226.xml"/><Relationship Id="rId30" Type="http://schemas.openxmlformats.org/officeDocument/2006/relationships/slideLayout" Target="../slideLayouts/slideLayout229.xml"/><Relationship Id="rId35" Type="http://schemas.openxmlformats.org/officeDocument/2006/relationships/slideLayout" Target="../slideLayouts/slideLayout234.xml"/><Relationship Id="rId43" Type="http://schemas.openxmlformats.org/officeDocument/2006/relationships/theme" Target="../theme/theme6.xml"/><Relationship Id="rId8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11.xml"/><Relationship Id="rId17" Type="http://schemas.openxmlformats.org/officeDocument/2006/relationships/slideLayout" Target="../slideLayouts/slideLayout216.xml"/><Relationship Id="rId25" Type="http://schemas.openxmlformats.org/officeDocument/2006/relationships/slideLayout" Target="../slideLayouts/slideLayout224.xml"/><Relationship Id="rId33" Type="http://schemas.openxmlformats.org/officeDocument/2006/relationships/slideLayout" Target="../slideLayouts/slideLayout232.xml"/><Relationship Id="rId38" Type="http://schemas.openxmlformats.org/officeDocument/2006/relationships/slideLayout" Target="../slideLayouts/slideLayout237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4.xml"/><Relationship Id="rId18" Type="http://schemas.openxmlformats.org/officeDocument/2006/relationships/slideLayout" Target="../slideLayouts/slideLayout259.xml"/><Relationship Id="rId26" Type="http://schemas.openxmlformats.org/officeDocument/2006/relationships/slideLayout" Target="../slideLayouts/slideLayout267.xml"/><Relationship Id="rId39" Type="http://schemas.openxmlformats.org/officeDocument/2006/relationships/slideLayout" Target="../slideLayouts/slideLayout280.xml"/><Relationship Id="rId21" Type="http://schemas.openxmlformats.org/officeDocument/2006/relationships/slideLayout" Target="../slideLayouts/slideLayout262.xml"/><Relationship Id="rId34" Type="http://schemas.openxmlformats.org/officeDocument/2006/relationships/slideLayout" Target="../slideLayouts/slideLayout275.xml"/><Relationship Id="rId42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43.xml"/><Relationship Id="rId16" Type="http://schemas.openxmlformats.org/officeDocument/2006/relationships/slideLayout" Target="../slideLayouts/slideLayout257.xml"/><Relationship Id="rId20" Type="http://schemas.openxmlformats.org/officeDocument/2006/relationships/slideLayout" Target="../slideLayouts/slideLayout261.xml"/><Relationship Id="rId29" Type="http://schemas.openxmlformats.org/officeDocument/2006/relationships/slideLayout" Target="../slideLayouts/slideLayout270.xml"/><Relationship Id="rId41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24" Type="http://schemas.openxmlformats.org/officeDocument/2006/relationships/slideLayout" Target="../slideLayouts/slideLayout265.xml"/><Relationship Id="rId32" Type="http://schemas.openxmlformats.org/officeDocument/2006/relationships/slideLayout" Target="../slideLayouts/slideLayout273.xml"/><Relationship Id="rId37" Type="http://schemas.openxmlformats.org/officeDocument/2006/relationships/slideLayout" Target="../slideLayouts/slideLayout278.xml"/><Relationship Id="rId40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256.xml"/><Relationship Id="rId23" Type="http://schemas.openxmlformats.org/officeDocument/2006/relationships/slideLayout" Target="../slideLayouts/slideLayout264.xml"/><Relationship Id="rId28" Type="http://schemas.openxmlformats.org/officeDocument/2006/relationships/slideLayout" Target="../slideLayouts/slideLayout269.xml"/><Relationship Id="rId36" Type="http://schemas.openxmlformats.org/officeDocument/2006/relationships/slideLayout" Target="../slideLayouts/slideLayout277.xml"/><Relationship Id="rId10" Type="http://schemas.openxmlformats.org/officeDocument/2006/relationships/slideLayout" Target="../slideLayouts/slideLayout251.xml"/><Relationship Id="rId19" Type="http://schemas.openxmlformats.org/officeDocument/2006/relationships/slideLayout" Target="../slideLayouts/slideLayout260.xml"/><Relationship Id="rId31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slideLayout" Target="../slideLayouts/slideLayout255.xml"/><Relationship Id="rId22" Type="http://schemas.openxmlformats.org/officeDocument/2006/relationships/slideLayout" Target="../slideLayouts/slideLayout263.xml"/><Relationship Id="rId27" Type="http://schemas.openxmlformats.org/officeDocument/2006/relationships/slideLayout" Target="../slideLayouts/slideLayout268.xml"/><Relationship Id="rId30" Type="http://schemas.openxmlformats.org/officeDocument/2006/relationships/slideLayout" Target="../slideLayouts/slideLayout271.xml"/><Relationship Id="rId35" Type="http://schemas.openxmlformats.org/officeDocument/2006/relationships/slideLayout" Target="../slideLayouts/slideLayout276.xml"/><Relationship Id="rId43" Type="http://schemas.openxmlformats.org/officeDocument/2006/relationships/theme" Target="../theme/theme7.xml"/><Relationship Id="rId8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53.xml"/><Relationship Id="rId17" Type="http://schemas.openxmlformats.org/officeDocument/2006/relationships/slideLayout" Target="../slideLayouts/slideLayout258.xml"/><Relationship Id="rId25" Type="http://schemas.openxmlformats.org/officeDocument/2006/relationships/slideLayout" Target="../slideLayouts/slideLayout266.xml"/><Relationship Id="rId33" Type="http://schemas.openxmlformats.org/officeDocument/2006/relationships/slideLayout" Target="../slideLayouts/slideLayout274.xml"/><Relationship Id="rId38" Type="http://schemas.openxmlformats.org/officeDocument/2006/relationships/slideLayout" Target="../slideLayouts/slideLayout2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13" Type="http://schemas.openxmlformats.org/officeDocument/2006/relationships/slideLayout" Target="../slideLayouts/slideLayout296.xml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12" Type="http://schemas.openxmlformats.org/officeDocument/2006/relationships/slideLayout" Target="../slideLayouts/slideLayout295.xml"/><Relationship Id="rId2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0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9.xml"/><Relationship Id="rId18" Type="http://schemas.openxmlformats.org/officeDocument/2006/relationships/slideLayout" Target="../slideLayouts/slideLayout314.xml"/><Relationship Id="rId26" Type="http://schemas.openxmlformats.org/officeDocument/2006/relationships/slideLayout" Target="../slideLayouts/slideLayout322.xml"/><Relationship Id="rId39" Type="http://schemas.openxmlformats.org/officeDocument/2006/relationships/slideLayout" Target="../slideLayouts/slideLayout335.xml"/><Relationship Id="rId21" Type="http://schemas.openxmlformats.org/officeDocument/2006/relationships/slideLayout" Target="../slideLayouts/slideLayout317.xml"/><Relationship Id="rId34" Type="http://schemas.openxmlformats.org/officeDocument/2006/relationships/slideLayout" Target="../slideLayouts/slideLayout330.xml"/><Relationship Id="rId42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03.xml"/><Relationship Id="rId2" Type="http://schemas.openxmlformats.org/officeDocument/2006/relationships/slideLayout" Target="../slideLayouts/slideLayout298.xml"/><Relationship Id="rId16" Type="http://schemas.openxmlformats.org/officeDocument/2006/relationships/slideLayout" Target="../slideLayouts/slideLayout312.xml"/><Relationship Id="rId20" Type="http://schemas.openxmlformats.org/officeDocument/2006/relationships/slideLayout" Target="../slideLayouts/slideLayout316.xml"/><Relationship Id="rId29" Type="http://schemas.openxmlformats.org/officeDocument/2006/relationships/slideLayout" Target="../slideLayouts/slideLayout325.xml"/><Relationship Id="rId41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307.xml"/><Relationship Id="rId24" Type="http://schemas.openxmlformats.org/officeDocument/2006/relationships/slideLayout" Target="../slideLayouts/slideLayout320.xml"/><Relationship Id="rId32" Type="http://schemas.openxmlformats.org/officeDocument/2006/relationships/slideLayout" Target="../slideLayouts/slideLayout328.xml"/><Relationship Id="rId37" Type="http://schemas.openxmlformats.org/officeDocument/2006/relationships/slideLayout" Target="../slideLayouts/slideLayout333.xml"/><Relationship Id="rId40" Type="http://schemas.openxmlformats.org/officeDocument/2006/relationships/slideLayout" Target="../slideLayouts/slideLayout336.xml"/><Relationship Id="rId5" Type="http://schemas.openxmlformats.org/officeDocument/2006/relationships/slideLayout" Target="../slideLayouts/slideLayout301.xml"/><Relationship Id="rId15" Type="http://schemas.openxmlformats.org/officeDocument/2006/relationships/slideLayout" Target="../slideLayouts/slideLayout311.xml"/><Relationship Id="rId23" Type="http://schemas.openxmlformats.org/officeDocument/2006/relationships/slideLayout" Target="../slideLayouts/slideLayout319.xml"/><Relationship Id="rId28" Type="http://schemas.openxmlformats.org/officeDocument/2006/relationships/slideLayout" Target="../slideLayouts/slideLayout324.xml"/><Relationship Id="rId36" Type="http://schemas.openxmlformats.org/officeDocument/2006/relationships/slideLayout" Target="../slideLayouts/slideLayout332.xml"/><Relationship Id="rId10" Type="http://schemas.openxmlformats.org/officeDocument/2006/relationships/slideLayout" Target="../slideLayouts/slideLayout306.xml"/><Relationship Id="rId19" Type="http://schemas.openxmlformats.org/officeDocument/2006/relationships/slideLayout" Target="../slideLayouts/slideLayout315.xml"/><Relationship Id="rId31" Type="http://schemas.openxmlformats.org/officeDocument/2006/relationships/slideLayout" Target="../slideLayouts/slideLayout327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Relationship Id="rId14" Type="http://schemas.openxmlformats.org/officeDocument/2006/relationships/slideLayout" Target="../slideLayouts/slideLayout310.xml"/><Relationship Id="rId22" Type="http://schemas.openxmlformats.org/officeDocument/2006/relationships/slideLayout" Target="../slideLayouts/slideLayout318.xml"/><Relationship Id="rId27" Type="http://schemas.openxmlformats.org/officeDocument/2006/relationships/slideLayout" Target="../slideLayouts/slideLayout323.xml"/><Relationship Id="rId30" Type="http://schemas.openxmlformats.org/officeDocument/2006/relationships/slideLayout" Target="../slideLayouts/slideLayout326.xml"/><Relationship Id="rId35" Type="http://schemas.openxmlformats.org/officeDocument/2006/relationships/slideLayout" Target="../slideLayouts/slideLayout331.xml"/><Relationship Id="rId43" Type="http://schemas.openxmlformats.org/officeDocument/2006/relationships/theme" Target="../theme/theme9.xml"/><Relationship Id="rId8" Type="http://schemas.openxmlformats.org/officeDocument/2006/relationships/slideLayout" Target="../slideLayouts/slideLayout304.xml"/><Relationship Id="rId3" Type="http://schemas.openxmlformats.org/officeDocument/2006/relationships/slideLayout" Target="../slideLayouts/slideLayout299.xml"/><Relationship Id="rId12" Type="http://schemas.openxmlformats.org/officeDocument/2006/relationships/slideLayout" Target="../slideLayouts/slideLayout308.xml"/><Relationship Id="rId17" Type="http://schemas.openxmlformats.org/officeDocument/2006/relationships/slideLayout" Target="../slideLayouts/slideLayout313.xml"/><Relationship Id="rId25" Type="http://schemas.openxmlformats.org/officeDocument/2006/relationships/slideLayout" Target="../slideLayouts/slideLayout321.xml"/><Relationship Id="rId33" Type="http://schemas.openxmlformats.org/officeDocument/2006/relationships/slideLayout" Target="../slideLayouts/slideLayout329.xml"/><Relationship Id="rId38" Type="http://schemas.openxmlformats.org/officeDocument/2006/relationships/slideLayout" Target="../slideLayouts/slideLayout3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08B887-2C91-471E-8ECA-B682391FA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DEA80B-5B11-4E1C-93B6-DC8BD0FDB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0842A7-81E5-411F-86B3-63AC80A6C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E4FB32-51F6-494F-BE71-76F30076C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289CA3-4E5B-4A7F-9510-55C43D13D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DE1F8-15A7-492D-87D6-8E5C6932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5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  <p:sldLayoutId id="2147483674" r:id="rId13"/>
    <p:sldLayoutId id="2147483676" r:id="rId14"/>
    <p:sldLayoutId id="2147483677" r:id="rId15"/>
    <p:sldLayoutId id="2147483700" r:id="rId16"/>
    <p:sldLayoutId id="2147483702" r:id="rId17"/>
    <p:sldLayoutId id="2147483703" r:id="rId18"/>
    <p:sldLayoutId id="2147484111" r:id="rId19"/>
    <p:sldLayoutId id="2147484284" r:id="rId20"/>
    <p:sldLayoutId id="2147484500" r:id="rId21"/>
    <p:sldLayoutId id="2147484501" r:id="rId22"/>
    <p:sldLayoutId id="2147484503" r:id="rId23"/>
    <p:sldLayoutId id="2147484504" r:id="rId24"/>
    <p:sldLayoutId id="2147484505" r:id="rId25"/>
    <p:sldLayoutId id="2147484506" r:id="rId26"/>
    <p:sldLayoutId id="2147484507" r:id="rId27"/>
    <p:sldLayoutId id="2147484508" r:id="rId28"/>
    <p:sldLayoutId id="2147484509" r:id="rId29"/>
    <p:sldLayoutId id="2147484510" r:id="rId30"/>
    <p:sldLayoutId id="2147484511" r:id="rId31"/>
    <p:sldLayoutId id="2147484512" r:id="rId32"/>
    <p:sldLayoutId id="2147484513" r:id="rId33"/>
    <p:sldLayoutId id="2147484514" r:id="rId34"/>
    <p:sldLayoutId id="2147484515" r:id="rId35"/>
    <p:sldLayoutId id="2147484516" r:id="rId3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08B887-2C91-471E-8ECA-B682391FA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DEA80B-5B11-4E1C-93B6-DC8BD0FDB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0842A7-81E5-411F-86B3-63AC80A6C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E4FB32-51F6-494F-BE71-76F30076C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289CA3-4E5B-4A7F-9510-55C43D13D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2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  <p:sldLayoutId id="2147484124" r:id="rId12"/>
    <p:sldLayoutId id="2147484125" r:id="rId13"/>
    <p:sldLayoutId id="2147484126" r:id="rId14"/>
    <p:sldLayoutId id="2147484127" r:id="rId15"/>
    <p:sldLayoutId id="2147484128" r:id="rId16"/>
    <p:sldLayoutId id="2147484129" r:id="rId17"/>
    <p:sldLayoutId id="2147484130" r:id="rId18"/>
    <p:sldLayoutId id="2147484131" r:id="rId19"/>
    <p:sldLayoutId id="2147484132" r:id="rId20"/>
    <p:sldLayoutId id="2147484133" r:id="rId21"/>
    <p:sldLayoutId id="2147484134" r:id="rId22"/>
    <p:sldLayoutId id="2147484135" r:id="rId23"/>
    <p:sldLayoutId id="2147484136" r:id="rId24"/>
    <p:sldLayoutId id="2147484137" r:id="rId25"/>
    <p:sldLayoutId id="2147484138" r:id="rId26"/>
    <p:sldLayoutId id="2147484139" r:id="rId27"/>
    <p:sldLayoutId id="2147484140" r:id="rId28"/>
    <p:sldLayoutId id="2147484141" r:id="rId29"/>
    <p:sldLayoutId id="2147484142" r:id="rId30"/>
    <p:sldLayoutId id="2147484143" r:id="rId31"/>
    <p:sldLayoutId id="2147484144" r:id="rId32"/>
    <p:sldLayoutId id="2147484145" r:id="rId33"/>
    <p:sldLayoutId id="2147484147" r:id="rId34"/>
    <p:sldLayoutId id="2147484148" r:id="rId35"/>
    <p:sldLayoutId id="2147484149" r:id="rId36"/>
    <p:sldLayoutId id="2147484150" r:id="rId37"/>
    <p:sldLayoutId id="2147484151" r:id="rId38"/>
    <p:sldLayoutId id="2147484152" r:id="rId39"/>
    <p:sldLayoutId id="2147484153" r:id="rId40"/>
    <p:sldLayoutId id="2147484154" r:id="rId4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08B887-2C91-471E-8ECA-B682391FA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DEA80B-5B11-4E1C-93B6-DC8BD0FDB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0842A7-81E5-411F-86B3-63AC80A6C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E4FB32-51F6-494F-BE71-76F30076C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289CA3-4E5B-4A7F-9510-55C43D13D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022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  <p:sldLayoutId id="2147484210" r:id="rId12"/>
    <p:sldLayoutId id="2147484211" r:id="rId13"/>
    <p:sldLayoutId id="2147484212" r:id="rId14"/>
    <p:sldLayoutId id="2147484213" r:id="rId15"/>
    <p:sldLayoutId id="2147484214" r:id="rId16"/>
    <p:sldLayoutId id="2147484215" r:id="rId17"/>
    <p:sldLayoutId id="2147484216" r:id="rId18"/>
    <p:sldLayoutId id="2147484217" r:id="rId19"/>
    <p:sldLayoutId id="2147484218" r:id="rId20"/>
    <p:sldLayoutId id="2147484219" r:id="rId21"/>
    <p:sldLayoutId id="2147484220" r:id="rId22"/>
    <p:sldLayoutId id="2147484221" r:id="rId23"/>
    <p:sldLayoutId id="2147484222" r:id="rId24"/>
    <p:sldLayoutId id="2147484223" r:id="rId25"/>
    <p:sldLayoutId id="2147484224" r:id="rId26"/>
    <p:sldLayoutId id="2147484225" r:id="rId27"/>
    <p:sldLayoutId id="2147484226" r:id="rId28"/>
    <p:sldLayoutId id="2147484227" r:id="rId29"/>
    <p:sldLayoutId id="2147484228" r:id="rId30"/>
    <p:sldLayoutId id="2147484229" r:id="rId31"/>
    <p:sldLayoutId id="2147484230" r:id="rId32"/>
    <p:sldLayoutId id="2147484231" r:id="rId33"/>
    <p:sldLayoutId id="2147484232" r:id="rId34"/>
    <p:sldLayoutId id="2147484233" r:id="rId35"/>
    <p:sldLayoutId id="2147484234" r:id="rId36"/>
    <p:sldLayoutId id="2147484235" r:id="rId37"/>
    <p:sldLayoutId id="2147484236" r:id="rId38"/>
    <p:sldLayoutId id="2147484237" r:id="rId39"/>
    <p:sldLayoutId id="2147484238" r:id="rId40"/>
    <p:sldLayoutId id="2147484239" r:id="rId41"/>
    <p:sldLayoutId id="2147484240" r:id="rId4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08B887-2C91-471E-8ECA-B682391FA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DEA80B-5B11-4E1C-93B6-DC8BD0FDB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0842A7-81E5-411F-86B3-63AC80A6C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E4FB32-51F6-494F-BE71-76F30076C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289CA3-4E5B-4A7F-9510-55C43D13D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64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2" r:id="rId1"/>
    <p:sldLayoutId id="2147484243" r:id="rId2"/>
    <p:sldLayoutId id="2147484244" r:id="rId3"/>
    <p:sldLayoutId id="2147484245" r:id="rId4"/>
    <p:sldLayoutId id="2147484246" r:id="rId5"/>
    <p:sldLayoutId id="2147484247" r:id="rId6"/>
    <p:sldLayoutId id="2147484248" r:id="rId7"/>
    <p:sldLayoutId id="2147484249" r:id="rId8"/>
    <p:sldLayoutId id="2147484250" r:id="rId9"/>
    <p:sldLayoutId id="2147484251" r:id="rId10"/>
    <p:sldLayoutId id="2147484252" r:id="rId11"/>
    <p:sldLayoutId id="2147484253" r:id="rId12"/>
    <p:sldLayoutId id="2147484254" r:id="rId13"/>
    <p:sldLayoutId id="2147484255" r:id="rId14"/>
    <p:sldLayoutId id="2147484256" r:id="rId15"/>
    <p:sldLayoutId id="2147484257" r:id="rId16"/>
    <p:sldLayoutId id="2147484258" r:id="rId17"/>
    <p:sldLayoutId id="2147484259" r:id="rId18"/>
    <p:sldLayoutId id="2147484260" r:id="rId19"/>
    <p:sldLayoutId id="2147484261" r:id="rId20"/>
    <p:sldLayoutId id="2147484262" r:id="rId21"/>
    <p:sldLayoutId id="2147484263" r:id="rId22"/>
    <p:sldLayoutId id="2147484264" r:id="rId23"/>
    <p:sldLayoutId id="2147484265" r:id="rId24"/>
    <p:sldLayoutId id="2147484266" r:id="rId25"/>
    <p:sldLayoutId id="2147484267" r:id="rId26"/>
    <p:sldLayoutId id="2147484268" r:id="rId27"/>
    <p:sldLayoutId id="2147484269" r:id="rId28"/>
    <p:sldLayoutId id="2147484270" r:id="rId29"/>
    <p:sldLayoutId id="2147484271" r:id="rId30"/>
    <p:sldLayoutId id="2147484272" r:id="rId31"/>
    <p:sldLayoutId id="2147484273" r:id="rId32"/>
    <p:sldLayoutId id="2147484274" r:id="rId33"/>
    <p:sldLayoutId id="2147484275" r:id="rId34"/>
    <p:sldLayoutId id="2147484276" r:id="rId35"/>
    <p:sldLayoutId id="2147484277" r:id="rId36"/>
    <p:sldLayoutId id="2147484278" r:id="rId37"/>
    <p:sldLayoutId id="2147484279" r:id="rId38"/>
    <p:sldLayoutId id="2147484280" r:id="rId39"/>
    <p:sldLayoutId id="2147484281" r:id="rId40"/>
    <p:sldLayoutId id="2147484282" r:id="rId41"/>
    <p:sldLayoutId id="2147484283" r:id="rId4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08B887-2C91-471E-8ECA-B682391FA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DEA80B-5B11-4E1C-93B6-DC8BD0FDB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0842A7-81E5-411F-86B3-63AC80A6C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E4FB32-51F6-494F-BE71-76F30076C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289CA3-4E5B-4A7F-9510-55C43D13D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39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  <p:sldLayoutId id="2147484298" r:id="rId12"/>
    <p:sldLayoutId id="2147484299" r:id="rId13"/>
    <p:sldLayoutId id="2147484300" r:id="rId14"/>
    <p:sldLayoutId id="2147484301" r:id="rId15"/>
    <p:sldLayoutId id="2147484302" r:id="rId16"/>
    <p:sldLayoutId id="2147484303" r:id="rId17"/>
    <p:sldLayoutId id="2147484304" r:id="rId18"/>
    <p:sldLayoutId id="2147484305" r:id="rId19"/>
    <p:sldLayoutId id="2147484306" r:id="rId20"/>
    <p:sldLayoutId id="2147484307" r:id="rId21"/>
    <p:sldLayoutId id="2147484308" r:id="rId22"/>
    <p:sldLayoutId id="2147484309" r:id="rId23"/>
    <p:sldLayoutId id="2147484310" r:id="rId24"/>
    <p:sldLayoutId id="2147484311" r:id="rId25"/>
    <p:sldLayoutId id="2147484312" r:id="rId26"/>
    <p:sldLayoutId id="2147484313" r:id="rId27"/>
    <p:sldLayoutId id="2147484314" r:id="rId28"/>
    <p:sldLayoutId id="2147484315" r:id="rId29"/>
    <p:sldLayoutId id="2147484316" r:id="rId30"/>
    <p:sldLayoutId id="2147484317" r:id="rId31"/>
    <p:sldLayoutId id="2147484318" r:id="rId32"/>
    <p:sldLayoutId id="2147484319" r:id="rId33"/>
    <p:sldLayoutId id="2147484320" r:id="rId34"/>
    <p:sldLayoutId id="2147484321" r:id="rId35"/>
    <p:sldLayoutId id="2147484322" r:id="rId36"/>
    <p:sldLayoutId id="2147484323" r:id="rId37"/>
    <p:sldLayoutId id="2147484324" r:id="rId38"/>
    <p:sldLayoutId id="2147484325" r:id="rId39"/>
    <p:sldLayoutId id="2147484326" r:id="rId40"/>
    <p:sldLayoutId id="2147484327" r:id="rId4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08B887-2C91-471E-8ECA-B682391FA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DEA80B-5B11-4E1C-93B6-DC8BD0FDB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0842A7-81E5-411F-86B3-63AC80A6C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E4FB32-51F6-494F-BE71-76F30076C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289CA3-4E5B-4A7F-9510-55C43D13D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7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  <p:sldLayoutId id="2147484340" r:id="rId12"/>
    <p:sldLayoutId id="2147484341" r:id="rId13"/>
    <p:sldLayoutId id="2147484342" r:id="rId14"/>
    <p:sldLayoutId id="2147484343" r:id="rId15"/>
    <p:sldLayoutId id="2147484344" r:id="rId16"/>
    <p:sldLayoutId id="2147484345" r:id="rId17"/>
    <p:sldLayoutId id="2147484346" r:id="rId18"/>
    <p:sldLayoutId id="2147484347" r:id="rId19"/>
    <p:sldLayoutId id="2147484348" r:id="rId20"/>
    <p:sldLayoutId id="2147484349" r:id="rId21"/>
    <p:sldLayoutId id="2147484350" r:id="rId22"/>
    <p:sldLayoutId id="2147484351" r:id="rId23"/>
    <p:sldLayoutId id="2147484352" r:id="rId24"/>
    <p:sldLayoutId id="2147484353" r:id="rId25"/>
    <p:sldLayoutId id="2147484354" r:id="rId26"/>
    <p:sldLayoutId id="2147484355" r:id="rId27"/>
    <p:sldLayoutId id="2147484356" r:id="rId28"/>
    <p:sldLayoutId id="2147484357" r:id="rId29"/>
    <p:sldLayoutId id="2147484358" r:id="rId30"/>
    <p:sldLayoutId id="2147484359" r:id="rId31"/>
    <p:sldLayoutId id="2147484360" r:id="rId32"/>
    <p:sldLayoutId id="2147484361" r:id="rId33"/>
    <p:sldLayoutId id="2147484362" r:id="rId34"/>
    <p:sldLayoutId id="2147484363" r:id="rId35"/>
    <p:sldLayoutId id="2147484364" r:id="rId36"/>
    <p:sldLayoutId id="2147484365" r:id="rId37"/>
    <p:sldLayoutId id="2147484366" r:id="rId38"/>
    <p:sldLayoutId id="2147484367" r:id="rId39"/>
    <p:sldLayoutId id="2147484368" r:id="rId40"/>
    <p:sldLayoutId id="2147484369" r:id="rId41"/>
    <p:sldLayoutId id="2147484370" r:id="rId4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08B887-2C91-471E-8ECA-B682391FA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DEA80B-5B11-4E1C-93B6-DC8BD0FDB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0842A7-81E5-411F-86B3-63AC80A6C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E4FB32-51F6-494F-BE71-76F30076C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289CA3-4E5B-4A7F-9510-55C43D13D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840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  <p:sldLayoutId id="2147484383" r:id="rId12"/>
    <p:sldLayoutId id="2147484384" r:id="rId13"/>
    <p:sldLayoutId id="2147484385" r:id="rId14"/>
    <p:sldLayoutId id="2147484386" r:id="rId15"/>
    <p:sldLayoutId id="2147484387" r:id="rId16"/>
    <p:sldLayoutId id="2147484388" r:id="rId17"/>
    <p:sldLayoutId id="2147484389" r:id="rId18"/>
    <p:sldLayoutId id="2147484390" r:id="rId19"/>
    <p:sldLayoutId id="2147484391" r:id="rId20"/>
    <p:sldLayoutId id="2147484392" r:id="rId21"/>
    <p:sldLayoutId id="2147484393" r:id="rId22"/>
    <p:sldLayoutId id="2147484394" r:id="rId23"/>
    <p:sldLayoutId id="2147484395" r:id="rId24"/>
    <p:sldLayoutId id="2147484396" r:id="rId25"/>
    <p:sldLayoutId id="2147484397" r:id="rId26"/>
    <p:sldLayoutId id="2147484398" r:id="rId27"/>
    <p:sldLayoutId id="2147484399" r:id="rId28"/>
    <p:sldLayoutId id="2147484400" r:id="rId29"/>
    <p:sldLayoutId id="2147484401" r:id="rId30"/>
    <p:sldLayoutId id="2147484402" r:id="rId31"/>
    <p:sldLayoutId id="2147484403" r:id="rId32"/>
    <p:sldLayoutId id="2147484404" r:id="rId33"/>
    <p:sldLayoutId id="2147484405" r:id="rId34"/>
    <p:sldLayoutId id="2147484406" r:id="rId35"/>
    <p:sldLayoutId id="2147484407" r:id="rId36"/>
    <p:sldLayoutId id="2147484408" r:id="rId37"/>
    <p:sldLayoutId id="2147484409" r:id="rId38"/>
    <p:sldLayoutId id="2147484410" r:id="rId39"/>
    <p:sldLayoutId id="2147484411" r:id="rId40"/>
    <p:sldLayoutId id="2147484412" r:id="rId41"/>
    <p:sldLayoutId id="2147484413" r:id="rId4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08B887-2C91-471E-8ECA-B682391FA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DEA80B-5B11-4E1C-93B6-DC8BD0FDB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0842A7-81E5-411F-86B3-63AC80A6C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E4FB32-51F6-494F-BE71-76F30076C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289CA3-4E5B-4A7F-9510-55C43D13D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59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5" r:id="rId12"/>
    <p:sldLayoutId id="2147483796" r:id="rId13"/>
    <p:sldLayoutId id="2147483798" r:id="rId14"/>
    <p:sldLayoutId id="2147483799" r:id="rId15"/>
    <p:sldLayoutId id="2147483801" r:id="rId16"/>
    <p:sldLayoutId id="2147483802" r:id="rId17"/>
    <p:sldLayoutId id="2147483803" r:id="rId18"/>
    <p:sldLayoutId id="2147483804" r:id="rId19"/>
    <p:sldLayoutId id="2147483805" r:id="rId20"/>
    <p:sldLayoutId id="2147483806" r:id="rId21"/>
    <p:sldLayoutId id="2147483807" r:id="rId22"/>
    <p:sldLayoutId id="2147483808" r:id="rId23"/>
    <p:sldLayoutId id="2147483809" r:id="rId24"/>
    <p:sldLayoutId id="2147483810" r:id="rId25"/>
    <p:sldLayoutId id="2147483812" r:id="rId26"/>
    <p:sldLayoutId id="2147483813" r:id="rId27"/>
    <p:sldLayoutId id="2147483814" r:id="rId28"/>
    <p:sldLayoutId id="2147483815" r:id="rId29"/>
    <p:sldLayoutId id="2147483816" r:id="rId30"/>
    <p:sldLayoutId id="2147483817" r:id="rId31"/>
    <p:sldLayoutId id="2147483818" r:id="rId32"/>
    <p:sldLayoutId id="2147483819" r:id="rId33"/>
    <p:sldLayoutId id="2147483820" r:id="rId34"/>
    <p:sldLayoutId id="2147483821" r:id="rId35"/>
    <p:sldLayoutId id="2147483822" r:id="rId36"/>
    <p:sldLayoutId id="2147483823" r:id="rId37"/>
    <p:sldLayoutId id="2147483824" r:id="rId38"/>
    <p:sldLayoutId id="2147484498" r:id="rId39"/>
    <p:sldLayoutId id="2147484499" r:id="rId4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08B887-2C91-471E-8ECA-B682391FA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DEA80B-5B11-4E1C-93B6-DC8BD0FDB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0842A7-81E5-411F-86B3-63AC80A6C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E4FB32-51F6-494F-BE71-76F30076C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289CA3-4E5B-4A7F-9510-55C43D13D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31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8" r:id="rId12"/>
    <p:sldLayoutId id="2147483839" r:id="rId13"/>
    <p:sldLayoutId id="2147483840" r:id="rId14"/>
    <p:sldLayoutId id="2147483841" r:id="rId15"/>
    <p:sldLayoutId id="2147483843" r:id="rId16"/>
    <p:sldLayoutId id="2147483844" r:id="rId17"/>
    <p:sldLayoutId id="2147483845" r:id="rId18"/>
    <p:sldLayoutId id="2147483846" r:id="rId19"/>
    <p:sldLayoutId id="2147483847" r:id="rId20"/>
    <p:sldLayoutId id="2147483848" r:id="rId21"/>
    <p:sldLayoutId id="2147483849" r:id="rId22"/>
    <p:sldLayoutId id="2147483850" r:id="rId23"/>
    <p:sldLayoutId id="2147483851" r:id="rId24"/>
    <p:sldLayoutId id="2147483852" r:id="rId25"/>
    <p:sldLayoutId id="2147483853" r:id="rId26"/>
    <p:sldLayoutId id="2147483854" r:id="rId27"/>
    <p:sldLayoutId id="2147483855" r:id="rId28"/>
    <p:sldLayoutId id="2147483856" r:id="rId29"/>
    <p:sldLayoutId id="2147483857" r:id="rId30"/>
    <p:sldLayoutId id="2147483858" r:id="rId31"/>
    <p:sldLayoutId id="2147483859" r:id="rId32"/>
    <p:sldLayoutId id="2147483860" r:id="rId33"/>
    <p:sldLayoutId id="2147483861" r:id="rId34"/>
    <p:sldLayoutId id="2147483862" r:id="rId35"/>
    <p:sldLayoutId id="2147483863" r:id="rId36"/>
    <p:sldLayoutId id="2147483864" r:id="rId37"/>
    <p:sldLayoutId id="2147483865" r:id="rId38"/>
    <p:sldLayoutId id="2147483866" r:id="rId39"/>
    <p:sldLayoutId id="2147483867" r:id="rId4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08B887-2C91-471E-8ECA-B682391FA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DEA80B-5B11-4E1C-93B6-DC8BD0FDB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0842A7-81E5-411F-86B3-63AC80A6C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E4FB32-51F6-494F-BE71-76F30076C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289CA3-4E5B-4A7F-9510-55C43D13D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89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  <p:sldLayoutId id="2147483900" r:id="rId18"/>
    <p:sldLayoutId id="2147483901" r:id="rId19"/>
    <p:sldLayoutId id="2147483902" r:id="rId20"/>
    <p:sldLayoutId id="2147483903" r:id="rId21"/>
    <p:sldLayoutId id="2147483904" r:id="rId22"/>
    <p:sldLayoutId id="2147483905" r:id="rId23"/>
    <p:sldLayoutId id="2147483906" r:id="rId24"/>
    <p:sldLayoutId id="2147483907" r:id="rId25"/>
    <p:sldLayoutId id="2147483908" r:id="rId26"/>
    <p:sldLayoutId id="2147483909" r:id="rId27"/>
    <p:sldLayoutId id="2147483910" r:id="rId28"/>
    <p:sldLayoutId id="2147483911" r:id="rId29"/>
    <p:sldLayoutId id="2147483912" r:id="rId30"/>
    <p:sldLayoutId id="2147483913" r:id="rId31"/>
    <p:sldLayoutId id="2147483914" r:id="rId32"/>
    <p:sldLayoutId id="2147483915" r:id="rId33"/>
    <p:sldLayoutId id="2147483916" r:id="rId34"/>
    <p:sldLayoutId id="2147483917" r:id="rId35"/>
    <p:sldLayoutId id="2147483918" r:id="rId36"/>
    <p:sldLayoutId id="2147483919" r:id="rId37"/>
    <p:sldLayoutId id="2147483920" r:id="rId38"/>
    <p:sldLayoutId id="2147483921" r:id="rId39"/>
    <p:sldLayoutId id="2147483922" r:id="rId40"/>
    <p:sldLayoutId id="2147483923" r:id="rId41"/>
    <p:sldLayoutId id="2147483924" r:id="rId4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08B887-2C91-471E-8ECA-B682391FA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DEA80B-5B11-4E1C-93B6-DC8BD0FDB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0842A7-81E5-411F-86B3-63AC80A6C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E4FB32-51F6-494F-BE71-76F30076C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289CA3-4E5B-4A7F-9510-55C43D13D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0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943" r:id="rId18"/>
    <p:sldLayoutId id="2147483944" r:id="rId19"/>
    <p:sldLayoutId id="2147483945" r:id="rId20"/>
    <p:sldLayoutId id="2147483946" r:id="rId21"/>
    <p:sldLayoutId id="2147483947" r:id="rId22"/>
    <p:sldLayoutId id="2147483948" r:id="rId23"/>
    <p:sldLayoutId id="2147483949" r:id="rId24"/>
    <p:sldLayoutId id="2147483950" r:id="rId25"/>
    <p:sldLayoutId id="2147483951" r:id="rId26"/>
    <p:sldLayoutId id="2147483952" r:id="rId27"/>
    <p:sldLayoutId id="2147483953" r:id="rId28"/>
    <p:sldLayoutId id="2147483954" r:id="rId29"/>
    <p:sldLayoutId id="2147483955" r:id="rId30"/>
    <p:sldLayoutId id="2147483956" r:id="rId31"/>
    <p:sldLayoutId id="2147483957" r:id="rId32"/>
    <p:sldLayoutId id="2147483958" r:id="rId33"/>
    <p:sldLayoutId id="2147483959" r:id="rId34"/>
    <p:sldLayoutId id="2147483960" r:id="rId35"/>
    <p:sldLayoutId id="2147483961" r:id="rId36"/>
    <p:sldLayoutId id="2147483962" r:id="rId37"/>
    <p:sldLayoutId id="2147483963" r:id="rId38"/>
    <p:sldLayoutId id="2147483964" r:id="rId39"/>
    <p:sldLayoutId id="2147483966" r:id="rId40"/>
    <p:sldLayoutId id="2147483967" r:id="rId4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08B887-2C91-471E-8ECA-B682391FA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DEA80B-5B11-4E1C-93B6-DC8BD0FDB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0842A7-81E5-411F-86B3-63AC80A6C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E4FB32-51F6-494F-BE71-76F30076C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289CA3-4E5B-4A7F-9510-55C43D13D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2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0" r:id="rId12"/>
    <p:sldLayoutId id="2147483981" r:id="rId13"/>
    <p:sldLayoutId id="2147483982" r:id="rId14"/>
    <p:sldLayoutId id="2147483983" r:id="rId15"/>
    <p:sldLayoutId id="2147483984" r:id="rId16"/>
    <p:sldLayoutId id="2147483985" r:id="rId17"/>
    <p:sldLayoutId id="2147483986" r:id="rId18"/>
    <p:sldLayoutId id="2147483987" r:id="rId19"/>
    <p:sldLayoutId id="2147483988" r:id="rId20"/>
    <p:sldLayoutId id="2147483989" r:id="rId21"/>
    <p:sldLayoutId id="2147483990" r:id="rId22"/>
    <p:sldLayoutId id="2147483991" r:id="rId23"/>
    <p:sldLayoutId id="2147483992" r:id="rId24"/>
    <p:sldLayoutId id="2147483993" r:id="rId25"/>
    <p:sldLayoutId id="2147483994" r:id="rId26"/>
    <p:sldLayoutId id="2147483995" r:id="rId27"/>
    <p:sldLayoutId id="2147483996" r:id="rId28"/>
    <p:sldLayoutId id="2147483997" r:id="rId29"/>
    <p:sldLayoutId id="2147483998" r:id="rId30"/>
    <p:sldLayoutId id="2147483999" r:id="rId31"/>
    <p:sldLayoutId id="2147484000" r:id="rId32"/>
    <p:sldLayoutId id="2147484001" r:id="rId33"/>
    <p:sldLayoutId id="2147484002" r:id="rId34"/>
    <p:sldLayoutId id="2147484003" r:id="rId35"/>
    <p:sldLayoutId id="2147484004" r:id="rId36"/>
    <p:sldLayoutId id="2147484005" r:id="rId37"/>
    <p:sldLayoutId id="2147484006" r:id="rId38"/>
    <p:sldLayoutId id="2147484007" r:id="rId39"/>
    <p:sldLayoutId id="2147484008" r:id="rId40"/>
    <p:sldLayoutId id="2147484009" r:id="rId41"/>
    <p:sldLayoutId id="2147484010" r:id="rId4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08B887-2C91-471E-8ECA-B682391FA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DEA80B-5B11-4E1C-93B6-DC8BD0FDB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0842A7-81E5-411F-86B3-63AC80A6C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E4FB32-51F6-494F-BE71-76F30076C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289CA3-4E5B-4A7F-9510-55C43D13D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40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  <p:sldLayoutId id="2147484024" r:id="rId13"/>
    <p:sldLayoutId id="2147484025" r:id="rId14"/>
    <p:sldLayoutId id="2147484026" r:id="rId15"/>
    <p:sldLayoutId id="2147484027" r:id="rId16"/>
    <p:sldLayoutId id="2147484028" r:id="rId17"/>
    <p:sldLayoutId id="2147484029" r:id="rId18"/>
    <p:sldLayoutId id="2147484030" r:id="rId19"/>
    <p:sldLayoutId id="2147484031" r:id="rId20"/>
    <p:sldLayoutId id="2147484032" r:id="rId21"/>
    <p:sldLayoutId id="2147484033" r:id="rId22"/>
    <p:sldLayoutId id="2147484034" r:id="rId23"/>
    <p:sldLayoutId id="2147484035" r:id="rId24"/>
    <p:sldLayoutId id="2147484036" r:id="rId25"/>
    <p:sldLayoutId id="2147484037" r:id="rId26"/>
    <p:sldLayoutId id="2147484038" r:id="rId27"/>
    <p:sldLayoutId id="2147484039" r:id="rId28"/>
    <p:sldLayoutId id="2147484040" r:id="rId29"/>
    <p:sldLayoutId id="2147484041" r:id="rId30"/>
    <p:sldLayoutId id="2147484042" r:id="rId31"/>
    <p:sldLayoutId id="2147484043" r:id="rId32"/>
    <p:sldLayoutId id="2147484044" r:id="rId33"/>
    <p:sldLayoutId id="2147484045" r:id="rId34"/>
    <p:sldLayoutId id="2147484046" r:id="rId35"/>
    <p:sldLayoutId id="2147484047" r:id="rId36"/>
    <p:sldLayoutId id="2147484048" r:id="rId37"/>
    <p:sldLayoutId id="2147484049" r:id="rId38"/>
    <p:sldLayoutId id="2147484050" r:id="rId39"/>
    <p:sldLayoutId id="2147484051" r:id="rId40"/>
    <p:sldLayoutId id="2147484052" r:id="rId41"/>
    <p:sldLayoutId id="2147484053" r:id="rId4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795870B-7DC6-4153-8C0E-1A0922001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B10F481-953A-46B0-B1A8-6AF01435E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2212F6-7E19-456B-B5EB-53C7F3EA56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2B708-B7EA-41A0-B016-AB5427862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C7E2D1-1BCD-4247-A2CC-DFD81B050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7A2891F-62B1-413E-B6E4-68B85CE72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4C511-50F2-4DED-BB0E-026C16345B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  <p:sldLayoutId id="21474840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08B887-2C91-471E-8ECA-B682391FA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DEA80B-5B11-4E1C-93B6-DC8BD0FDB7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0842A7-81E5-411F-86B3-63AC80A6C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DE4FB32-51F6-494F-BE71-76F30076C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289CA3-4E5B-4A7F-9510-55C43D13D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DE1F8-15A7-492D-87D6-8E5C6932B7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52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  <p:sldLayoutId id="2147484083" r:id="rId15"/>
    <p:sldLayoutId id="2147484084" r:id="rId16"/>
    <p:sldLayoutId id="2147484085" r:id="rId17"/>
    <p:sldLayoutId id="2147484086" r:id="rId18"/>
    <p:sldLayoutId id="2147484087" r:id="rId19"/>
    <p:sldLayoutId id="2147484088" r:id="rId20"/>
    <p:sldLayoutId id="2147484089" r:id="rId21"/>
    <p:sldLayoutId id="2147484090" r:id="rId22"/>
    <p:sldLayoutId id="2147484091" r:id="rId23"/>
    <p:sldLayoutId id="2147484092" r:id="rId24"/>
    <p:sldLayoutId id="2147484093" r:id="rId25"/>
    <p:sldLayoutId id="2147484094" r:id="rId26"/>
    <p:sldLayoutId id="2147484095" r:id="rId27"/>
    <p:sldLayoutId id="2147484096" r:id="rId28"/>
    <p:sldLayoutId id="2147484097" r:id="rId29"/>
    <p:sldLayoutId id="2147484098" r:id="rId30"/>
    <p:sldLayoutId id="2147484099" r:id="rId31"/>
    <p:sldLayoutId id="2147484100" r:id="rId32"/>
    <p:sldLayoutId id="2147484101" r:id="rId33"/>
    <p:sldLayoutId id="2147484102" r:id="rId34"/>
    <p:sldLayoutId id="2147484103" r:id="rId35"/>
    <p:sldLayoutId id="2147484104" r:id="rId36"/>
    <p:sldLayoutId id="2147484105" r:id="rId37"/>
    <p:sldLayoutId id="2147484106" r:id="rId38"/>
    <p:sldLayoutId id="2147484107" r:id="rId39"/>
    <p:sldLayoutId id="2147484108" r:id="rId40"/>
    <p:sldLayoutId id="2147484109" r:id="rId41"/>
    <p:sldLayoutId id="2147484110" r:id="rId4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33.xml"/><Relationship Id="rId1" Type="http://schemas.openxmlformats.org/officeDocument/2006/relationships/video" Target="https://www.youtube.com/embed/Ng0PUMkRjSg?feature=oembed" TargetMode="Externa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integration.ie/en/isec/pages/migrant_integration_strategy" TargetMode="Externa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0.sv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ilium.europa.eu/en/infographics/temporary-protection-displaced-persons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ecd.org/migration/mig/migration-strategic-foresight.pdf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5.svg"/><Relationship Id="rId7" Type="http://schemas.openxmlformats.org/officeDocument/2006/relationships/image" Target="../media/image1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4.png"/><Relationship Id="rId5" Type="http://schemas.openxmlformats.org/officeDocument/2006/relationships/image" Target="../media/image47.svg"/><Relationship Id="rId4" Type="http://schemas.openxmlformats.org/officeDocument/2006/relationships/image" Target="../media/image36.png"/><Relationship Id="rId9" Type="http://schemas.openxmlformats.org/officeDocument/2006/relationships/image" Target="../media/image4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www.facebook.com/IOM" TargetMode="External"/><Relationship Id="rId7" Type="http://schemas.openxmlformats.org/officeDocument/2006/relationships/hyperlink" Target="https://www.consilium.europa.eu/en/policies/eu-migration-policy/" TargetMode="External"/><Relationship Id="rId2" Type="http://schemas.openxmlformats.org/officeDocument/2006/relationships/hyperlink" Target="https://www.iom.int/" TargetMode="External"/><Relationship Id="rId1" Type="http://schemas.openxmlformats.org/officeDocument/2006/relationships/slideLayout" Target="../slideLayouts/slideLayout74.xml"/><Relationship Id="rId6" Type="http://schemas.openxmlformats.org/officeDocument/2006/relationships/hyperlink" Target="https://www.facebook.com/OutsideMulticulturalMagazine" TargetMode="External"/><Relationship Id="rId11" Type="http://schemas.openxmlformats.org/officeDocument/2006/relationships/image" Target="../media/image41.png"/><Relationship Id="rId5" Type="http://schemas.openxmlformats.org/officeDocument/2006/relationships/hyperlink" Target="https://www.absolutely-intercultural.com/" TargetMode="External"/><Relationship Id="rId10" Type="http://schemas.openxmlformats.org/officeDocument/2006/relationships/image" Target="../media/image40.jpg"/><Relationship Id="rId4" Type="http://schemas.openxmlformats.org/officeDocument/2006/relationships/hyperlink" Target="https://www.instagram.com/unmigration/" TargetMode="External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2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19.png"/><Relationship Id="rId5" Type="http://schemas.openxmlformats.org/officeDocument/2006/relationships/image" Target="../media/image60.sv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refugeelives.eu/" TargetMode="External"/><Relationship Id="rId13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49.jpeg"/><Relationship Id="rId12" Type="http://schemas.openxmlformats.org/officeDocument/2006/relationships/hyperlink" Target="https://www.amnestyusa.org/take-action/" TargetMode="External"/><Relationship Id="rId2" Type="http://schemas.openxmlformats.org/officeDocument/2006/relationships/hyperlink" Target="https://kuskusproject.eu/en/make-food-not-war/" TargetMode="External"/><Relationship Id="rId1" Type="http://schemas.openxmlformats.org/officeDocument/2006/relationships/slideLayout" Target="../slideLayouts/slideLayout350.xml"/><Relationship Id="rId6" Type="http://schemas.openxmlformats.org/officeDocument/2006/relationships/hyperlink" Target="https://sanctuaryrunners.ie/about-direct-provision/" TargetMode="External"/><Relationship Id="rId11" Type="http://schemas.openxmlformats.org/officeDocument/2006/relationships/image" Target="../media/image51.jpeg"/><Relationship Id="rId5" Type="http://schemas.openxmlformats.org/officeDocument/2006/relationships/image" Target="../media/image48.jpeg"/><Relationship Id="rId15" Type="http://schemas.openxmlformats.org/officeDocument/2006/relationships/image" Target="../media/image21.svg"/><Relationship Id="rId10" Type="http://schemas.openxmlformats.org/officeDocument/2006/relationships/hyperlink" Target="https://www.theguardian.com/global-development/gallery/2019/dec/25/we-never-chose-this-refugees-use-art-to-imagine-a-better-world-in-pictures" TargetMode="External"/><Relationship Id="rId4" Type="http://schemas.openxmlformats.org/officeDocument/2006/relationships/hyperlink" Target="https://www.enar-eu.org/" TargetMode="External"/><Relationship Id="rId9" Type="http://schemas.openxmlformats.org/officeDocument/2006/relationships/image" Target="../media/image50.jpeg"/><Relationship Id="rId1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youtube.com/watch?v=rdEytem3fQk" TargetMode="External"/><Relationship Id="rId1" Type="http://schemas.openxmlformats.org/officeDocument/2006/relationships/slideLayout" Target="../slideLayouts/slideLayout518.xml"/><Relationship Id="rId5" Type="http://schemas.openxmlformats.org/officeDocument/2006/relationships/image" Target="../media/image26.png"/><Relationship Id="rId4" Type="http://schemas.openxmlformats.org/officeDocument/2006/relationships/hyperlink" Target="https://www.sos-childrensvillages.org/where-we-help/europe/croatia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88.xml"/><Relationship Id="rId4" Type="http://schemas.openxmlformats.org/officeDocument/2006/relationships/image" Target="../media/image58.sv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hyperlink" Target="https://www.youtube.com/watch?v=Cft7DXRklvM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7.svg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x.com/" TargetMode="External"/><Relationship Id="rId2" Type="http://schemas.openxmlformats.org/officeDocument/2006/relationships/hyperlink" Target="https://wordpress.com/?aff=27964" TargetMode="External"/><Relationship Id="rId1" Type="http://schemas.openxmlformats.org/officeDocument/2006/relationships/slideLayout" Target="../slideLayouts/slideLayout27.xml"/><Relationship Id="rId5" Type="http://schemas.openxmlformats.org/officeDocument/2006/relationships/hyperlink" Target="https://jamboard.google.com/" TargetMode="External"/><Relationship Id="rId4" Type="http://schemas.openxmlformats.org/officeDocument/2006/relationships/hyperlink" Target="https://www.squarespace.com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news.stanford.edu/2021/02/23/four-causes-zoom-fatigue-solutions/" TargetMode="External"/><Relationship Id="rId1" Type="http://schemas.openxmlformats.org/officeDocument/2006/relationships/slideLayout" Target="../slideLayouts/slideLayout57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85.svg"/><Relationship Id="rId2" Type="http://schemas.openxmlformats.org/officeDocument/2006/relationships/hyperlink" Target="https://www.theguardian.com/tv-and-radio/2022/may/16/eurovision-winners-sing-at-polish-border-on-way-back-to-ukraine" TargetMode="Externa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7.png"/><Relationship Id="rId5" Type="http://schemas.openxmlformats.org/officeDocument/2006/relationships/image" Target="../media/image83.svg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unicef.org/eca/stories/refugee-and-migrant-children-create-mural-promote-unity-peace-and-friendship-greece" TargetMode="Externa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9.sv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oetryfoundation.org/poems/154739/the-migrant39s-reply" TargetMode="External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bin"/><Relationship Id="rId2" Type="http://schemas.openxmlformats.org/officeDocument/2006/relationships/hyperlink" Target="https://www.newwomenconnectors.com/" TargetMode="External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sportsbanter.com.au/british-asian-rugby-association-bara/" TargetMode="External"/><Relationship Id="rId2" Type="http://schemas.openxmlformats.org/officeDocument/2006/relationships/hyperlink" Target="https://baucemag.com/nzingha-prescod-advocates-for-diversity-and-inclusion-in-usa-fencing/" TargetMode="External"/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bookdepository.com/I-Am-Zlatan-Ibrahimovic-Zlatan-Ibrahimovic/9780241966839?redirected=true&amp;utm_campaign=Base1&amp;utm_source=IE&amp;utm_content=I-Am-Zlatan-Ibrahimovic&amp;selectCurrency=EUR&amp;w=AFFPAU9921UXNKA8VT56&amp;msclkid=828fac0f59e316c90619ce933f7830ef&amp;utm_medium=cpc&amp;utm_term=4584138873162863" TargetMode="External"/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zJqX1Z2E-i8?feature=oembed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techfugees.com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dependent.ie/life/ellie-kisyombe-i-was-born-into-a-political-family-and-politics-is-part-of-my-makeup-i-wont-run-for-any-party-though-i-will-stand-as-an-independent-just-watch-this-space-40104538.html" TargetMode="External"/><Relationship Id="rId2" Type="http://schemas.openxmlformats.org/officeDocument/2006/relationships/slideLayout" Target="../slideLayouts/slideLayout26.xml"/><Relationship Id="rId1" Type="http://schemas.openxmlformats.org/officeDocument/2006/relationships/video" Target="https://www.youtube.com/embed/VQFKb1mISu0?start=8&amp;feature=oembed" TargetMode="External"/><Relationship Id="rId4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cludemeproject.eu/" TargetMode="Externa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openxmlformats.org/officeDocument/2006/relationships/image" Target="../media/image23.svg"/><Relationship Id="rId4" Type="http://schemas.openxmlformats.org/officeDocument/2006/relationships/image" Target="../media/image18.pn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C7A02EA4-4CBF-804E-84A7-7223E815E2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98248" y="177335"/>
            <a:ext cx="9089769" cy="697353"/>
          </a:xfrm>
        </p:spPr>
        <p:txBody>
          <a:bodyPr/>
          <a:lstStyle/>
          <a:p>
            <a:r>
              <a:rPr lang="tr-TR" dirty="0"/>
              <a:t>AÇIK EĞİTİM KAYNAKLARI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89177E28-4F22-7E40-AB64-D1BAC04F32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0565" y="1031278"/>
            <a:ext cx="5278651" cy="69735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Include Me </a:t>
            </a:r>
            <a:r>
              <a:rPr lang="tr-TR" dirty="0"/>
              <a:t>Yenilikçi Eğitim Kursu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E2F728-18CA-46BF-A233-43972A4F6F85}"/>
              </a:ext>
            </a:extLst>
          </p:cNvPr>
          <p:cNvSpPr txBox="1"/>
          <p:nvPr/>
        </p:nvSpPr>
        <p:spPr>
          <a:xfrm>
            <a:off x="203982" y="6457890"/>
            <a:ext cx="117840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Bu program, </a:t>
            </a:r>
            <a:r>
              <a:rPr lang="tr-TR" sz="1000" dirty="0" smtClean="0">
                <a:solidFill>
                  <a:schemeClr val="tx2">
                    <a:lumMod val="50000"/>
                  </a:schemeClr>
                </a:solidFill>
              </a:rPr>
              <a:t>Avrupa Komisyonu'nun desteğiyle finanse edilmiştir. Bu yayından (iletişim) yalnızca yazar sorumludur ve Komisyon burada yer alan bilgilerin herhangi bir şekilde kullanılmasından sorumlu değildir.</a:t>
            </a:r>
            <a:endParaRPr lang="tr-TR" sz="100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GB" sz="1000" dirty="0">
                <a:solidFill>
                  <a:schemeClr val="tx2">
                    <a:lumMod val="50000"/>
                  </a:schemeClr>
                </a:solidFill>
              </a:rPr>
              <a:t>2020-1- FI01-KA203-066490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C96D075-2D4B-4DE7-BBD3-9DA2A1D5B572}"/>
              </a:ext>
            </a:extLst>
          </p:cNvPr>
          <p:cNvSpPr txBox="1"/>
          <p:nvPr/>
        </p:nvSpPr>
        <p:spPr>
          <a:xfrm>
            <a:off x="4855800" y="2038988"/>
            <a:ext cx="7053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BA" sz="3600" dirty="0" smtClean="0">
                <a:solidFill>
                  <a:srgbClr val="92D050"/>
                </a:solidFill>
              </a:rPr>
              <a:t>MOD</a:t>
            </a:r>
            <a:r>
              <a:rPr lang="tr-TR" sz="3600" dirty="0" smtClean="0">
                <a:solidFill>
                  <a:srgbClr val="92D050"/>
                </a:solidFill>
              </a:rPr>
              <a:t>ÜL</a:t>
            </a:r>
            <a:r>
              <a:rPr lang="hr-BA" sz="3600" dirty="0" smtClean="0">
                <a:solidFill>
                  <a:srgbClr val="92D050"/>
                </a:solidFill>
              </a:rPr>
              <a:t> </a:t>
            </a:r>
            <a:r>
              <a:rPr lang="hr-BA" sz="3600" dirty="0">
                <a:solidFill>
                  <a:srgbClr val="92D050"/>
                </a:solidFill>
              </a:rPr>
              <a:t>3:</a:t>
            </a:r>
            <a:r>
              <a:rPr lang="hr-BA" sz="3600" dirty="0">
                <a:solidFill>
                  <a:schemeClr val="bg1"/>
                </a:solidFill>
              </a:rPr>
              <a:t> </a:t>
            </a:r>
            <a:r>
              <a:rPr lang="tr-TR" sz="3600" dirty="0" smtClean="0">
                <a:solidFill>
                  <a:schemeClr val="bg1"/>
                </a:solidFill>
              </a:rPr>
              <a:t>İletişim ve Medya Uygulamaları</a:t>
            </a:r>
          </a:p>
          <a:p>
            <a:pPr algn="r"/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239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F32F0B-D2C8-45C0-B8DA-002E5DDB3C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619" y="1552687"/>
            <a:ext cx="11211115" cy="3245241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hr-BA" sz="2300" b="1" dirty="0" smtClean="0">
                <a:solidFill>
                  <a:srgbClr val="92D050"/>
                </a:solidFill>
              </a:rPr>
              <a:t>Özetleme</a:t>
            </a:r>
            <a:r>
              <a:rPr lang="hr-BA" sz="2300" b="1" dirty="0">
                <a:solidFill>
                  <a:srgbClr val="92D050"/>
                </a:solidFill>
              </a:rPr>
              <a:t>:</a:t>
            </a:r>
            <a:r>
              <a:rPr lang="hr-BA" sz="2300" dirty="0"/>
              <a:t> Arabulucu, konuşmacı tarafından yapılan ana noktaları ana hatlarıyla belirtir</a:t>
            </a:r>
            <a:r>
              <a:rPr lang="hr-BA" sz="2300" dirty="0" smtClean="0"/>
              <a:t>.</a:t>
            </a:r>
            <a:endParaRPr lang="tr-TR" sz="23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BA" sz="2300" b="1" dirty="0" smtClean="0">
                <a:solidFill>
                  <a:srgbClr val="28AF95"/>
                </a:solidFill>
              </a:rPr>
              <a:t>Yansıtma</a:t>
            </a:r>
            <a:r>
              <a:rPr lang="hr-BA" sz="2300" b="1" dirty="0">
                <a:solidFill>
                  <a:srgbClr val="28AF95"/>
                </a:solidFill>
              </a:rPr>
              <a:t>:</a:t>
            </a:r>
            <a:r>
              <a:rPr lang="hr-BA" sz="2300" dirty="0"/>
              <a:t> Arabulucu, konuşmacı tarafından ifade edilen duyguları duyduklarını ve anladıklarını teyit eder</a:t>
            </a:r>
            <a:r>
              <a:rPr lang="hr-BA" sz="2300" dirty="0" smtClean="0"/>
              <a:t>.</a:t>
            </a:r>
            <a:endParaRPr lang="en-US" sz="23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bs-Latn-BA" sz="2300" b="1" dirty="0" smtClean="0">
                <a:solidFill>
                  <a:srgbClr val="1BA19A"/>
                </a:solidFill>
              </a:rPr>
              <a:t>Yeniden </a:t>
            </a:r>
            <a:r>
              <a:rPr lang="bs-Latn-BA" sz="2300" b="1" dirty="0">
                <a:solidFill>
                  <a:srgbClr val="1BA19A"/>
                </a:solidFill>
              </a:rPr>
              <a:t>çerçeveleme:</a:t>
            </a:r>
            <a:r>
              <a:rPr lang="bs-Latn-BA" sz="2300" dirty="0"/>
              <a:t> Arabulucu, tarafların konumlarından çıkarlarına geçmelerine yardımcı olur</a:t>
            </a:r>
            <a:r>
              <a:rPr lang="bs-Latn-BA" sz="2300" dirty="0" smtClean="0"/>
              <a:t>.</a:t>
            </a:r>
            <a:endParaRPr lang="en-US" sz="23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bs-Latn-BA" sz="2300" b="1" dirty="0" smtClean="0">
                <a:solidFill>
                  <a:srgbClr val="1188A3"/>
                </a:solidFill>
              </a:rPr>
              <a:t>Kabul </a:t>
            </a:r>
            <a:r>
              <a:rPr lang="bs-Latn-BA" sz="2300" b="1" dirty="0">
                <a:solidFill>
                  <a:srgbClr val="1188A3"/>
                </a:solidFill>
              </a:rPr>
              <a:t>Etme: </a:t>
            </a:r>
            <a:r>
              <a:rPr lang="bs-Latn-BA" sz="2300" dirty="0"/>
              <a:t>Arabulucu, konuşmacının söylediklerini hemfikir olmadan veya karşı çıkmadan sözlü olarak tanır</a:t>
            </a:r>
            <a:r>
              <a:rPr lang="bs-Latn-BA" sz="2300" dirty="0" smtClean="0"/>
              <a:t>.</a:t>
            </a:r>
            <a:endParaRPr lang="en-US" sz="23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bs-Latn-BA" sz="2300" b="1" dirty="0" smtClean="0"/>
              <a:t>Erteleme</a:t>
            </a:r>
            <a:r>
              <a:rPr lang="bs-Latn-BA" sz="2300" b="1" dirty="0"/>
              <a:t>: </a:t>
            </a:r>
            <a:r>
              <a:rPr lang="bs-Latn-BA" sz="2300" dirty="0"/>
              <a:t>Arabulucu tartışmayı daha sonraya erteler.</a:t>
            </a:r>
            <a:r>
              <a:rPr lang="en-US" sz="2300" dirty="0" smtClean="0"/>
              <a:t>.</a:t>
            </a:r>
            <a:endParaRPr lang="en-US" sz="23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BA" sz="2300" b="1" dirty="0" smtClean="0">
                <a:solidFill>
                  <a:srgbClr val="92D050"/>
                </a:solidFill>
              </a:rPr>
              <a:t>Cesaretlendirme</a:t>
            </a:r>
            <a:r>
              <a:rPr lang="hr-BA" sz="2300" b="1" dirty="0">
                <a:solidFill>
                  <a:srgbClr val="92D050"/>
                </a:solidFill>
              </a:rPr>
              <a:t>:</a:t>
            </a:r>
            <a:r>
              <a:rPr lang="hr-BA" sz="2300" dirty="0"/>
              <a:t> Arabulucu, tarafları üzgün hissettiklerinde cesaretlendirir.</a:t>
            </a:r>
            <a:r>
              <a:rPr lang="en-US" sz="2300" dirty="0">
                <a:solidFill>
                  <a:srgbClr val="28AF95"/>
                </a:solidFill>
              </a:rPr>
              <a:t> </a:t>
            </a:r>
            <a:endParaRPr lang="tr-TR" sz="2300" dirty="0" smtClean="0">
              <a:solidFill>
                <a:srgbClr val="28AF95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300" b="1" dirty="0" err="1" smtClean="0">
                <a:solidFill>
                  <a:srgbClr val="28AF95"/>
                </a:solidFill>
              </a:rPr>
              <a:t>Yeniden</a:t>
            </a:r>
            <a:r>
              <a:rPr lang="en-US" sz="2300" b="1" dirty="0" smtClean="0">
                <a:solidFill>
                  <a:srgbClr val="28AF95"/>
                </a:solidFill>
              </a:rPr>
              <a:t> </a:t>
            </a:r>
            <a:r>
              <a:rPr lang="en-US" sz="2300" b="1" dirty="0" err="1">
                <a:solidFill>
                  <a:srgbClr val="28AF95"/>
                </a:solidFill>
              </a:rPr>
              <a:t>ifade</a:t>
            </a:r>
            <a:r>
              <a:rPr lang="en-US" sz="2300" b="1" dirty="0">
                <a:solidFill>
                  <a:srgbClr val="28AF95"/>
                </a:solidFill>
              </a:rPr>
              <a:t> </a:t>
            </a:r>
            <a:r>
              <a:rPr lang="en-US" sz="2300" b="1" dirty="0" err="1">
                <a:solidFill>
                  <a:srgbClr val="28AF95"/>
                </a:solidFill>
              </a:rPr>
              <a:t>etme</a:t>
            </a:r>
            <a:r>
              <a:rPr lang="en-US" sz="2300" b="1" dirty="0">
                <a:solidFill>
                  <a:srgbClr val="28AF95"/>
                </a:solidFill>
              </a:rPr>
              <a:t>: </a:t>
            </a:r>
            <a:r>
              <a:rPr lang="en-US" sz="2300" dirty="0" err="1"/>
              <a:t>Arabulucu</a:t>
            </a:r>
            <a:r>
              <a:rPr lang="en-US" sz="2300" dirty="0"/>
              <a:t>, </a:t>
            </a:r>
            <a:r>
              <a:rPr lang="en-US" sz="2300" dirty="0" err="1"/>
              <a:t>konuşmacıdan</a:t>
            </a:r>
            <a:r>
              <a:rPr lang="en-US" sz="2300" dirty="0"/>
              <a:t> </a:t>
            </a:r>
            <a:r>
              <a:rPr lang="en-US" sz="2300" dirty="0" err="1"/>
              <a:t>duyduğu</a:t>
            </a:r>
            <a:r>
              <a:rPr lang="en-US" sz="2300" dirty="0"/>
              <a:t> </a:t>
            </a:r>
            <a:r>
              <a:rPr lang="en-US" sz="2300" dirty="0" err="1"/>
              <a:t>ifadeleri</a:t>
            </a:r>
            <a:r>
              <a:rPr lang="en-US" sz="2300" dirty="0"/>
              <a:t> </a:t>
            </a:r>
            <a:r>
              <a:rPr lang="en-US" sz="2300" dirty="0" err="1"/>
              <a:t>güvence</a:t>
            </a:r>
            <a:r>
              <a:rPr lang="en-US" sz="2300" dirty="0"/>
              <a:t> </a:t>
            </a:r>
            <a:r>
              <a:rPr lang="en-US" sz="2300" dirty="0" err="1"/>
              <a:t>altına</a:t>
            </a:r>
            <a:r>
              <a:rPr lang="en-US" sz="2300" dirty="0"/>
              <a:t> </a:t>
            </a:r>
            <a:r>
              <a:rPr lang="en-US" sz="2300" dirty="0" err="1"/>
              <a:t>alır</a:t>
            </a:r>
            <a:r>
              <a:rPr lang="en-US" sz="2300" dirty="0"/>
              <a:t>..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hr-BA" sz="2300" b="1" dirty="0" smtClean="0">
                <a:solidFill>
                  <a:srgbClr val="1BA19A"/>
                </a:solidFill>
              </a:rPr>
              <a:t>Sessizlik</a:t>
            </a:r>
            <a:r>
              <a:rPr lang="hr-BA" sz="2300" b="1" dirty="0">
                <a:solidFill>
                  <a:srgbClr val="1BA19A"/>
                </a:solidFill>
              </a:rPr>
              <a:t>: </a:t>
            </a:r>
            <a:r>
              <a:rPr lang="hr-BA" sz="2300" dirty="0"/>
              <a:t>Arabulucu, tarafların sessizliğini anlamalıdır</a:t>
            </a:r>
            <a:r>
              <a:rPr lang="hr-BA" sz="2300" dirty="0" smtClean="0"/>
              <a:t>.</a:t>
            </a:r>
            <a:endParaRPr lang="en-US" sz="23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tr-TR" sz="2300" b="1" dirty="0" smtClean="0">
                <a:solidFill>
                  <a:srgbClr val="1188A3"/>
                </a:solidFill>
              </a:rPr>
              <a:t>Düzen</a:t>
            </a:r>
            <a:r>
              <a:rPr lang="en-US" sz="2300" b="1" dirty="0">
                <a:solidFill>
                  <a:srgbClr val="1188A3"/>
                </a:solidFill>
              </a:rPr>
              <a:t>:</a:t>
            </a:r>
            <a:r>
              <a:rPr lang="en-US" sz="2300" dirty="0" smtClean="0"/>
              <a:t> </a:t>
            </a:r>
            <a:r>
              <a:rPr lang="en-US" sz="2300" dirty="0" err="1"/>
              <a:t>Arabulucu</a:t>
            </a:r>
            <a:r>
              <a:rPr lang="en-US" sz="2300" dirty="0"/>
              <a:t>, </a:t>
            </a:r>
            <a:r>
              <a:rPr lang="en-US" sz="2300" dirty="0" err="1"/>
              <a:t>konuların</a:t>
            </a:r>
            <a:r>
              <a:rPr lang="en-US" sz="2300" dirty="0"/>
              <a:t>, </a:t>
            </a:r>
            <a:r>
              <a:rPr lang="en-US" sz="2300" dirty="0" err="1"/>
              <a:t>iddiaların</a:t>
            </a:r>
            <a:r>
              <a:rPr lang="en-US" sz="2300" dirty="0"/>
              <a:t> </a:t>
            </a:r>
            <a:r>
              <a:rPr lang="en-US" sz="2300" dirty="0" err="1"/>
              <a:t>sırasını</a:t>
            </a:r>
            <a:r>
              <a:rPr lang="en-US" sz="2300" dirty="0"/>
              <a:t> </a:t>
            </a:r>
            <a:r>
              <a:rPr lang="en-US" sz="2300" dirty="0" err="1"/>
              <a:t>belirler</a:t>
            </a:r>
            <a:r>
              <a:rPr lang="en-US" sz="23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90442" y="300955"/>
            <a:ext cx="112111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Arabulucu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tarafından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yaygın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olarak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kullanılan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aktif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dinleme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teknikleri</a:t>
            </a:r>
            <a:r>
              <a:rPr lang="en-US" sz="32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84095B-B763-3DC2-6A1C-5E0C81C3C4E6}"/>
              </a:ext>
            </a:extLst>
          </p:cNvPr>
          <p:cNvSpPr txBox="1"/>
          <p:nvPr/>
        </p:nvSpPr>
        <p:spPr>
          <a:xfrm>
            <a:off x="750226" y="6541854"/>
            <a:ext cx="60885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BA" sz="1100" dirty="0">
                <a:solidFill>
                  <a:srgbClr val="7F7F7F"/>
                </a:solidFill>
              </a:rPr>
              <a:t>SOURCE: https://viamediationcentre.org/readnews/MzY5/Significance-of-communication-in-mediation</a:t>
            </a:r>
            <a:endParaRPr lang="en-US" sz="11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0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646210" y="2158312"/>
            <a:ext cx="4819970" cy="3016383"/>
          </a:xfrm>
        </p:spPr>
        <p:txBody>
          <a:bodyPr>
            <a:normAutofit/>
          </a:bodyPr>
          <a:lstStyle/>
          <a:p>
            <a:r>
              <a:rPr lang="tr-TR" dirty="0" smtClean="0"/>
              <a:t>Empatiyle </a:t>
            </a:r>
            <a:r>
              <a:rPr lang="tr-TR" dirty="0"/>
              <a:t>dinlemek, </a:t>
            </a:r>
            <a:r>
              <a:rPr lang="tr-TR" sz="3100" b="1" dirty="0">
                <a:solidFill>
                  <a:srgbClr val="92D050"/>
                </a:solidFill>
              </a:rPr>
              <a:t>arabulucunun tarafların duygularını ve ihtiyaçlarını anlama ve takdir etme</a:t>
            </a:r>
            <a:r>
              <a:rPr lang="tr-TR" dirty="0"/>
              <a:t> ve ardından onlara iletme yeteneğini temsil eder.</a:t>
            </a:r>
            <a:endParaRPr lang="en-US" dirty="0"/>
          </a:p>
        </p:txBody>
      </p:sp>
      <p:sp>
        <p:nvSpPr>
          <p:cNvPr id="7" name="Text Placeholder 1">
            <a:extLst>
              <a:ext uri="{FF2B5EF4-FFF2-40B4-BE49-F238E27FC236}">
                <a16:creationId xmlns="" xmlns:a16="http://schemas.microsoft.com/office/drawing/2014/main" id="{F60C52F1-004E-654E-A239-1AAC60A7C0C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13616" y="522372"/>
            <a:ext cx="5085159" cy="58222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s-Latn-BA" sz="3600" b="1" dirty="0">
                <a:solidFill>
                  <a:schemeClr val="bg1"/>
                </a:solidFill>
              </a:rPr>
              <a:t>2. Empatiyle Dinlemek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6" r="22346"/>
          <a:stretch>
            <a:fillRect/>
          </a:stretch>
        </p:blipFill>
        <p:spPr>
          <a:xfrm>
            <a:off x="619125" y="0"/>
            <a:ext cx="5689600" cy="6858000"/>
          </a:xfrm>
        </p:spPr>
      </p:pic>
    </p:spTree>
    <p:extLst>
      <p:ext uri="{BB962C8B-B14F-4D97-AF65-F5344CB8AC3E}">
        <p14:creationId xmlns:p14="http://schemas.microsoft.com/office/powerpoint/2010/main" val="3729187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49066" y="1508248"/>
            <a:ext cx="4819970" cy="4851362"/>
          </a:xfrm>
        </p:spPr>
        <p:txBody>
          <a:bodyPr>
            <a:normAutofit/>
          </a:bodyPr>
          <a:lstStyle/>
          <a:p>
            <a:r>
              <a:rPr lang="en-US" dirty="0" err="1" smtClean="0"/>
              <a:t>Dinleyicinin</a:t>
            </a:r>
            <a:r>
              <a:rPr lang="en-US" dirty="0" smtClean="0"/>
              <a:t> </a:t>
            </a:r>
            <a:r>
              <a:rPr lang="en-US" dirty="0" err="1"/>
              <a:t>uygun</a:t>
            </a:r>
            <a:r>
              <a:rPr lang="en-US" dirty="0"/>
              <a:t> </a:t>
            </a:r>
            <a:r>
              <a:rPr lang="en-US" dirty="0" err="1"/>
              <a:t>beden</a:t>
            </a:r>
            <a:r>
              <a:rPr lang="en-US" dirty="0"/>
              <a:t> </a:t>
            </a:r>
            <a:r>
              <a:rPr lang="en-US" dirty="0" err="1"/>
              <a:t>dili</a:t>
            </a:r>
            <a:r>
              <a:rPr lang="en-US" b="1" dirty="0">
                <a:solidFill>
                  <a:srgbClr val="92D050"/>
                </a:solidFill>
              </a:rPr>
              <a:t>, </a:t>
            </a:r>
            <a:r>
              <a:rPr lang="en-US" b="1" dirty="0" err="1">
                <a:solidFill>
                  <a:srgbClr val="92D050"/>
                </a:solidFill>
              </a:rPr>
              <a:t>konuşmacıya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dikkatli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olduğunu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gösterir</a:t>
            </a:r>
            <a:r>
              <a:rPr lang="en-US" b="1" dirty="0">
                <a:solidFill>
                  <a:srgbClr val="92D050"/>
                </a:solidFill>
              </a:rPr>
              <a:t>.</a:t>
            </a:r>
          </a:p>
          <a:p>
            <a:r>
              <a:rPr lang="en-US" dirty="0" err="1"/>
              <a:t>Örnek</a:t>
            </a:r>
            <a:r>
              <a:rPr lang="en-US" dirty="0"/>
              <a:t>: </a:t>
            </a:r>
            <a:r>
              <a:rPr lang="en-US" b="1" dirty="0" err="1">
                <a:solidFill>
                  <a:srgbClr val="92D050"/>
                </a:solidFill>
              </a:rPr>
              <a:t>duruş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simetrisi</a:t>
            </a:r>
            <a:r>
              <a:rPr lang="en-US" b="1" dirty="0">
                <a:solidFill>
                  <a:srgbClr val="92D050"/>
                </a:solidFill>
              </a:rPr>
              <a:t>, </a:t>
            </a:r>
            <a:r>
              <a:rPr lang="en-US" b="1" dirty="0" err="1">
                <a:solidFill>
                  <a:srgbClr val="92D050"/>
                </a:solidFill>
              </a:rPr>
              <a:t>güler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yüz</a:t>
            </a:r>
            <a:r>
              <a:rPr lang="en-US" b="1" dirty="0">
                <a:solidFill>
                  <a:srgbClr val="92D050"/>
                </a:solidFill>
              </a:rPr>
              <a:t>, </a:t>
            </a:r>
            <a:r>
              <a:rPr lang="en-US" b="1" dirty="0" err="1">
                <a:solidFill>
                  <a:srgbClr val="92D050"/>
                </a:solidFill>
              </a:rPr>
              <a:t>dinlemek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için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taraflara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hafifçe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eğilme</a:t>
            </a:r>
            <a:endParaRPr lang="en-US" dirty="0"/>
          </a:p>
        </p:txBody>
      </p:sp>
      <p:sp>
        <p:nvSpPr>
          <p:cNvPr id="7" name="Text Placeholder 1">
            <a:extLst>
              <a:ext uri="{FF2B5EF4-FFF2-40B4-BE49-F238E27FC236}">
                <a16:creationId xmlns="" xmlns:a16="http://schemas.microsoft.com/office/drawing/2014/main" id="{F60C52F1-004E-654E-A239-1AAC60A7C0C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9066" y="580038"/>
            <a:ext cx="5085159" cy="58222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s-Latn-BA" sz="3600" b="1" dirty="0">
                <a:solidFill>
                  <a:schemeClr val="bg1"/>
                </a:solidFill>
              </a:rPr>
              <a:t>3. Beden Dili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6" r="223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9297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268995" y="2158312"/>
            <a:ext cx="5197185" cy="3016383"/>
          </a:xfrm>
        </p:spPr>
        <p:txBody>
          <a:bodyPr>
            <a:normAutofit lnSpcReduction="10000"/>
          </a:bodyPr>
          <a:lstStyle/>
          <a:p>
            <a:r>
              <a:rPr lang="bs-Latn-BA" dirty="0"/>
              <a:t>Doğru sorular, hem tarafların hem de arabulucuların sorunların ne olduğunu anlamalarına yardımcı olur</a:t>
            </a:r>
            <a:r>
              <a:rPr lang="bs-Latn-BA" dirty="0" smtClean="0"/>
              <a:t>.</a:t>
            </a:r>
            <a:endParaRPr lang="tr-TR" dirty="0" smtClean="0"/>
          </a:p>
          <a:p>
            <a:r>
              <a:rPr lang="en-US" b="1" dirty="0" err="1">
                <a:solidFill>
                  <a:srgbClr val="92D050"/>
                </a:solidFill>
              </a:rPr>
              <a:t>Arabulucu</a:t>
            </a:r>
            <a:r>
              <a:rPr lang="en-US" b="1" dirty="0">
                <a:solidFill>
                  <a:srgbClr val="92D050"/>
                </a:solidFill>
              </a:rPr>
              <a:t>, </a:t>
            </a:r>
            <a:r>
              <a:rPr lang="en-US" b="1" dirty="0" err="1">
                <a:solidFill>
                  <a:srgbClr val="92D050"/>
                </a:solidFill>
              </a:rPr>
              <a:t>ilgili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sorular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sorarak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yüksek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kalitede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bilgi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toplamalıdır</a:t>
            </a:r>
            <a:r>
              <a:rPr lang="en-US" b="1" dirty="0">
                <a:solidFill>
                  <a:srgbClr val="92D050"/>
                </a:solidFill>
              </a:rPr>
              <a:t>.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="" xmlns:a16="http://schemas.microsoft.com/office/drawing/2014/main" id="{F60C52F1-004E-654E-A239-1AAC60A7C0C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45154" y="514133"/>
            <a:ext cx="5991422" cy="58222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s-Latn-BA" sz="3600" b="1" dirty="0">
                <a:solidFill>
                  <a:schemeClr val="bg1"/>
                </a:solidFill>
              </a:rPr>
              <a:t>4. Doğru Soruları Sormak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 t="3059" r="20326" b="489"/>
          <a:stretch/>
        </p:blipFill>
        <p:spPr>
          <a:xfrm>
            <a:off x="0" y="0"/>
            <a:ext cx="5898855" cy="6857999"/>
          </a:xfrm>
        </p:spPr>
      </p:pic>
    </p:spTree>
    <p:extLst>
      <p:ext uri="{BB962C8B-B14F-4D97-AF65-F5344CB8AC3E}">
        <p14:creationId xmlns:p14="http://schemas.microsoft.com/office/powerpoint/2010/main" val="1373581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68F12D-9524-4CBB-AFB4-13958368E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6064" y="4137797"/>
            <a:ext cx="5029134" cy="1233272"/>
          </a:xfrm>
        </p:spPr>
        <p:txBody>
          <a:bodyPr>
            <a:normAutofit/>
          </a:bodyPr>
          <a:lstStyle/>
          <a:p>
            <a:pPr marL="0" indent="0" algn="ctr"/>
            <a:r>
              <a:rPr lang="en-GB" dirty="0" err="1"/>
              <a:t>Prof.</a:t>
            </a:r>
            <a:r>
              <a:rPr lang="en-GB" dirty="0"/>
              <a:t> </a:t>
            </a:r>
            <a:r>
              <a:rPr lang="en-GB" dirty="0" err="1"/>
              <a:t>Elayne</a:t>
            </a:r>
            <a:r>
              <a:rPr lang="en-GB" dirty="0"/>
              <a:t> Greenberg,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arabulucunun</a:t>
            </a:r>
            <a:r>
              <a:rPr lang="en-GB" dirty="0"/>
              <a:t> </a:t>
            </a:r>
            <a:r>
              <a:rPr lang="en-GB" dirty="0" err="1"/>
              <a:t>sahip</a:t>
            </a:r>
            <a:r>
              <a:rPr lang="en-GB" dirty="0"/>
              <a:t> </a:t>
            </a:r>
            <a:r>
              <a:rPr lang="en-GB" dirty="0" err="1"/>
              <a:t>olması</a:t>
            </a:r>
            <a:r>
              <a:rPr lang="en-GB" dirty="0"/>
              <a:t> </a:t>
            </a:r>
            <a:r>
              <a:rPr lang="en-GB" dirty="0" err="1"/>
              <a:t>gereken</a:t>
            </a:r>
            <a:r>
              <a:rPr lang="en-GB" dirty="0"/>
              <a:t> </a:t>
            </a:r>
            <a:r>
              <a:rPr lang="en-GB" dirty="0" err="1"/>
              <a:t>iletişim</a:t>
            </a:r>
            <a:r>
              <a:rPr lang="en-GB" dirty="0"/>
              <a:t> </a:t>
            </a:r>
            <a:r>
              <a:rPr lang="en-GB" dirty="0" err="1"/>
              <a:t>becerilerini</a:t>
            </a:r>
            <a:r>
              <a:rPr lang="en-GB" dirty="0"/>
              <a:t> </a:t>
            </a:r>
            <a:r>
              <a:rPr lang="en-GB" dirty="0" err="1"/>
              <a:t>açıklıyor</a:t>
            </a:r>
            <a:r>
              <a:rPr lang="en-GB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91E5D9B-5AD0-49F1-8E92-1AEE243C66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9535" y="968204"/>
            <a:ext cx="6057254" cy="1604757"/>
          </a:xfrm>
        </p:spPr>
        <p:txBody>
          <a:bodyPr>
            <a:normAutofit lnSpcReduction="10000"/>
          </a:bodyPr>
          <a:lstStyle/>
          <a:p>
            <a:r>
              <a:rPr lang="en-US" b="1" dirty="0" err="1"/>
              <a:t>Arabuluculuk</a:t>
            </a:r>
            <a:r>
              <a:rPr lang="en-US" b="1" dirty="0"/>
              <a:t> </a:t>
            </a:r>
            <a:r>
              <a:rPr lang="en-US" b="1" dirty="0" err="1"/>
              <a:t>Becerileri</a:t>
            </a:r>
            <a:r>
              <a:rPr lang="en-US" b="1" dirty="0"/>
              <a:t>:</a:t>
            </a:r>
            <a:endParaRPr lang="bs-Latn-BA" b="1" dirty="0"/>
          </a:p>
          <a:p>
            <a:r>
              <a:rPr lang="en-US" sz="3200" dirty="0" err="1"/>
              <a:t>Arabuluculukta</a:t>
            </a:r>
            <a:r>
              <a:rPr lang="en-US" sz="3200" dirty="0"/>
              <a:t> </a:t>
            </a:r>
            <a:r>
              <a:rPr lang="en-US" sz="3200" dirty="0" err="1"/>
              <a:t>İletişim</a:t>
            </a:r>
            <a:r>
              <a:rPr lang="en-US" sz="3200" dirty="0"/>
              <a:t>,</a:t>
            </a:r>
            <a:endParaRPr lang="bs-Latn-BA" sz="3200" dirty="0"/>
          </a:p>
          <a:p>
            <a:r>
              <a:rPr lang="en-US" sz="3200" dirty="0">
                <a:solidFill>
                  <a:srgbClr val="92D050"/>
                </a:solidFill>
              </a:rPr>
              <a:t>Prof. Greenberg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2FFA2A8-6495-4378-B948-98F4B1F833FC}"/>
              </a:ext>
            </a:extLst>
          </p:cNvPr>
          <p:cNvSpPr txBox="1"/>
          <p:nvPr/>
        </p:nvSpPr>
        <p:spPr>
          <a:xfrm>
            <a:off x="3039054" y="3553903"/>
            <a:ext cx="3866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BA" sz="2400" i="1" dirty="0">
                <a:solidFill>
                  <a:srgbClr val="92D050"/>
                </a:solidFill>
              </a:rPr>
              <a:t>Videoyu izlemek için tıklayınız</a:t>
            </a:r>
            <a:endParaRPr lang="en-US" sz="2400" i="1" dirty="0">
              <a:solidFill>
                <a:srgbClr val="92D050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EDC9A61B-8598-3E9E-77E3-101D9045C8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7" name="Online Media 6" title="4. Mediation Skills: Communication in Mediation, Prof. Greenberg">
            <a:hlinkClick r:id="" action="ppaction://media"/>
            <a:extLst>
              <a:ext uri="{FF2B5EF4-FFF2-40B4-BE49-F238E27FC236}">
                <a16:creationId xmlns="" xmlns:a16="http://schemas.microsoft.com/office/drawing/2014/main" id="{03D7725C-65CA-7F3B-46BE-07BD973E444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905625" y="1203325"/>
            <a:ext cx="5286375" cy="3913188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5831D5A2-D094-4067-A358-3DA6F42FD8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818846">
            <a:off x="6113749" y="1838713"/>
            <a:ext cx="1021904" cy="20438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31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F0CEDC-AF6B-FE4C-96E1-65402113D5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IE" dirty="0"/>
              <a:t>2.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535CED3B-86D4-AC40-8107-98B495F9C1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633" y="2035536"/>
            <a:ext cx="6102350" cy="851567"/>
          </a:xfrm>
        </p:spPr>
        <p:txBody>
          <a:bodyPr>
            <a:noAutofit/>
          </a:bodyPr>
          <a:lstStyle/>
          <a:p>
            <a:pPr marL="0" indent="0"/>
            <a:r>
              <a:rPr lang="en-US" sz="2800" dirty="0" err="1"/>
              <a:t>Politika</a:t>
            </a:r>
            <a:r>
              <a:rPr lang="en-US" sz="2800" dirty="0"/>
              <a:t>, </a:t>
            </a:r>
            <a:r>
              <a:rPr lang="en-US" sz="2800" dirty="0" err="1"/>
              <a:t>Ulusal</a:t>
            </a:r>
            <a:r>
              <a:rPr lang="en-US" sz="2800" dirty="0"/>
              <a:t> </a:t>
            </a:r>
            <a:r>
              <a:rPr lang="en-US" sz="2800" dirty="0" err="1"/>
              <a:t>Politikalar</a:t>
            </a:r>
            <a:r>
              <a:rPr lang="en-US" sz="2800" dirty="0"/>
              <a:t>, AB </a:t>
            </a:r>
            <a:r>
              <a:rPr lang="en-US" sz="2800" dirty="0" err="1"/>
              <a:t>politikaları</a:t>
            </a:r>
            <a:r>
              <a:rPr lang="en-US" sz="2800" dirty="0"/>
              <a:t> </a:t>
            </a:r>
            <a:r>
              <a:rPr lang="en-US" sz="2800" dirty="0" err="1"/>
              <a:t>nedir</a:t>
            </a:r>
            <a:r>
              <a:rPr lang="en-US" sz="2800" dirty="0"/>
              <a:t>, </a:t>
            </a:r>
            <a:r>
              <a:rPr lang="en-US" sz="2800" dirty="0" err="1"/>
              <a:t>mesajınız</a:t>
            </a:r>
            <a:r>
              <a:rPr lang="en-US" sz="2800" dirty="0"/>
              <a:t> </a:t>
            </a:r>
            <a:r>
              <a:rPr lang="en-US" sz="2800" dirty="0" err="1"/>
              <a:t>bunlarla</a:t>
            </a:r>
            <a:r>
              <a:rPr lang="en-US" sz="2800" dirty="0"/>
              <a:t> </a:t>
            </a:r>
            <a:r>
              <a:rPr lang="en-US" sz="2800" dirty="0" err="1"/>
              <a:t>nasıl</a:t>
            </a:r>
            <a:r>
              <a:rPr lang="en-US" sz="2800" dirty="0"/>
              <a:t> </a:t>
            </a:r>
            <a:r>
              <a:rPr lang="en-US" sz="2800" dirty="0" err="1"/>
              <a:t>bağlantılı</a:t>
            </a:r>
            <a:r>
              <a:rPr lang="en-US" sz="2800" dirty="0"/>
              <a:t>?</a:t>
            </a:r>
          </a:p>
          <a:p>
            <a:endParaRPr lang="en-US" sz="2800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" r="3061"/>
          <a:stretch/>
        </p:blipFill>
        <p:spPr>
          <a:xfrm>
            <a:off x="241300" y="228600"/>
            <a:ext cx="11696700" cy="5946816"/>
          </a:xfrm>
        </p:spPr>
      </p:pic>
    </p:spTree>
    <p:extLst>
      <p:ext uri="{BB962C8B-B14F-4D97-AF65-F5344CB8AC3E}">
        <p14:creationId xmlns:p14="http://schemas.microsoft.com/office/powerpoint/2010/main" val="3780942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13507" y="774495"/>
            <a:ext cx="4958399" cy="653021"/>
          </a:xfrm>
        </p:spPr>
        <p:txBody>
          <a:bodyPr>
            <a:normAutofit/>
          </a:bodyPr>
          <a:lstStyle/>
          <a:p>
            <a:pPr algn="l"/>
            <a:r>
              <a:rPr lang="hr-BA" sz="3200" b="1" i="0" dirty="0"/>
              <a:t>Politika nedir?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3684" y="1427516"/>
            <a:ext cx="55123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b="1" dirty="0" err="1" smtClean="0">
                <a:solidFill>
                  <a:srgbClr val="92D050"/>
                </a:solidFill>
              </a:rPr>
              <a:t>Politika</a:t>
            </a:r>
            <a:r>
              <a:rPr lang="en-US" sz="2400" b="1" dirty="0">
                <a:solidFill>
                  <a:srgbClr val="92D050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kuruluşların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organların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çalışmalarına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rehberlik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eden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bir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dizi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değer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hedeftir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bs-Latn-BA" sz="2400" dirty="0">
              <a:solidFill>
                <a:srgbClr val="6D6E6C"/>
              </a:solidFill>
            </a:endParaRPr>
          </a:p>
          <a:p>
            <a:pPr algn="just"/>
            <a:r>
              <a:rPr lang="bs-Latn-BA" sz="2400" dirty="0">
                <a:solidFill>
                  <a:srgbClr val="6D6E6C"/>
                </a:solidFill>
              </a:rPr>
              <a:t> </a:t>
            </a:r>
            <a:r>
              <a:rPr lang="bs-Latn-BA" sz="2400" dirty="0" smtClean="0">
                <a:solidFill>
                  <a:srgbClr val="6D6E6C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Örneğin</a:t>
            </a:r>
            <a:r>
              <a:rPr lang="bs-Latn-BA" sz="2400" dirty="0" smtClean="0">
                <a:solidFill>
                  <a:schemeClr val="bg1"/>
                </a:solidFill>
              </a:rPr>
              <a:t>:</a:t>
            </a:r>
            <a:endParaRPr lang="bs-Latn-BA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bs-Latn-BA" sz="2400" dirty="0">
                <a:solidFill>
                  <a:srgbClr val="92D050"/>
                </a:solidFill>
              </a:rPr>
              <a:t>       -  </a:t>
            </a:r>
            <a:r>
              <a:rPr lang="en-US" sz="2400" i="1" dirty="0" err="1">
                <a:solidFill>
                  <a:srgbClr val="92D050"/>
                </a:solidFill>
              </a:rPr>
              <a:t>Ulusal</a:t>
            </a:r>
            <a:r>
              <a:rPr lang="en-US" sz="2400" i="1" dirty="0">
                <a:solidFill>
                  <a:srgbClr val="92D050"/>
                </a:solidFill>
              </a:rPr>
              <a:t> </a:t>
            </a:r>
            <a:r>
              <a:rPr lang="en-US" sz="2400" i="1" dirty="0" err="1">
                <a:solidFill>
                  <a:srgbClr val="92D050"/>
                </a:solidFill>
              </a:rPr>
              <a:t>Hükümet</a:t>
            </a:r>
            <a:r>
              <a:rPr lang="en-US" sz="2400" i="1" dirty="0">
                <a:solidFill>
                  <a:srgbClr val="92D050"/>
                </a:solidFill>
              </a:rPr>
              <a:t> </a:t>
            </a:r>
            <a:r>
              <a:rPr lang="en-US" sz="2400" i="1" dirty="0" err="1">
                <a:solidFill>
                  <a:srgbClr val="92D050"/>
                </a:solidFill>
              </a:rPr>
              <a:t>politikaları</a:t>
            </a:r>
            <a:endParaRPr lang="en-US" sz="2400" i="1" dirty="0">
              <a:solidFill>
                <a:srgbClr val="92D050"/>
              </a:solidFill>
            </a:endParaRPr>
          </a:p>
          <a:p>
            <a:r>
              <a:rPr lang="en-US" sz="2400" i="1" dirty="0">
                <a:solidFill>
                  <a:srgbClr val="92D050"/>
                </a:solidFill>
              </a:rPr>
              <a:t>         - </a:t>
            </a:r>
            <a:r>
              <a:rPr lang="en-US" sz="2400" i="1" dirty="0" err="1">
                <a:solidFill>
                  <a:srgbClr val="92D050"/>
                </a:solidFill>
              </a:rPr>
              <a:t>Avrupa</a:t>
            </a:r>
            <a:r>
              <a:rPr lang="en-US" sz="2400" i="1" dirty="0">
                <a:solidFill>
                  <a:srgbClr val="92D050"/>
                </a:solidFill>
              </a:rPr>
              <a:t> </a:t>
            </a:r>
            <a:r>
              <a:rPr lang="en-US" sz="2400" i="1" dirty="0" err="1">
                <a:solidFill>
                  <a:srgbClr val="92D050"/>
                </a:solidFill>
              </a:rPr>
              <a:t>Birliği</a:t>
            </a:r>
            <a:r>
              <a:rPr lang="en-US" sz="2400" i="1" dirty="0">
                <a:solidFill>
                  <a:srgbClr val="92D050"/>
                </a:solidFill>
              </a:rPr>
              <a:t> </a:t>
            </a:r>
            <a:r>
              <a:rPr lang="en-US" sz="2400" i="1" dirty="0" err="1">
                <a:solidFill>
                  <a:srgbClr val="92D050"/>
                </a:solidFill>
              </a:rPr>
              <a:t>politikaları</a:t>
            </a:r>
            <a:r>
              <a:rPr lang="en-US" sz="2400" i="1" dirty="0" smtClean="0">
                <a:solidFill>
                  <a:srgbClr val="92D050"/>
                </a:solidFill>
              </a:rPr>
              <a:t>.</a:t>
            </a:r>
            <a:endParaRPr lang="tr-TR" sz="2400" i="1" dirty="0" smtClean="0">
              <a:solidFill>
                <a:srgbClr val="92D050"/>
              </a:solidFill>
            </a:endParaRPr>
          </a:p>
          <a:p>
            <a:endParaRPr lang="hr-BA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chemeClr val="bg1"/>
                </a:solidFill>
              </a:rPr>
              <a:t>Politika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önemlidir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çünkü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bize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kuruluşların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organların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hangi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hedeflere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ulaşmayı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planladığını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çalışmalarında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nasıl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yönlendirileceklerini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söyler</a:t>
            </a:r>
            <a:r>
              <a:rPr lang="en-US" sz="2400" b="1" dirty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3" b="6443"/>
          <a:stretch>
            <a:fillRect/>
          </a:stretch>
        </p:blipFill>
        <p:spPr>
          <a:xfrm>
            <a:off x="6529931" y="-1"/>
            <a:ext cx="5248975" cy="6858001"/>
          </a:xfrm>
        </p:spPr>
      </p:pic>
    </p:spTree>
    <p:extLst>
      <p:ext uri="{BB962C8B-B14F-4D97-AF65-F5344CB8AC3E}">
        <p14:creationId xmlns:p14="http://schemas.microsoft.com/office/powerpoint/2010/main" val="4188869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888B0B3-EBF3-6D6F-B566-B5C58CAEB2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6335" y="855912"/>
            <a:ext cx="9388183" cy="4493975"/>
          </a:xfrm>
        </p:spPr>
        <p:txBody>
          <a:bodyPr/>
          <a:lstStyle/>
          <a:p>
            <a:r>
              <a:rPr lang="hr-BA" dirty="0"/>
              <a:t>Otoriteyle iletişim kurmak için politika bağlamını/büyük resmi anlamamız gerekir. Politika ile 'mesajda' olmanın gücü, mesajınıza güvenilirlik kazandırır.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074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803019" y="2341896"/>
            <a:ext cx="8803298" cy="3867704"/>
          </a:xfrm>
        </p:spPr>
        <p:txBody>
          <a:bodyPr/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chemeClr val="bg1"/>
                </a:solidFill>
              </a:rPr>
              <a:t>Hükümet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politikası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bize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Hükümetin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önceliklerinin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neler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olduğunu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neyi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başarmayı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planladığını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söyler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571500" indent="-571500" algn="ctr">
              <a:buFont typeface="Wingdings" panose="05000000000000000000" pitchFamily="2" charset="2"/>
              <a:buChar char="ü"/>
            </a:pPr>
            <a:endParaRPr lang="en-US" dirty="0">
              <a:solidFill>
                <a:schemeClr val="bg1"/>
              </a:solidFill>
            </a:endParaRPr>
          </a:p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chemeClr val="bg1"/>
                </a:solidFill>
              </a:rPr>
              <a:t>Bir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dizi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farklı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konuda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verdiği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taahhütleri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ortaya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koymaktadır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Örneğin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eğitim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öğretim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istihdam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ruh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sağlığı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engelli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hakları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göç</a:t>
            </a:r>
            <a:r>
              <a:rPr lang="en-US" dirty="0">
                <a:solidFill>
                  <a:schemeClr val="bg1"/>
                </a:solidFill>
              </a:rPr>
              <a:t> vb.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 anchor="ctr" anchorCtr="1">
            <a:normAutofit lnSpcReduction="10000"/>
          </a:bodyPr>
          <a:lstStyle/>
          <a:p>
            <a:r>
              <a:rPr lang="bs-Latn-BA" dirty="0"/>
              <a:t>Top tip!</a:t>
            </a:r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="" xmlns:a16="http://schemas.microsoft.com/office/drawing/2014/main" id="{7CE1818F-2530-4C08-B3DB-9E8B61E1F42C}"/>
              </a:ext>
            </a:extLst>
          </p:cNvPr>
          <p:cNvSpPr txBox="1">
            <a:spLocks/>
          </p:cNvSpPr>
          <p:nvPr/>
        </p:nvSpPr>
        <p:spPr>
          <a:xfrm>
            <a:off x="4123059" y="934082"/>
            <a:ext cx="4031412" cy="5822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err="1">
                <a:solidFill>
                  <a:srgbClr val="28AF95"/>
                </a:solidFill>
              </a:rPr>
              <a:t>Hükümet</a:t>
            </a:r>
            <a:r>
              <a:rPr lang="en-US" sz="3600" b="1" dirty="0">
                <a:solidFill>
                  <a:srgbClr val="28AF95"/>
                </a:solidFill>
              </a:rPr>
              <a:t> </a:t>
            </a:r>
            <a:r>
              <a:rPr lang="en-US" sz="3600" b="1" dirty="0" err="1">
                <a:solidFill>
                  <a:srgbClr val="28AF95"/>
                </a:solidFill>
              </a:rPr>
              <a:t>politikası</a:t>
            </a:r>
            <a:endParaRPr lang="hr-BA" sz="3600" b="1" dirty="0">
              <a:solidFill>
                <a:srgbClr val="28AF9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7565" y="220909"/>
            <a:ext cx="2174789" cy="650368"/>
          </a:xfrm>
          <a:prstGeom prst="rect">
            <a:avLst/>
          </a:prstGeom>
          <a:solidFill>
            <a:srgbClr val="28AF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dirty="0" smtClean="0"/>
              <a:t>ÖRNEK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60209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741405" y="287122"/>
            <a:ext cx="9481751" cy="641689"/>
          </a:xfrm>
        </p:spPr>
        <p:txBody>
          <a:bodyPr>
            <a:normAutofit/>
          </a:bodyPr>
          <a:lstStyle/>
          <a:p>
            <a:r>
              <a:rPr lang="en-US" b="1" dirty="0" err="1"/>
              <a:t>Mesajınız</a:t>
            </a:r>
            <a:r>
              <a:rPr lang="en-US" b="1" dirty="0"/>
              <a:t> </a:t>
            </a:r>
            <a:r>
              <a:rPr lang="en-US" b="1" dirty="0" err="1"/>
              <a:t>politikalara</a:t>
            </a:r>
            <a:r>
              <a:rPr lang="en-US" b="1" dirty="0"/>
              <a:t> </a:t>
            </a:r>
            <a:r>
              <a:rPr lang="en-US" b="1" dirty="0" err="1"/>
              <a:t>nasıl</a:t>
            </a:r>
            <a:r>
              <a:rPr lang="en-US" b="1" dirty="0"/>
              <a:t> </a:t>
            </a:r>
            <a:r>
              <a:rPr lang="en-US" b="1" dirty="0" err="1"/>
              <a:t>bağlanıyor</a:t>
            </a:r>
            <a:r>
              <a:rPr lang="en-US" b="1" dirty="0"/>
              <a:t>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116285" y="2342769"/>
            <a:ext cx="3686375" cy="4013765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n-US" sz="2400" dirty="0" err="1">
                <a:solidFill>
                  <a:srgbClr val="28AF95"/>
                </a:solidFill>
              </a:rPr>
              <a:t>Göçmenlerin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arabuluculuk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savunuculuğunun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bir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parçası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olarak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yer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alan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mesajlar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ve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faaliyetler</a:t>
            </a:r>
            <a:r>
              <a:rPr lang="en-US" sz="2400" dirty="0">
                <a:solidFill>
                  <a:srgbClr val="28AF95"/>
                </a:solidFill>
              </a:rPr>
              <a:t>, </a:t>
            </a:r>
            <a:r>
              <a:rPr lang="en-US" sz="2400" dirty="0" err="1">
                <a:solidFill>
                  <a:srgbClr val="28AF95"/>
                </a:solidFill>
              </a:rPr>
              <a:t>ulusal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içerme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ve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entegrasyon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politikası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hedeflerine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ulaşılmasına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yardımcı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olabilir</a:t>
            </a:r>
            <a:r>
              <a:rPr lang="en-US" sz="2400" dirty="0">
                <a:solidFill>
                  <a:srgbClr val="28AF95"/>
                </a:solidFill>
              </a:rPr>
              <a:t>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F757A7DB-196D-418F-BD67-FAB12B633F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95842" y="2337754"/>
            <a:ext cx="5883698" cy="3722513"/>
          </a:xfrm>
        </p:spPr>
        <p:txBody>
          <a:bodyPr/>
          <a:lstStyle/>
          <a:p>
            <a:pPr marL="342900" indent="-342900" algn="just">
              <a:buClr>
                <a:srgbClr val="28AF95"/>
              </a:buClr>
              <a:buFont typeface="Wingdings" panose="05000000000000000000" pitchFamily="2" charset="2"/>
              <a:buChar char="ü"/>
            </a:pPr>
            <a:r>
              <a:rPr lang="hr-BA" dirty="0"/>
              <a:t>Politikalar, göçmenlerin aktif vatandaşlığını teşvik eden girişimleri desteklemelidir.</a:t>
            </a:r>
          </a:p>
          <a:p>
            <a:pPr marL="342900" indent="-342900" algn="just">
              <a:buClr>
                <a:srgbClr val="28AF95"/>
              </a:buClr>
              <a:buFont typeface="Wingdings" panose="05000000000000000000" pitchFamily="2" charset="2"/>
              <a:buChar char="ü"/>
            </a:pPr>
            <a:r>
              <a:rPr lang="hr-BA" dirty="0"/>
              <a:t>Mesajınız, göçmenlerin hayatlarını etkileyen karar alma süreçlerinde söz sahibi olmalarını sağlamak için göçmenler ve karar vericiler arasında bağlantı kurabilir.</a:t>
            </a:r>
          </a:p>
          <a:p>
            <a:pPr marL="342900" indent="-342900" algn="just">
              <a:buClr>
                <a:srgbClr val="28AF95"/>
              </a:buClr>
              <a:buFont typeface="Wingdings" panose="05000000000000000000" pitchFamily="2" charset="2"/>
              <a:buChar char="ü"/>
            </a:pPr>
            <a:r>
              <a:rPr lang="hr-BA" dirty="0"/>
              <a:t>Mesajlarınız, herhangi bir göçmen içerme ve entegrasyon stratejilerinin yanı sıra yerel, ulusal ve uluslararası düzeylerdeki genel kalkınma stratejileri için ihtiyaç analizini besleyebilir.</a:t>
            </a:r>
          </a:p>
        </p:txBody>
      </p:sp>
      <p:sp>
        <p:nvSpPr>
          <p:cNvPr id="2" name="Rectangle 1"/>
          <p:cNvSpPr/>
          <p:nvPr/>
        </p:nvSpPr>
        <p:spPr>
          <a:xfrm>
            <a:off x="6213053" y="1340895"/>
            <a:ext cx="1524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dirty="0" smtClean="0">
                <a:solidFill>
                  <a:srgbClr val="28AF95"/>
                </a:solidFill>
              </a:rPr>
              <a:t>Örneğin</a:t>
            </a:r>
            <a:endParaRPr lang="hr-BA" sz="3200" dirty="0">
              <a:solidFill>
                <a:srgbClr val="28AF95"/>
              </a:solidFill>
            </a:endParaRPr>
          </a:p>
        </p:txBody>
      </p:sp>
      <p:pic>
        <p:nvPicPr>
          <p:cNvPr id="7" name="Graphic 17" descr="Viral outline">
            <a:extLst>
              <a:ext uri="{FF2B5EF4-FFF2-40B4-BE49-F238E27FC236}">
                <a16:creationId xmlns="" xmlns:a16="http://schemas.microsoft.com/office/drawing/2014/main" id="{6958BD86-77AD-47E0-82EF-329DE3F35F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01514" y="12052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81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 descr="A group of women posing for a photo&#10;&#10;Description automatically generated with medium confidence">
            <a:extLst>
              <a:ext uri="{FF2B5EF4-FFF2-40B4-BE49-F238E27FC236}">
                <a16:creationId xmlns="" xmlns:a16="http://schemas.microsoft.com/office/drawing/2014/main" id="{64D5D894-572A-4F4D-A1DF-29682D009AE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138361"/>
            <a:ext cx="12191999" cy="3387725"/>
          </a:xfr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F39EE38-11B7-4D57-8213-3726616444F6}"/>
              </a:ext>
            </a:extLst>
          </p:cNvPr>
          <p:cNvSpPr/>
          <p:nvPr/>
        </p:nvSpPr>
        <p:spPr>
          <a:xfrm>
            <a:off x="3028336" y="3981751"/>
            <a:ext cx="6105832" cy="775681"/>
          </a:xfrm>
          <a:prstGeom prst="rect">
            <a:avLst/>
          </a:prstGeom>
          <a:solidFill>
            <a:srgbClr val="28AF95">
              <a:alpha val="86000"/>
            </a:srgbClr>
          </a:solidFill>
          <a:ln>
            <a:solidFill>
              <a:srgbClr val="28AF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CA8A15C9-08BC-BF41-B446-844E297D47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0783" y="4023631"/>
            <a:ext cx="8839202" cy="775681"/>
          </a:xfrm>
        </p:spPr>
        <p:txBody>
          <a:bodyPr/>
          <a:lstStyle/>
          <a:p>
            <a:r>
              <a:rPr lang="tr-TR" sz="4000" dirty="0" smtClean="0"/>
              <a:t>Açık Eğitim Kaynakları</a:t>
            </a:r>
            <a:endParaRPr lang="en-US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3785593-4CD6-4DA3-BCCB-425D11255878}"/>
              </a:ext>
            </a:extLst>
          </p:cNvPr>
          <p:cNvSpPr/>
          <p:nvPr/>
        </p:nvSpPr>
        <p:spPr>
          <a:xfrm>
            <a:off x="2133906" y="4841193"/>
            <a:ext cx="7983488" cy="2016808"/>
          </a:xfrm>
          <a:prstGeom prst="rect">
            <a:avLst/>
          </a:prstGeom>
          <a:solidFill>
            <a:srgbClr val="1188A3"/>
          </a:solidFill>
          <a:ln>
            <a:solidFill>
              <a:srgbClr val="1188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0A0BD539-FB71-A342-90B5-30F2729063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02616" y="5223560"/>
            <a:ext cx="7295535" cy="1252074"/>
          </a:xfrm>
        </p:spPr>
        <p:txBody>
          <a:bodyPr>
            <a:normAutofit fontScale="92500" lnSpcReduction="20000"/>
          </a:bodyPr>
          <a:lstStyle/>
          <a:p>
            <a:r>
              <a:rPr lang="hr-BA" sz="2800" dirty="0"/>
              <a:t>Yetişkin öğrencilere yaratıcı, dinamik yollarla arabuluculuk becerileri eğitimi vermek için benzersiz bir yaklaşım, onların arabuluculuk yoluyla </a:t>
            </a:r>
            <a:r>
              <a:rPr lang="tr-TR" sz="2800" dirty="0" smtClean="0"/>
              <a:t>toplumsal </a:t>
            </a:r>
            <a:r>
              <a:rPr lang="hr-BA" sz="2800" dirty="0" smtClean="0"/>
              <a:t>katılımı </a:t>
            </a:r>
            <a:r>
              <a:rPr lang="hr-BA" sz="2800" dirty="0"/>
              <a:t>en üst düzeye çıkarmalarını sağlar.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7FC33C2-57AC-4925-A175-5DDD2D885DDD}"/>
              </a:ext>
            </a:extLst>
          </p:cNvPr>
          <p:cNvSpPr txBox="1"/>
          <p:nvPr/>
        </p:nvSpPr>
        <p:spPr>
          <a:xfrm>
            <a:off x="3304338" y="580590"/>
            <a:ext cx="35956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err="1" smtClean="0">
                <a:solidFill>
                  <a:srgbClr val="28AF95"/>
                </a:solidFill>
              </a:rPr>
              <a:t>Hoşgeldiniz</a:t>
            </a:r>
            <a:r>
              <a:rPr lang="tr-TR" sz="4800" b="1" dirty="0" smtClean="0">
                <a:solidFill>
                  <a:srgbClr val="28AF95"/>
                </a:solidFill>
              </a:rPr>
              <a:t>…</a:t>
            </a:r>
            <a:endParaRPr lang="en-US" sz="4800" b="1" dirty="0">
              <a:solidFill>
                <a:srgbClr val="28AF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99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346567" y="782733"/>
            <a:ext cx="4958399" cy="653021"/>
          </a:xfrm>
        </p:spPr>
        <p:txBody>
          <a:bodyPr>
            <a:normAutofit/>
          </a:bodyPr>
          <a:lstStyle/>
          <a:p>
            <a:r>
              <a:rPr lang="hr-BA" sz="3600" b="1" i="0" dirty="0"/>
              <a:t>Politika Örneği</a:t>
            </a:r>
          </a:p>
        </p:txBody>
      </p:sp>
      <p:pic>
        <p:nvPicPr>
          <p:cNvPr id="12" name="Picture Placeholder 11">
            <a:hlinkClick r:id="rId2"/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" b="47"/>
          <a:stretch>
            <a:fillRect/>
          </a:stretch>
        </p:blipFill>
        <p:spPr/>
      </p:pic>
      <p:sp>
        <p:nvSpPr>
          <p:cNvPr id="13" name="Rectangle 12"/>
          <p:cNvSpPr/>
          <p:nvPr/>
        </p:nvSpPr>
        <p:spPr>
          <a:xfrm>
            <a:off x="6267792" y="2580466"/>
            <a:ext cx="55123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bg1"/>
                </a:solidFill>
              </a:rPr>
              <a:t>Göçmen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Entegrasyon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Stratejisi</a:t>
            </a:r>
            <a:endParaRPr lang="bs-Latn-BA" sz="24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hr-BA" sz="2400" dirty="0">
                <a:solidFill>
                  <a:schemeClr val="bg1"/>
                </a:solidFill>
              </a:rPr>
              <a:t>(İrlanda, ulusal düzey + yerel düzeyler - her </a:t>
            </a:r>
            <a:r>
              <a:rPr lang="tr-TR" sz="2400" dirty="0" smtClean="0">
                <a:solidFill>
                  <a:schemeClr val="bg1"/>
                </a:solidFill>
              </a:rPr>
              <a:t>bölgede</a:t>
            </a:r>
            <a:r>
              <a:rPr lang="hr-BA" sz="2400" dirty="0" smtClean="0">
                <a:solidFill>
                  <a:schemeClr val="bg1"/>
                </a:solidFill>
              </a:rPr>
              <a:t> </a:t>
            </a:r>
            <a:r>
              <a:rPr lang="hr-BA" sz="2400" dirty="0">
                <a:solidFill>
                  <a:schemeClr val="bg1"/>
                </a:solidFill>
              </a:rPr>
              <a:t>bir </a:t>
            </a:r>
            <a:r>
              <a:rPr lang="hr-BA" sz="2400" dirty="0" smtClean="0">
                <a:solidFill>
                  <a:schemeClr val="bg1"/>
                </a:solidFill>
              </a:rPr>
              <a:t>tane</a:t>
            </a:r>
            <a:r>
              <a:rPr lang="tr-TR" sz="2400" dirty="0">
                <a:solidFill>
                  <a:schemeClr val="bg1"/>
                </a:solidFill>
              </a:rPr>
              <a:t> </a:t>
            </a:r>
            <a:r>
              <a:rPr lang="tr-TR" sz="2400" dirty="0" smtClean="0">
                <a:solidFill>
                  <a:schemeClr val="bg1"/>
                </a:solidFill>
              </a:rPr>
              <a:t>vardır.</a:t>
            </a:r>
            <a:r>
              <a:rPr lang="hr-BA" sz="2400" dirty="0" smtClean="0">
                <a:solidFill>
                  <a:schemeClr val="bg1"/>
                </a:solidFill>
              </a:rPr>
              <a:t>)</a:t>
            </a:r>
            <a:endParaRPr lang="en-IE" sz="24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23165" y="5225300"/>
            <a:ext cx="53899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s-Latn-BA" sz="2400" b="1" i="1" dirty="0">
                <a:solidFill>
                  <a:srgbClr val="92D050"/>
                </a:solidFill>
              </a:rPr>
              <a:t>Makalenin tamamını buradan </a:t>
            </a:r>
            <a:r>
              <a:rPr lang="bs-Latn-BA" sz="2400" b="1" i="1" dirty="0" smtClean="0">
                <a:solidFill>
                  <a:srgbClr val="92D050"/>
                </a:solidFill>
              </a:rPr>
              <a:t>okuyun</a:t>
            </a:r>
            <a:endParaRPr lang="tr-TR" sz="2400" b="1" i="1" dirty="0" smtClean="0">
              <a:solidFill>
                <a:srgbClr val="92D050"/>
              </a:solidFill>
            </a:endParaRPr>
          </a:p>
          <a:p>
            <a:r>
              <a:rPr lang="bs-Latn-BA" sz="2400" b="1" i="1" dirty="0" smtClean="0">
                <a:solidFill>
                  <a:srgbClr val="92D050"/>
                </a:solidFill>
              </a:rPr>
              <a:t>-</a:t>
            </a:r>
            <a:r>
              <a:rPr lang="bs-Latn-BA" sz="2400" b="1" i="1" dirty="0">
                <a:solidFill>
                  <a:srgbClr val="92D050"/>
                </a:solidFill>
              </a:rPr>
              <a:t>resme tıklayın!</a:t>
            </a:r>
            <a:endParaRPr lang="en-IE" sz="2400" i="1" dirty="0">
              <a:solidFill>
                <a:srgbClr val="92D050"/>
              </a:solidFill>
              <a:highlight>
                <a:srgbClr val="FFFF00"/>
              </a:highlight>
            </a:endParaRPr>
          </a:p>
        </p:txBody>
      </p:sp>
      <p:pic>
        <p:nvPicPr>
          <p:cNvPr id="7" name="Graphic 6" descr="Arrow: Counter-clockwise curve with solid fill">
            <a:extLst>
              <a:ext uri="{FF2B5EF4-FFF2-40B4-BE49-F238E27FC236}">
                <a16:creationId xmlns="" xmlns:a16="http://schemas.microsoft.com/office/drawing/2014/main" id="{BB748957-54CB-4140-9F02-7769619A3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629436">
            <a:off x="5105201" y="3853597"/>
            <a:ext cx="2072037" cy="207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67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822BE72-A24C-FF34-216D-A0657A0D32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8015" y="721279"/>
            <a:ext cx="4369392" cy="1602822"/>
          </a:xfrm>
        </p:spPr>
        <p:txBody>
          <a:bodyPr/>
          <a:lstStyle/>
          <a:p>
            <a:r>
              <a:rPr lang="en-US" b="1" dirty="0" err="1"/>
              <a:t>Yerinden</a:t>
            </a:r>
            <a:r>
              <a:rPr lang="en-US" b="1" dirty="0"/>
              <a:t> </a:t>
            </a:r>
            <a:r>
              <a:rPr lang="en-US" b="1" dirty="0" err="1"/>
              <a:t>edilmiş</a:t>
            </a:r>
            <a:r>
              <a:rPr lang="en-US" b="1" dirty="0"/>
              <a:t> </a:t>
            </a:r>
            <a:r>
              <a:rPr lang="en-US" b="1" dirty="0" err="1"/>
              <a:t>kişiler</a:t>
            </a:r>
            <a:r>
              <a:rPr lang="en-US" b="1" dirty="0"/>
              <a:t> </a:t>
            </a:r>
            <a:r>
              <a:rPr lang="en-US" b="1" dirty="0" err="1"/>
              <a:t>için</a:t>
            </a:r>
            <a:r>
              <a:rPr lang="en-US" b="1" dirty="0"/>
              <a:t> AB </a:t>
            </a:r>
            <a:r>
              <a:rPr lang="en-US" b="1" dirty="0" err="1"/>
              <a:t>geçici</a:t>
            </a:r>
            <a:r>
              <a:rPr lang="en-US" b="1" dirty="0"/>
              <a:t> </a:t>
            </a:r>
            <a:r>
              <a:rPr lang="en-US" b="1" dirty="0" err="1"/>
              <a:t>koruması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DF9EDDA-6019-87BA-53B7-BBACD624C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320" y="1610117"/>
            <a:ext cx="6026566" cy="36377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B0D31D4-7B83-969D-4B20-DA29846B6F7F}"/>
              </a:ext>
            </a:extLst>
          </p:cNvPr>
          <p:cNvSpPr txBox="1"/>
          <p:nvPr/>
        </p:nvSpPr>
        <p:spPr>
          <a:xfrm>
            <a:off x="898594" y="2324101"/>
            <a:ext cx="453604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Bu </a:t>
            </a:r>
            <a:r>
              <a:rPr lang="en-US" sz="2400" dirty="0" err="1">
                <a:solidFill>
                  <a:schemeClr val="bg1"/>
                </a:solidFill>
              </a:rPr>
              <a:t>infografik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geçici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korumadan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kimlerin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yararlanabileceği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hakları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mekanizmanın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süresi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dahil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olmak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üzere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geçici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korumaya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ilişkin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soruları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yanıtları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bir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araya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getirmektedir</a:t>
            </a:r>
            <a:r>
              <a:rPr lang="en-US" sz="2400" dirty="0" smtClean="0">
                <a:solidFill>
                  <a:schemeClr val="bg1"/>
                </a:solidFill>
              </a:rPr>
              <a:t>:</a:t>
            </a:r>
            <a:endParaRPr lang="hr-BA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https://www.consilium.europa.eu/en/infographics/temporary-protection-displaced-persons/</a:t>
            </a:r>
            <a:r>
              <a:rPr lang="hr-BA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endParaRPr lang="en-US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99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F0CEDC-AF6B-FE4C-96E1-65402113D5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hr-BA" dirty="0"/>
              <a:t>2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535CED3B-86D4-AC40-8107-98B495F9C1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633" y="2035536"/>
            <a:ext cx="6102350" cy="851567"/>
          </a:xfrm>
        </p:spPr>
        <p:txBody>
          <a:bodyPr>
            <a:noAutofit/>
          </a:bodyPr>
          <a:lstStyle/>
          <a:p>
            <a:pPr marL="0" indent="0"/>
            <a:r>
              <a:rPr lang="hr-BA" sz="2800" dirty="0"/>
              <a:t>Medya tartışmalarında, politika geliştirme ve kaynak planlamasında bilgili bir ses olun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2" b="11402"/>
          <a:stretch/>
        </p:blipFill>
        <p:spPr>
          <a:xfrm>
            <a:off x="241300" y="239110"/>
            <a:ext cx="11696700" cy="5946816"/>
          </a:xfrm>
        </p:spPr>
      </p:pic>
    </p:spTree>
    <p:extLst>
      <p:ext uri="{BB962C8B-B14F-4D97-AF65-F5344CB8AC3E}">
        <p14:creationId xmlns:p14="http://schemas.microsoft.com/office/powerpoint/2010/main" val="4233177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1" r="24491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6104236" y="510746"/>
            <a:ext cx="5890054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s-Latn-B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Nasıl daha bilgili olunur?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04236" y="1957187"/>
            <a:ext cx="5692348" cy="2943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s-Latn-BA" sz="2400" b="1" i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Yerel yetkililer </a:t>
            </a:r>
            <a:endParaRPr lang="bs-Latn-BA" sz="2400" b="1" i="1" dirty="0" smtClean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s-Latn-BA" sz="2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vatandaşları entegrasyon ve içerme eğilimleri hakkında bilgilendirmede çok önemli bir rol oynamaktadır. Daha hızlı entegrasyon, göçmenlere verilen desteğin artmasına ve </a:t>
            </a:r>
            <a:r>
              <a:rPr lang="bs-Latn-BA" sz="24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yerli ve göçmenler arasında daha kolay </a:t>
            </a:r>
            <a:r>
              <a:rPr lang="bs-Latn-BA" sz="2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yakınlaşmaya yol açabilir.</a:t>
            </a:r>
            <a:endParaRPr lang="en-US" sz="2400" b="1" i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68010" y="6117508"/>
            <a:ext cx="58171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b="1" dirty="0" smtClean="0">
                <a:solidFill>
                  <a:srgbClr val="1BA19A"/>
                </a:solidFill>
              </a:rPr>
              <a:t>Kaynak</a:t>
            </a:r>
            <a:r>
              <a:rPr lang="hr-BA" sz="1200" b="1" dirty="0" smtClean="0">
                <a:solidFill>
                  <a:srgbClr val="1BA19A"/>
                </a:solidFill>
              </a:rPr>
              <a:t>:</a:t>
            </a:r>
            <a:r>
              <a:rPr lang="hr-BA" sz="1200" dirty="0" smtClean="0">
                <a:solidFill>
                  <a:srgbClr val="1BA19A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  <a:hlinkClick r:id="rId3"/>
              </a:rPr>
              <a:t>https://www.oecd.org/migration/mig/migration-strategic-foresight.pdf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58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29"/>
          </p:nvPr>
        </p:nvSpPr>
        <p:spPr>
          <a:xfrm>
            <a:off x="10764" y="0"/>
            <a:ext cx="12181236" cy="1375719"/>
          </a:xfrm>
        </p:spPr>
        <p:txBody>
          <a:bodyPr>
            <a:normAutofit/>
          </a:bodyPr>
          <a:lstStyle/>
          <a:p>
            <a:r>
              <a:rPr lang="bs-Latn-BA" b="1" dirty="0">
                <a:solidFill>
                  <a:srgbClr val="28AF95"/>
                </a:solidFill>
              </a:rPr>
              <a:t>DAHA FAZLA BİLGİ VE BAĞLANTI OLUN</a:t>
            </a:r>
            <a:endParaRPr lang="en-US" b="1" dirty="0">
              <a:solidFill>
                <a:srgbClr val="28AF95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="" xmlns:a16="http://schemas.microsoft.com/office/drawing/2014/main" id="{8CF32F0B-D2C8-45C0-B8DA-002E5DDB3C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70474" y="4236921"/>
            <a:ext cx="2011624" cy="2279493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bs-Latn-BA" sz="2400" dirty="0">
                <a:solidFill>
                  <a:srgbClr val="1188A3"/>
                </a:solidFill>
              </a:rPr>
              <a:t>Sosyal medyada politika yapıcıların, yerel makamların vb. ilgili hesaplarını takip edin ve olumlu bir şekilde etkileşim kurun</a:t>
            </a:r>
            <a:endParaRPr lang="hr-BA" sz="2400" dirty="0">
              <a:solidFill>
                <a:srgbClr val="1188A3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="" xmlns:a16="http://schemas.microsoft.com/office/drawing/2014/main" id="{8CF32F0B-D2C8-45C0-B8DA-002E5DDB3C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93079" y="4236920"/>
            <a:ext cx="2011624" cy="1636657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bs-Latn-BA" sz="2400" dirty="0">
                <a:solidFill>
                  <a:srgbClr val="1BA19A"/>
                </a:solidFill>
              </a:rPr>
              <a:t>Yeni göçmen perspektiflerini dinleyin ve güçlendirin</a:t>
            </a:r>
            <a:endParaRPr lang="hr-BA" sz="2400" dirty="0">
              <a:solidFill>
                <a:srgbClr val="1BA19A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8CF32F0B-D2C8-45C0-B8DA-002E5DDB3C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01382" y="4236919"/>
            <a:ext cx="2695365" cy="1636657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lvl="0" indent="0" algn="ctr">
              <a:buNone/>
            </a:pPr>
            <a:r>
              <a:rPr lang="bs-Latn-BA" sz="2400" dirty="0">
                <a:solidFill>
                  <a:srgbClr val="28AF95"/>
                </a:solidFill>
              </a:rPr>
              <a:t>Uluslararası göçle ilgili gündemi yönlendiren aktörler veya medya ile etkileşim kurun</a:t>
            </a:r>
            <a:endParaRPr lang="en-US" sz="2400" dirty="0">
              <a:solidFill>
                <a:srgbClr val="28AF95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="" xmlns:a16="http://schemas.microsoft.com/office/drawing/2014/main" id="{8CF32F0B-D2C8-45C0-B8DA-002E5DDB3C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26444" y="4236919"/>
            <a:ext cx="2695365" cy="203619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lvl="0" indent="0" algn="ctr">
              <a:buNone/>
            </a:pPr>
            <a:r>
              <a:rPr lang="bs-Latn-BA" sz="2400" dirty="0">
                <a:solidFill>
                  <a:srgbClr val="92D050"/>
                </a:solidFill>
              </a:rPr>
              <a:t>Verileri, en iyi uygulamaları ve bilgileri paylaşan uluslararası kuruluşları yakından takip edin</a:t>
            </a:r>
            <a:endParaRPr lang="en-US" sz="2400" dirty="0">
              <a:solidFill>
                <a:srgbClr val="92D050"/>
              </a:solidFill>
            </a:endParaRPr>
          </a:p>
        </p:txBody>
      </p:sp>
      <p:pic>
        <p:nvPicPr>
          <p:cNvPr id="16" name="Graphic 4" descr="Social network with solid fill">
            <a:extLst>
              <a:ext uri="{FF2B5EF4-FFF2-40B4-BE49-F238E27FC236}">
                <a16:creationId xmlns="" xmlns:a16="http://schemas.microsoft.com/office/drawing/2014/main" id="{3B52542D-A104-4912-8205-730A4D71E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4329" y="1922420"/>
            <a:ext cx="1224114" cy="1224114"/>
          </a:xfrm>
          <a:prstGeom prst="rect">
            <a:avLst/>
          </a:prstGeom>
        </p:spPr>
      </p:pic>
      <p:pic>
        <p:nvPicPr>
          <p:cNvPr id="17" name="Graphic 5" descr="Group of people with solid fill">
            <a:extLst>
              <a:ext uri="{FF2B5EF4-FFF2-40B4-BE49-F238E27FC236}">
                <a16:creationId xmlns="" xmlns:a16="http://schemas.microsoft.com/office/drawing/2014/main" id="{82C6DC0F-81CA-4064-8063-A72572B84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2526" y="1989874"/>
            <a:ext cx="1072730" cy="1072730"/>
          </a:xfrm>
          <a:prstGeom prst="rect">
            <a:avLst/>
          </a:prstGeom>
        </p:spPr>
      </p:pic>
      <p:pic>
        <p:nvPicPr>
          <p:cNvPr id="18" name="Graphic 6" descr="Customer review with solid fill">
            <a:extLst>
              <a:ext uri="{FF2B5EF4-FFF2-40B4-BE49-F238E27FC236}">
                <a16:creationId xmlns="" xmlns:a16="http://schemas.microsoft.com/office/drawing/2014/main" id="{DC7A8AD0-8380-4260-B30D-7ADEC1F63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97081" y="2006140"/>
            <a:ext cx="1154093" cy="1154093"/>
          </a:xfrm>
          <a:prstGeom prst="rect">
            <a:avLst/>
          </a:prstGeom>
        </p:spPr>
      </p:pic>
      <p:pic>
        <p:nvPicPr>
          <p:cNvPr id="19" name="Graphic 7" descr="Monitor with solid fill">
            <a:extLst>
              <a:ext uri="{FF2B5EF4-FFF2-40B4-BE49-F238E27FC236}">
                <a16:creationId xmlns="" xmlns:a16="http://schemas.microsoft.com/office/drawing/2014/main" id="{0253C7AF-2699-4239-9166-A7C6FE923E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94625" y="1977363"/>
            <a:ext cx="1232298" cy="123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37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29"/>
          </p:nvPr>
        </p:nvSpPr>
        <p:spPr>
          <a:xfrm>
            <a:off x="10764" y="128554"/>
            <a:ext cx="12181236" cy="900677"/>
          </a:xfrm>
        </p:spPr>
        <p:txBody>
          <a:bodyPr>
            <a:normAutofit/>
          </a:bodyPr>
          <a:lstStyle/>
          <a:p>
            <a:r>
              <a:rPr lang="bs-Latn-BA" b="1" dirty="0">
                <a:solidFill>
                  <a:srgbClr val="28AF95"/>
                </a:solidFill>
              </a:rPr>
              <a:t>Bilgi kaynaklarına örnekler:</a:t>
            </a:r>
            <a:endParaRPr lang="en-US" b="1" dirty="0">
              <a:solidFill>
                <a:srgbClr val="28AF95"/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="" xmlns:a16="http://schemas.microsoft.com/office/drawing/2014/main" id="{8CF32F0B-D2C8-45C0-B8DA-002E5DDB3C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70191" y="4744747"/>
            <a:ext cx="2787384" cy="163665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bs-Latn-BA" sz="1400" dirty="0" smtClean="0">
                <a:solidFill>
                  <a:srgbClr val="1188A3"/>
                </a:solidFill>
              </a:rPr>
              <a:t>Web</a:t>
            </a:r>
            <a:r>
              <a:rPr lang="tr-TR" sz="1400" dirty="0" smtClean="0">
                <a:solidFill>
                  <a:srgbClr val="1188A3"/>
                </a:solidFill>
              </a:rPr>
              <a:t> </a:t>
            </a:r>
            <a:r>
              <a:rPr lang="bs-Latn-BA" sz="1400" dirty="0" smtClean="0">
                <a:solidFill>
                  <a:srgbClr val="1188A3"/>
                </a:solidFill>
              </a:rPr>
              <a:t>site</a:t>
            </a:r>
            <a:r>
              <a:rPr lang="tr-TR" sz="1400" dirty="0" smtClean="0">
                <a:solidFill>
                  <a:srgbClr val="1188A3"/>
                </a:solidFill>
              </a:rPr>
              <a:t>si</a:t>
            </a:r>
            <a:r>
              <a:rPr lang="bs-Latn-BA" sz="1400" dirty="0" smtClean="0">
                <a:solidFill>
                  <a:srgbClr val="1188A3"/>
                </a:solidFill>
              </a:rPr>
              <a:t>: </a:t>
            </a:r>
            <a:r>
              <a:rPr lang="hr-BA" sz="1400" dirty="0">
                <a:solidFill>
                  <a:srgbClr val="1188A3"/>
                </a:solidFill>
                <a:hlinkClick r:id="rId2"/>
              </a:rPr>
              <a:t>https://www.iom.int/</a:t>
            </a:r>
            <a:endParaRPr lang="hr-BA" sz="1400" dirty="0">
              <a:solidFill>
                <a:srgbClr val="1188A3"/>
              </a:solidFill>
            </a:endParaRPr>
          </a:p>
          <a:p>
            <a:r>
              <a:rPr lang="hr-BA" sz="1400" dirty="0">
                <a:solidFill>
                  <a:srgbClr val="1188A3"/>
                </a:solidFill>
              </a:rPr>
              <a:t>Facebook: </a:t>
            </a:r>
            <a:r>
              <a:rPr lang="hr-BA" sz="1400" dirty="0">
                <a:solidFill>
                  <a:srgbClr val="1188A3"/>
                </a:solidFill>
                <a:hlinkClick r:id="rId3"/>
              </a:rPr>
              <a:t>https://www.facebook.com/IOM</a:t>
            </a:r>
            <a:endParaRPr lang="hr-BA" sz="1400" dirty="0">
              <a:solidFill>
                <a:srgbClr val="1188A3"/>
              </a:solidFill>
            </a:endParaRPr>
          </a:p>
          <a:p>
            <a:r>
              <a:rPr lang="hr-BA" sz="1400" dirty="0">
                <a:solidFill>
                  <a:srgbClr val="1188A3"/>
                </a:solidFill>
              </a:rPr>
              <a:t>Instagram: </a:t>
            </a:r>
            <a:r>
              <a:rPr lang="hr-BA" sz="1400" dirty="0">
                <a:solidFill>
                  <a:srgbClr val="1188A3"/>
                </a:solidFill>
                <a:hlinkClick r:id="rId4"/>
              </a:rPr>
              <a:t>https://www.instagram.com/unmigration/</a:t>
            </a:r>
            <a:r>
              <a:rPr lang="hr-BA" sz="1400" dirty="0">
                <a:solidFill>
                  <a:srgbClr val="1188A3"/>
                </a:solidFill>
              </a:rPr>
              <a:t> </a:t>
            </a:r>
          </a:p>
          <a:p>
            <a:pPr marL="0" indent="0">
              <a:buNone/>
            </a:pPr>
            <a:endParaRPr lang="bs-Latn-BA" sz="1400" dirty="0">
              <a:solidFill>
                <a:srgbClr val="1188A3"/>
              </a:solidFill>
            </a:endParaRPr>
          </a:p>
          <a:p>
            <a:pPr marL="0" indent="0">
              <a:buNone/>
            </a:pPr>
            <a:endParaRPr lang="hr-BA" sz="1400" dirty="0">
              <a:solidFill>
                <a:srgbClr val="1188A3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="" xmlns:a16="http://schemas.microsoft.com/office/drawing/2014/main" id="{8CF32F0B-D2C8-45C0-B8DA-002E5DDB3C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689098" y="4733516"/>
            <a:ext cx="2011624" cy="163665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bs-Latn-BA" sz="1600" dirty="0">
                <a:solidFill>
                  <a:srgbClr val="1BA19A"/>
                </a:solidFill>
              </a:rPr>
              <a:t>Podcast'i dinleyin</a:t>
            </a:r>
            <a:r>
              <a:rPr lang="bs-Latn-BA" sz="1600" dirty="0" smtClean="0">
                <a:solidFill>
                  <a:srgbClr val="1BA19A"/>
                </a:solidFill>
              </a:rPr>
              <a:t>:</a:t>
            </a:r>
            <a:endParaRPr lang="tr-TR" sz="1600" dirty="0" smtClean="0">
              <a:solidFill>
                <a:srgbClr val="1BA19A"/>
              </a:solidFill>
            </a:endParaRPr>
          </a:p>
          <a:p>
            <a:pPr marL="0" indent="0" algn="ctr">
              <a:buNone/>
            </a:pPr>
            <a:r>
              <a:rPr lang="hr-BA" sz="1600" dirty="0" smtClean="0">
                <a:solidFill>
                  <a:srgbClr val="1BA19A"/>
                </a:solidFill>
                <a:hlinkClick r:id="rId5"/>
              </a:rPr>
              <a:t>https</a:t>
            </a:r>
            <a:r>
              <a:rPr lang="hr-BA" sz="1600" dirty="0">
                <a:solidFill>
                  <a:srgbClr val="1BA19A"/>
                </a:solidFill>
                <a:hlinkClick r:id="rId5"/>
              </a:rPr>
              <a:t>://www.absolutely-intercultural.com/</a:t>
            </a:r>
            <a:r>
              <a:rPr lang="hr-BA" sz="1600" dirty="0">
                <a:solidFill>
                  <a:srgbClr val="1BA19A"/>
                </a:solidFill>
              </a:rPr>
              <a:t>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="" xmlns:a16="http://schemas.microsoft.com/office/drawing/2014/main" id="{8CF32F0B-D2C8-45C0-B8DA-002E5DDB3C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31079" y="4121169"/>
            <a:ext cx="2695365" cy="163665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bs-Latn-BA" sz="1800" dirty="0">
                <a:solidFill>
                  <a:srgbClr val="28AF95"/>
                </a:solidFill>
              </a:rPr>
              <a:t>Outside Çok Kültürlü Dergi ile etkileşim kurun</a:t>
            </a:r>
            <a:r>
              <a:rPr lang="bs-Latn-BA" sz="1800" dirty="0" smtClean="0">
                <a:solidFill>
                  <a:srgbClr val="28AF95"/>
                </a:solidFill>
              </a:rPr>
              <a:t>:</a:t>
            </a:r>
            <a:endParaRPr lang="tr-TR" sz="1800" dirty="0" smtClean="0">
              <a:solidFill>
                <a:srgbClr val="28AF95"/>
              </a:solidFill>
            </a:endParaRPr>
          </a:p>
          <a:p>
            <a:pPr marL="0" lvl="0" indent="0" algn="ctr">
              <a:buNone/>
            </a:pPr>
            <a:r>
              <a:rPr lang="bs-Latn-BA" sz="1600" dirty="0" smtClean="0">
                <a:solidFill>
                  <a:srgbClr val="28AF95"/>
                </a:solidFill>
              </a:rPr>
              <a:t>Facebook</a:t>
            </a:r>
            <a:r>
              <a:rPr lang="bs-Latn-BA" sz="1600" dirty="0">
                <a:solidFill>
                  <a:srgbClr val="28AF95"/>
                </a:solidFill>
              </a:rPr>
              <a:t>: </a:t>
            </a:r>
            <a:r>
              <a:rPr lang="bs-Latn-BA" sz="1600" dirty="0">
                <a:solidFill>
                  <a:srgbClr val="28AF95"/>
                </a:solidFill>
                <a:hlinkClick r:id="rId6"/>
              </a:rPr>
              <a:t>https://www.facebook.com/OutsideMulticulturalMagazine</a:t>
            </a:r>
            <a:endParaRPr lang="bs-Latn-BA" sz="1600" dirty="0">
              <a:solidFill>
                <a:srgbClr val="28AF95"/>
              </a:solidFill>
            </a:endParaRPr>
          </a:p>
          <a:p>
            <a:pPr marL="0" lvl="0" indent="0" algn="ctr">
              <a:buNone/>
            </a:pPr>
            <a:endParaRPr lang="en-US" sz="1600" dirty="0">
              <a:solidFill>
                <a:srgbClr val="28AF95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="" xmlns:a16="http://schemas.microsoft.com/office/drawing/2014/main" id="{8CF32F0B-D2C8-45C0-B8DA-002E5DDB3C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26444" y="4121169"/>
            <a:ext cx="2695365" cy="20361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tr-TR" sz="1800" b="1" dirty="0" smtClean="0">
                <a:solidFill>
                  <a:srgbClr val="92D050"/>
                </a:solidFill>
              </a:rPr>
              <a:t>Y</a:t>
            </a:r>
            <a:r>
              <a:rPr lang="bs-Latn-BA" sz="1800" b="1" dirty="0" smtClean="0">
                <a:solidFill>
                  <a:srgbClr val="92D050"/>
                </a:solidFill>
              </a:rPr>
              <a:t>akından </a:t>
            </a:r>
            <a:r>
              <a:rPr lang="bs-Latn-BA" sz="1800" b="1" dirty="0">
                <a:solidFill>
                  <a:srgbClr val="92D050"/>
                </a:solidFill>
              </a:rPr>
              <a:t>takip et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bs-Latn-BA" sz="1800" b="1" dirty="0">
                <a:solidFill>
                  <a:srgbClr val="92D050"/>
                </a:solidFill>
              </a:rPr>
              <a:t>AB Göç Politikası </a:t>
            </a:r>
            <a:r>
              <a:rPr lang="bs-Latn-BA" sz="1800" dirty="0">
                <a:solidFill>
                  <a:srgbClr val="92D050"/>
                </a:solidFill>
                <a:hlinkClick r:id="rId7"/>
              </a:rPr>
              <a:t>https://www.consilium.europa.eu/en/policies/eu-migration-policy/</a:t>
            </a:r>
            <a:r>
              <a:rPr lang="bs-Latn-BA" sz="1800" dirty="0">
                <a:solidFill>
                  <a:srgbClr val="92D050"/>
                </a:solidFill>
              </a:rPr>
              <a:t> </a:t>
            </a:r>
            <a:endParaRPr lang="en-US" sz="1800" dirty="0">
              <a:solidFill>
                <a:srgbClr val="92D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D95BCA0-D6C2-9CDB-A9CA-F0C3C8EB50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469" y="2126525"/>
            <a:ext cx="1760874" cy="900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61B2A21-23ED-EE89-3CA5-ACEC3D8A16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2530" y="1907499"/>
            <a:ext cx="1281587" cy="1182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9CE432C-E924-1C8F-9411-969857B6B143}"/>
              </a:ext>
            </a:extLst>
          </p:cNvPr>
          <p:cNvSpPr txBox="1"/>
          <p:nvPr/>
        </p:nvSpPr>
        <p:spPr>
          <a:xfrm>
            <a:off x="3509669" y="4016168"/>
            <a:ext cx="2395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BA" b="1" dirty="0">
                <a:solidFill>
                  <a:srgbClr val="1BA19A"/>
                </a:solidFill>
              </a:rPr>
              <a:t>Kesinlikle kültürlerarası! </a:t>
            </a:r>
            <a:r>
              <a:rPr lang="tr-TR" b="1" dirty="0" err="1" smtClean="0">
                <a:solidFill>
                  <a:srgbClr val="1BA19A"/>
                </a:solidFill>
              </a:rPr>
              <a:t>Podcast</a:t>
            </a:r>
            <a:endParaRPr lang="en-US" dirty="0">
              <a:solidFill>
                <a:srgbClr val="1BA19A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8BE72B6-4004-A72F-38C4-7A44FE7CBC6D}"/>
              </a:ext>
            </a:extLst>
          </p:cNvPr>
          <p:cNvSpPr txBox="1"/>
          <p:nvPr/>
        </p:nvSpPr>
        <p:spPr>
          <a:xfrm>
            <a:off x="468364" y="4016169"/>
            <a:ext cx="285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1188A3"/>
                </a:solidFill>
              </a:rPr>
              <a:t>Uluslararası</a:t>
            </a:r>
            <a:r>
              <a:rPr lang="en-US" b="1" dirty="0">
                <a:solidFill>
                  <a:srgbClr val="1188A3"/>
                </a:solidFill>
              </a:rPr>
              <a:t> </a:t>
            </a:r>
            <a:r>
              <a:rPr lang="en-US" b="1" dirty="0" err="1">
                <a:solidFill>
                  <a:srgbClr val="1188A3"/>
                </a:solidFill>
              </a:rPr>
              <a:t>Göç</a:t>
            </a:r>
            <a:r>
              <a:rPr lang="en-US" b="1" dirty="0">
                <a:solidFill>
                  <a:srgbClr val="1188A3"/>
                </a:solidFill>
              </a:rPr>
              <a:t> </a:t>
            </a:r>
            <a:r>
              <a:rPr lang="en-US" b="1" dirty="0" err="1">
                <a:solidFill>
                  <a:srgbClr val="1188A3"/>
                </a:solidFill>
              </a:rPr>
              <a:t>Örgütü</a:t>
            </a:r>
            <a:endParaRPr lang="en-US" b="1" dirty="0">
              <a:solidFill>
                <a:srgbClr val="1188A3"/>
              </a:solidFill>
            </a:endParaRP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="" xmlns:a16="http://schemas.microsoft.com/office/drawing/2014/main" id="{C5BCB346-A943-86F3-79D5-CF58E5B059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624" y="1907499"/>
            <a:ext cx="1281587" cy="1281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37A635C-B04D-4BF2-B047-C6551409B7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04118" y="2126525"/>
            <a:ext cx="2340016" cy="792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7984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509236" y="2507149"/>
            <a:ext cx="9179707" cy="386770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Font typeface="Wingdings" panose="05000000000000000000" pitchFamily="2" charset="2"/>
              <a:buChar char="ü"/>
            </a:pPr>
            <a:r>
              <a:rPr lang="hr-BA" dirty="0">
                <a:solidFill>
                  <a:schemeClr val="bg1"/>
                </a:solidFill>
              </a:rPr>
              <a:t> Otorite tarafından gözünüzü korkutmamaya çalışın. İlişki kurmak.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hr-BA" dirty="0">
                <a:solidFill>
                  <a:schemeClr val="bg1"/>
                </a:solidFill>
              </a:rPr>
              <a:t>  Katılmadığınız cevapları sorgulamayı öğrenin. Bunu çok olumlu bir şekilde yapın.</a:t>
            </a:r>
            <a:endParaRPr lang="hr-BA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r-BA" dirty="0">
                <a:solidFill>
                  <a:schemeClr val="bg1"/>
                </a:solidFill>
              </a:rPr>
              <a:t>Bunun mesajınızı oluşturma şekliniz üzerinde bir etkisi olacaktır.</a:t>
            </a:r>
          </a:p>
          <a:p>
            <a:pPr marL="0" indent="0" algn="ctr">
              <a:buNone/>
            </a:pPr>
            <a:r>
              <a:rPr lang="hr-BA" b="1" i="1" dirty="0">
                <a:solidFill>
                  <a:srgbClr val="92D050"/>
                </a:solidFill>
              </a:rPr>
              <a:t>hangisi daha özgün olacak ve daha fazla değer taşıyacak! </a:t>
            </a:r>
            <a:endParaRPr lang="en-US" dirty="0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 anchor="ctr" anchorCtr="1">
            <a:normAutofit lnSpcReduction="10000"/>
          </a:bodyPr>
          <a:lstStyle/>
          <a:p>
            <a:r>
              <a:rPr lang="bs-Latn-BA" dirty="0"/>
              <a:t>Top tip!</a:t>
            </a:r>
            <a:endParaRPr lang="en-US" dirty="0"/>
          </a:p>
        </p:txBody>
      </p:sp>
      <p:pic>
        <p:nvPicPr>
          <p:cNvPr id="4" name="Graphic 15" descr="Lightbulb and gear outline">
            <a:extLst>
              <a:ext uri="{FF2B5EF4-FFF2-40B4-BE49-F238E27FC236}">
                <a16:creationId xmlns="" xmlns:a16="http://schemas.microsoft.com/office/drawing/2014/main" id="{E758156F-E769-4775-96B1-14D58180EE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2095" y="140043"/>
            <a:ext cx="914400" cy="914400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="" xmlns:a16="http://schemas.microsoft.com/office/drawing/2014/main" id="{7CE1818F-2530-4C08-B3DB-9E8B61E1F42C}"/>
              </a:ext>
            </a:extLst>
          </p:cNvPr>
          <p:cNvSpPr txBox="1">
            <a:spLocks/>
          </p:cNvSpPr>
          <p:nvPr/>
        </p:nvSpPr>
        <p:spPr>
          <a:xfrm>
            <a:off x="3795836" y="1145901"/>
            <a:ext cx="4606506" cy="5822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3600" b="1" dirty="0" smtClean="0">
                <a:solidFill>
                  <a:srgbClr val="1188A3"/>
                </a:solidFill>
              </a:rPr>
              <a:t>Önemli bir </a:t>
            </a:r>
            <a:r>
              <a:rPr lang="tr-TR" sz="3600" b="1" dirty="0" err="1" smtClean="0">
                <a:solidFill>
                  <a:srgbClr val="1188A3"/>
                </a:solidFill>
              </a:rPr>
              <a:t>ipuçu</a:t>
            </a:r>
            <a:r>
              <a:rPr lang="bs-Latn-BA" sz="3600" b="1" dirty="0" smtClean="0">
                <a:solidFill>
                  <a:srgbClr val="1188A3"/>
                </a:solidFill>
              </a:rPr>
              <a:t>!</a:t>
            </a:r>
            <a:endParaRPr lang="en-US" sz="3600" b="1" dirty="0">
              <a:solidFill>
                <a:srgbClr val="1188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247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8EAFDEDB-183D-4EF4-88E4-341A5CF439DF}"/>
              </a:ext>
            </a:extLst>
          </p:cNvPr>
          <p:cNvCxnSpPr/>
          <p:nvPr/>
        </p:nvCxnSpPr>
        <p:spPr>
          <a:xfrm>
            <a:off x="6095999" y="3429000"/>
            <a:ext cx="0" cy="3119284"/>
          </a:xfrm>
          <a:prstGeom prst="line">
            <a:avLst/>
          </a:prstGeom>
          <a:ln w="19050">
            <a:solidFill>
              <a:srgbClr val="1BA1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47BC06A-F69C-41FF-9832-702FDE412082}"/>
              </a:ext>
            </a:extLst>
          </p:cNvPr>
          <p:cNvSpPr/>
          <p:nvPr/>
        </p:nvSpPr>
        <p:spPr>
          <a:xfrm>
            <a:off x="167147" y="3937347"/>
            <a:ext cx="59288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BA" sz="2400" dirty="0">
                <a:solidFill>
                  <a:srgbClr val="6D6E6C"/>
                </a:solidFill>
              </a:rPr>
              <a:t>E</a:t>
            </a:r>
            <a:r>
              <a:rPr lang="en-GB" sz="2400" dirty="0" err="1">
                <a:solidFill>
                  <a:srgbClr val="6D6E6C"/>
                </a:solidFill>
              </a:rPr>
              <a:t>ffective</a:t>
            </a:r>
            <a:r>
              <a:rPr lang="en-GB" sz="2400" dirty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Etkili</a:t>
            </a:r>
            <a:r>
              <a:rPr lang="en-GB" sz="2400" dirty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Göçmen</a:t>
            </a:r>
            <a:r>
              <a:rPr lang="en-GB" sz="2400" dirty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Topluluğu</a:t>
            </a:r>
            <a:r>
              <a:rPr lang="en-GB" sz="2400" dirty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Arabulucuları</a:t>
            </a:r>
            <a:r>
              <a:rPr lang="en-GB" sz="2400" dirty="0">
                <a:solidFill>
                  <a:srgbClr val="6D6E6C"/>
                </a:solidFill>
              </a:rPr>
              <a:t>, </a:t>
            </a:r>
            <a:r>
              <a:rPr lang="en-GB" sz="2400" b="1" dirty="0" err="1">
                <a:solidFill>
                  <a:srgbClr val="1188A3"/>
                </a:solidFill>
              </a:rPr>
              <a:t>göçmen</a:t>
            </a:r>
            <a:r>
              <a:rPr lang="en-GB" sz="2400" b="1" dirty="0">
                <a:solidFill>
                  <a:srgbClr val="1188A3"/>
                </a:solidFill>
              </a:rPr>
              <a:t> </a:t>
            </a:r>
            <a:r>
              <a:rPr lang="en-GB" sz="2400" b="1" dirty="0" err="1">
                <a:solidFill>
                  <a:srgbClr val="1188A3"/>
                </a:solidFill>
              </a:rPr>
              <a:t>topluluklarındaki</a:t>
            </a:r>
            <a:r>
              <a:rPr lang="en-GB" sz="2400" b="1" dirty="0">
                <a:solidFill>
                  <a:srgbClr val="1188A3"/>
                </a:solidFill>
              </a:rPr>
              <a:t> </a:t>
            </a:r>
            <a:r>
              <a:rPr lang="en-GB" sz="2400" b="1" dirty="0" err="1">
                <a:solidFill>
                  <a:srgbClr val="1188A3"/>
                </a:solidFill>
              </a:rPr>
              <a:t>insanların</a:t>
            </a:r>
            <a:r>
              <a:rPr lang="en-GB" sz="2400" b="1" dirty="0">
                <a:solidFill>
                  <a:srgbClr val="1188A3"/>
                </a:solidFill>
              </a:rPr>
              <a:t> </a:t>
            </a:r>
            <a:r>
              <a:rPr lang="en-GB" sz="2400" b="1" dirty="0" err="1">
                <a:solidFill>
                  <a:srgbClr val="1188A3"/>
                </a:solidFill>
              </a:rPr>
              <a:t>haklarını</a:t>
            </a:r>
            <a:r>
              <a:rPr lang="en-GB" sz="2400" b="1" dirty="0">
                <a:solidFill>
                  <a:srgbClr val="1188A3"/>
                </a:solidFill>
              </a:rPr>
              <a:t> </a:t>
            </a:r>
            <a:r>
              <a:rPr lang="en-GB" sz="2400" b="1" dirty="0" err="1">
                <a:solidFill>
                  <a:srgbClr val="1188A3"/>
                </a:solidFill>
              </a:rPr>
              <a:t>ve</a:t>
            </a:r>
            <a:r>
              <a:rPr lang="en-GB" sz="2400" b="1" dirty="0">
                <a:solidFill>
                  <a:srgbClr val="1188A3"/>
                </a:solidFill>
              </a:rPr>
              <a:t> </a:t>
            </a:r>
            <a:r>
              <a:rPr lang="en-GB" sz="2400" b="1" dirty="0" err="1">
                <a:solidFill>
                  <a:srgbClr val="1188A3"/>
                </a:solidFill>
              </a:rPr>
              <a:t>çıkarlarını</a:t>
            </a:r>
            <a:r>
              <a:rPr lang="en-GB" sz="2400" b="1" dirty="0">
                <a:solidFill>
                  <a:srgbClr val="1188A3"/>
                </a:solidFill>
              </a:rPr>
              <a:t> </a:t>
            </a:r>
            <a:r>
              <a:rPr lang="en-GB" sz="2400" b="1" dirty="0" err="1">
                <a:solidFill>
                  <a:srgbClr val="1188A3"/>
                </a:solidFill>
              </a:rPr>
              <a:t>temsil</a:t>
            </a:r>
            <a:r>
              <a:rPr lang="en-GB" sz="2400" b="1" dirty="0">
                <a:solidFill>
                  <a:srgbClr val="1188A3"/>
                </a:solidFill>
              </a:rPr>
              <a:t> </a:t>
            </a:r>
            <a:r>
              <a:rPr lang="en-GB" sz="2400" b="1" dirty="0" err="1">
                <a:solidFill>
                  <a:srgbClr val="1188A3"/>
                </a:solidFill>
              </a:rPr>
              <a:t>eder</a:t>
            </a:r>
            <a:r>
              <a:rPr lang="en-GB" sz="2400" b="1" dirty="0">
                <a:solidFill>
                  <a:srgbClr val="1188A3"/>
                </a:solidFill>
              </a:rPr>
              <a:t>. </a:t>
            </a:r>
            <a:endParaRPr lang="en-GB" sz="2400" dirty="0">
              <a:solidFill>
                <a:srgbClr val="1188A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FA101CD-BD44-43E9-98EF-A213686BA2A7}"/>
              </a:ext>
            </a:extLst>
          </p:cNvPr>
          <p:cNvSpPr/>
          <p:nvPr/>
        </p:nvSpPr>
        <p:spPr>
          <a:xfrm>
            <a:off x="6418107" y="3937347"/>
            <a:ext cx="545179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err="1" smtClean="0">
                <a:solidFill>
                  <a:srgbClr val="6D6E6C"/>
                </a:solidFill>
              </a:rPr>
              <a:t>Etkili</a:t>
            </a:r>
            <a:r>
              <a:rPr lang="en-GB" sz="2400" dirty="0" smtClean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arabuluculuk</a:t>
            </a:r>
            <a:r>
              <a:rPr lang="en-GB" sz="2400" dirty="0">
                <a:solidFill>
                  <a:srgbClr val="6D6E6C"/>
                </a:solidFill>
              </a:rPr>
              <a:t>, </a:t>
            </a:r>
            <a:r>
              <a:rPr lang="en-GB" sz="2400" dirty="0" err="1">
                <a:solidFill>
                  <a:srgbClr val="6D6E6C"/>
                </a:solidFill>
              </a:rPr>
              <a:t>herhangi</a:t>
            </a:r>
            <a:r>
              <a:rPr lang="en-GB" sz="2400" dirty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bir</a:t>
            </a:r>
            <a:r>
              <a:rPr lang="en-GB" sz="2400" dirty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türden</a:t>
            </a:r>
            <a:r>
              <a:rPr lang="en-GB" sz="2400" dirty="0">
                <a:solidFill>
                  <a:srgbClr val="6D6E6C"/>
                </a:solidFill>
              </a:rPr>
              <a:t>, </a:t>
            </a:r>
            <a:r>
              <a:rPr lang="en-GB" sz="2400" b="1" dirty="0" err="1">
                <a:solidFill>
                  <a:srgbClr val="1188A3"/>
                </a:solidFill>
              </a:rPr>
              <a:t>sağlam</a:t>
            </a:r>
            <a:r>
              <a:rPr lang="en-GB" sz="2400" b="1" dirty="0">
                <a:solidFill>
                  <a:srgbClr val="1188A3"/>
                </a:solidFill>
              </a:rPr>
              <a:t> </a:t>
            </a:r>
            <a:r>
              <a:rPr lang="en-GB" sz="2400" b="1" dirty="0" err="1">
                <a:solidFill>
                  <a:srgbClr val="1188A3"/>
                </a:solidFill>
              </a:rPr>
              <a:t>bir</a:t>
            </a:r>
            <a:r>
              <a:rPr lang="en-GB" sz="2400" b="1" dirty="0">
                <a:solidFill>
                  <a:srgbClr val="1188A3"/>
                </a:solidFill>
              </a:rPr>
              <a:t> </a:t>
            </a:r>
            <a:r>
              <a:rPr lang="en-GB" sz="2400" b="1" dirty="0" err="1">
                <a:solidFill>
                  <a:srgbClr val="1188A3"/>
                </a:solidFill>
              </a:rPr>
              <a:t>strateji</a:t>
            </a:r>
            <a:r>
              <a:rPr lang="en-GB" sz="2400" b="1" dirty="0">
                <a:solidFill>
                  <a:srgbClr val="1188A3"/>
                </a:solidFill>
              </a:rPr>
              <a:t> </a:t>
            </a:r>
            <a:r>
              <a:rPr lang="en-GB" sz="2400" b="1" dirty="0" err="1">
                <a:solidFill>
                  <a:srgbClr val="1188A3"/>
                </a:solidFill>
              </a:rPr>
              <a:t>oluşturmayı</a:t>
            </a:r>
            <a:r>
              <a:rPr lang="en-GB" sz="2400" b="1" dirty="0">
                <a:solidFill>
                  <a:srgbClr val="1188A3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veya</a:t>
            </a:r>
            <a:r>
              <a:rPr lang="en-GB" sz="2400" dirty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arabuluculuk</a:t>
            </a:r>
            <a:r>
              <a:rPr lang="en-GB" sz="2400" dirty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hedeflerinize</a:t>
            </a:r>
            <a:r>
              <a:rPr lang="en-GB" sz="2400" dirty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ulaşma</a:t>
            </a:r>
            <a:r>
              <a:rPr lang="en-GB" sz="2400" dirty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konusunda</a:t>
            </a:r>
            <a:r>
              <a:rPr lang="en-GB" sz="2400" dirty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kendinizi</a:t>
            </a:r>
            <a:r>
              <a:rPr lang="en-GB" sz="2400" dirty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rahat</a:t>
            </a:r>
            <a:r>
              <a:rPr lang="en-GB" sz="2400" dirty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ve</a:t>
            </a:r>
            <a:r>
              <a:rPr lang="en-GB" sz="2400" dirty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güvende</a:t>
            </a:r>
            <a:r>
              <a:rPr lang="en-GB" sz="2400" dirty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hissetmenize</a:t>
            </a:r>
            <a:r>
              <a:rPr lang="en-GB" sz="2400" dirty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yardımcı</a:t>
            </a:r>
            <a:r>
              <a:rPr lang="en-GB" sz="2400" dirty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olacak</a:t>
            </a:r>
            <a:r>
              <a:rPr lang="en-GB" sz="2400" dirty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beceriler</a:t>
            </a:r>
            <a:r>
              <a:rPr lang="en-GB" sz="2400" dirty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planlamayı</a:t>
            </a:r>
            <a:r>
              <a:rPr lang="en-GB" sz="2400" dirty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ve</a:t>
            </a:r>
            <a:r>
              <a:rPr lang="en-GB" sz="2400" dirty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uygulama</a:t>
            </a:r>
            <a:r>
              <a:rPr lang="en-GB" sz="2400" dirty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becerilerini</a:t>
            </a:r>
            <a:r>
              <a:rPr lang="en-GB" sz="2400" dirty="0">
                <a:solidFill>
                  <a:srgbClr val="6D6E6C"/>
                </a:solidFill>
              </a:rPr>
              <a:t> </a:t>
            </a:r>
            <a:r>
              <a:rPr lang="en-GB" sz="2400" dirty="0" err="1">
                <a:solidFill>
                  <a:srgbClr val="6D6E6C"/>
                </a:solidFill>
              </a:rPr>
              <a:t>gerektirir</a:t>
            </a:r>
            <a:r>
              <a:rPr lang="en-GB" sz="2400" dirty="0">
                <a:solidFill>
                  <a:srgbClr val="6D6E6C"/>
                </a:solidFill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5D040818-5116-4DCF-9A1F-6C7C373F65E0}"/>
              </a:ext>
            </a:extLst>
          </p:cNvPr>
          <p:cNvSpPr txBox="1">
            <a:spLocks/>
          </p:cNvSpPr>
          <p:nvPr/>
        </p:nvSpPr>
        <p:spPr>
          <a:xfrm>
            <a:off x="0" y="143037"/>
            <a:ext cx="12192000" cy="544627"/>
          </a:xfrm>
          <a:prstGeom prst="rect">
            <a:avLst/>
          </a:prstGeom>
          <a:solidFill>
            <a:srgbClr val="1188A3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BA" sz="3600" b="1" dirty="0">
                <a:solidFill>
                  <a:schemeClr val="bg1"/>
                </a:solidFill>
                <a:latin typeface="+mn-lt"/>
              </a:rPr>
              <a:t>Toplumun ihtiyaçları hakkında bilgi sahibi olmak</a:t>
            </a:r>
            <a:endParaRPr lang="en-GB" sz="3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9" b="11902"/>
          <a:stretch/>
        </p:blipFill>
        <p:spPr>
          <a:xfrm>
            <a:off x="0" y="766119"/>
            <a:ext cx="6013622" cy="24795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5" b="12597"/>
          <a:stretch/>
        </p:blipFill>
        <p:spPr>
          <a:xfrm>
            <a:off x="6162456" y="741405"/>
            <a:ext cx="6029544" cy="250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7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411246" y="429619"/>
            <a:ext cx="11195868" cy="582221"/>
          </a:xfrm>
        </p:spPr>
        <p:txBody>
          <a:bodyPr>
            <a:normAutofit fontScale="92500"/>
          </a:bodyPr>
          <a:lstStyle/>
          <a:p>
            <a:r>
              <a:rPr lang="en-GB" dirty="0" err="1"/>
              <a:t>Arabuluculuk</a:t>
            </a:r>
            <a:r>
              <a:rPr lang="en-GB" dirty="0"/>
              <a:t> </a:t>
            </a:r>
            <a:r>
              <a:rPr lang="en-GB" dirty="0" err="1"/>
              <a:t>çabalarınızı</a:t>
            </a:r>
            <a:r>
              <a:rPr lang="en-GB" dirty="0"/>
              <a:t> </a:t>
            </a:r>
            <a:r>
              <a:rPr lang="en-GB" b="1" dirty="0" err="1">
                <a:solidFill>
                  <a:srgbClr val="28AF95"/>
                </a:solidFill>
              </a:rPr>
              <a:t>etkili</a:t>
            </a:r>
            <a:r>
              <a:rPr lang="en-GB" dirty="0"/>
              <a:t> </a:t>
            </a:r>
            <a:r>
              <a:rPr lang="en-GB" dirty="0" err="1"/>
              <a:t>kılmak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şunları</a:t>
            </a:r>
            <a:r>
              <a:rPr lang="en-GB" dirty="0"/>
              <a:t> </a:t>
            </a:r>
            <a:r>
              <a:rPr lang="en-GB" dirty="0" err="1" smtClean="0"/>
              <a:t>yapmalısınız</a:t>
            </a:r>
            <a:r>
              <a:rPr lang="en-GB" dirty="0" smtClean="0"/>
              <a:t>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hr-BA" dirty="0"/>
              <a:t>1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hr-BA" dirty="0"/>
              <a:t>2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hr-BA" dirty="0"/>
              <a:t>3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hr-BA" dirty="0"/>
              <a:t>4</a:t>
            </a:r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609F5FD8-9A45-AB46-874D-E670402059E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-62309" y="3153323"/>
            <a:ext cx="3024340" cy="8829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r-BA" sz="3200" b="1" dirty="0">
                <a:solidFill>
                  <a:schemeClr val="bg1"/>
                </a:solidFill>
              </a:rPr>
              <a:t>Sorunu </a:t>
            </a:r>
            <a:r>
              <a:rPr lang="hr-BA" sz="3200" b="1" dirty="0" smtClean="0">
                <a:solidFill>
                  <a:schemeClr val="bg1"/>
                </a:solidFill>
              </a:rPr>
              <a:t>parçala</a:t>
            </a:r>
            <a:r>
              <a:rPr lang="tr-TR" sz="3200" b="1" dirty="0" err="1" smtClean="0">
                <a:solidFill>
                  <a:schemeClr val="bg1"/>
                </a:solidFill>
              </a:rPr>
              <a:t>lara</a:t>
            </a:r>
            <a:r>
              <a:rPr lang="tr-TR" sz="3200" b="1" dirty="0" smtClean="0">
                <a:solidFill>
                  <a:schemeClr val="bg1"/>
                </a:solidFill>
              </a:rPr>
              <a:t> bölün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41140" y="3153323"/>
            <a:ext cx="156222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BA" sz="3200" b="1" dirty="0">
                <a:solidFill>
                  <a:schemeClr val="bg1"/>
                </a:solidFill>
              </a:rPr>
              <a:t>Kendini </a:t>
            </a:r>
            <a:endParaRPr lang="tr-TR" sz="3200" b="1" dirty="0" smtClean="0">
              <a:solidFill>
                <a:schemeClr val="bg1"/>
              </a:solidFill>
            </a:endParaRPr>
          </a:p>
          <a:p>
            <a:r>
              <a:rPr lang="hr-BA" sz="3200" b="1" dirty="0" smtClean="0">
                <a:solidFill>
                  <a:schemeClr val="bg1"/>
                </a:solidFill>
              </a:rPr>
              <a:t>geliştir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58733" y="315332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s-Latn-BA" sz="3200" b="1" dirty="0">
                <a:solidFill>
                  <a:schemeClr val="bg1"/>
                </a:solidFill>
              </a:rPr>
              <a:t>İlgili </a:t>
            </a:r>
            <a:endParaRPr lang="tr-TR" sz="3200" b="1" dirty="0" smtClean="0">
              <a:solidFill>
                <a:schemeClr val="bg1"/>
              </a:solidFill>
            </a:endParaRPr>
          </a:p>
          <a:p>
            <a:pPr algn="ctr"/>
            <a:r>
              <a:rPr lang="bs-Latn-BA" sz="3200" b="1" dirty="0" smtClean="0">
                <a:solidFill>
                  <a:schemeClr val="bg1"/>
                </a:solidFill>
              </a:rPr>
              <a:t>hakları </a:t>
            </a:r>
            <a:endParaRPr lang="tr-TR" sz="3200" b="1" dirty="0" smtClean="0">
              <a:solidFill>
                <a:schemeClr val="bg1"/>
              </a:solidFill>
            </a:endParaRPr>
          </a:p>
          <a:p>
            <a:pPr algn="ctr"/>
            <a:r>
              <a:rPr lang="bs-Latn-BA" sz="3200" b="1" dirty="0" smtClean="0">
                <a:solidFill>
                  <a:schemeClr val="bg1"/>
                </a:solidFill>
              </a:rPr>
              <a:t>tanımlayın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63542" y="3004223"/>
            <a:ext cx="39977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BA" sz="3200" b="1" dirty="0">
                <a:solidFill>
                  <a:schemeClr val="bg1"/>
                </a:solidFill>
              </a:rPr>
              <a:t>Sorunu çözmek için bir çözüm (hedef) ve strateji geliştirin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5" name="Graphic 4" descr="Thought bubble outline">
            <a:extLst>
              <a:ext uri="{FF2B5EF4-FFF2-40B4-BE49-F238E27FC236}">
                <a16:creationId xmlns="" xmlns:a16="http://schemas.microsoft.com/office/drawing/2014/main" id="{C2F3E560-CE9D-4847-9ECC-334B60940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4831" y="5080054"/>
            <a:ext cx="914400" cy="914400"/>
          </a:xfrm>
          <a:prstGeom prst="rect">
            <a:avLst/>
          </a:prstGeom>
        </p:spPr>
      </p:pic>
      <p:grpSp>
        <p:nvGrpSpPr>
          <p:cNvPr id="23" name="Google Shape;518;p39">
            <a:extLst>
              <a:ext uri="{FF2B5EF4-FFF2-40B4-BE49-F238E27FC236}">
                <a16:creationId xmlns="" xmlns:a16="http://schemas.microsoft.com/office/drawing/2014/main" id="{AEF123A5-D4AB-42A1-B57B-7D7C3C7AF5CC}"/>
              </a:ext>
            </a:extLst>
          </p:cNvPr>
          <p:cNvGrpSpPr/>
          <p:nvPr/>
        </p:nvGrpSpPr>
        <p:grpSpPr>
          <a:xfrm>
            <a:off x="7765020" y="5205861"/>
            <a:ext cx="719953" cy="739084"/>
            <a:chOff x="1923675" y="1633650"/>
            <a:chExt cx="436000" cy="435975"/>
          </a:xfrm>
          <a:solidFill>
            <a:srgbClr val="1188A3"/>
          </a:solidFill>
        </p:grpSpPr>
        <p:sp>
          <p:nvSpPr>
            <p:cNvPr id="24" name="Google Shape;519;p39">
              <a:extLst>
                <a:ext uri="{FF2B5EF4-FFF2-40B4-BE49-F238E27FC236}">
                  <a16:creationId xmlns="" xmlns:a16="http://schemas.microsoft.com/office/drawing/2014/main" id="{C79D15EB-2D2A-4EFF-8FB3-CFB75A9A6C5C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520;p39">
              <a:extLst>
                <a:ext uri="{FF2B5EF4-FFF2-40B4-BE49-F238E27FC236}">
                  <a16:creationId xmlns="" xmlns:a16="http://schemas.microsoft.com/office/drawing/2014/main" id="{76833FFF-E53B-4B5B-BD88-969016A50D71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521;p39">
              <a:extLst>
                <a:ext uri="{FF2B5EF4-FFF2-40B4-BE49-F238E27FC236}">
                  <a16:creationId xmlns="" xmlns:a16="http://schemas.microsoft.com/office/drawing/2014/main" id="{8FB89368-62AD-4399-9D4C-099E5E3EDE07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522;p39">
              <a:extLst>
                <a:ext uri="{FF2B5EF4-FFF2-40B4-BE49-F238E27FC236}">
                  <a16:creationId xmlns="" xmlns:a16="http://schemas.microsoft.com/office/drawing/2014/main" id="{18EC6942-F7D6-4DA5-8FA0-1B65CEB739FE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523;p39">
              <a:extLst>
                <a:ext uri="{FF2B5EF4-FFF2-40B4-BE49-F238E27FC236}">
                  <a16:creationId xmlns="" xmlns:a16="http://schemas.microsoft.com/office/drawing/2014/main" id="{F2D2250B-3577-4A7A-995C-0CF5C10640E3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524;p39">
              <a:extLst>
                <a:ext uri="{FF2B5EF4-FFF2-40B4-BE49-F238E27FC236}">
                  <a16:creationId xmlns="" xmlns:a16="http://schemas.microsoft.com/office/drawing/2014/main" id="{2FAA7ADB-28D8-4580-80FD-7771E74C2C4E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1" name="Graphic 7" descr="Books with solid fill">
            <a:extLst>
              <a:ext uri="{FF2B5EF4-FFF2-40B4-BE49-F238E27FC236}">
                <a16:creationId xmlns="" xmlns:a16="http://schemas.microsoft.com/office/drawing/2014/main" id="{2AC048FC-56E9-463F-B755-DB8A990EF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49541" y="5132594"/>
            <a:ext cx="914400" cy="914400"/>
          </a:xfrm>
          <a:prstGeom prst="rect">
            <a:avLst/>
          </a:prstGeom>
        </p:spPr>
      </p:pic>
      <p:pic>
        <p:nvPicPr>
          <p:cNvPr id="21" name="Graphic 9" descr="Checklist with solid fill">
            <a:extLst>
              <a:ext uri="{FF2B5EF4-FFF2-40B4-BE49-F238E27FC236}">
                <a16:creationId xmlns="" xmlns:a16="http://schemas.microsoft.com/office/drawing/2014/main" id="{7AE64FBE-74FB-4AA1-83EE-CAE741D5A0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0413" y="51027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30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9A30F41-C804-403B-AB51-4B985F27E3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r-BA" dirty="0"/>
              <a:t>Overcome and BECOME!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F32F0B-D2C8-45C0-B8DA-002E5DDB3C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4375" y="1641288"/>
            <a:ext cx="10632498" cy="3245241"/>
          </a:xfrm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r-BA" dirty="0">
                <a:solidFill>
                  <a:srgbClr val="92D050"/>
                </a:solidFill>
              </a:rPr>
              <a:t>Yardım etmeye çalıştığınız insanları hatırlayın ve sadece sürece odaklanmayın.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r-BA" dirty="0"/>
              <a:t>Ulaştığın kişiler kimler?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r-BA" dirty="0">
                <a:solidFill>
                  <a:srgbClr val="1188A3"/>
                </a:solidFill>
              </a:rPr>
              <a:t>Müdahaleniz onları nasıl etkileyecek?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r-BA" dirty="0"/>
              <a:t>Hikayeleri neler?</a:t>
            </a:r>
            <a:endParaRPr lang="hr-BA" dirty="0" smtClean="0"/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r-BA" dirty="0">
                <a:solidFill>
                  <a:srgbClr val="28AF95"/>
                </a:solidFill>
              </a:rPr>
              <a:t>Durumlarında kafanızı karıştıran, anlamadığınız bir şey mi var?</a:t>
            </a:r>
            <a:endParaRPr lang="hr-BA" dirty="0" smtClean="0">
              <a:solidFill>
                <a:srgbClr val="28AF95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r-BA" dirty="0"/>
              <a:t>Siz olsaydınız farklı ihtiyaçlarınız, tepkileriniz, hisleriniz olacağını düşünüyor musunuz?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r-BA" dirty="0">
                <a:solidFill>
                  <a:srgbClr val="92D050"/>
                </a:solidFill>
              </a:rPr>
              <a:t>Onların ifade ettiklerini, hissettiklerini kabul edebilir misin? Farklılıkları kabul ediyor musunuz?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r-BA" dirty="0"/>
              <a:t>Bu yansıma yapıldıktan sonra, sonraki adımlar için hazırsınız</a:t>
            </a:r>
            <a:r>
              <a:rPr lang="hr-BA" dirty="0" smtClean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68993" y="185341"/>
            <a:ext cx="8904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BA" sz="3600" b="1" dirty="0">
                <a:solidFill>
                  <a:schemeClr val="bg1"/>
                </a:solidFill>
              </a:rPr>
              <a:t>Ama başlamadan önce...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957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B4EE4B5-201B-174E-B893-01ED4F1DAA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IE" dirty="0"/>
              <a:t>2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9F49D57C-D7DF-9F49-AF13-3998A7304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7099" y="1528129"/>
            <a:ext cx="4935095" cy="479638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</a:pPr>
            <a:r>
              <a:rPr lang="hr-BA" sz="2100" dirty="0"/>
              <a:t>Modül 3'te, mesajlarınızı ve fikirlerinizi kamusal alana yerleştirmek için nasıl bilinçli bir ses haline geleceğinizi öğrenecek, yeni toplulukların akran üyeleri için durum ve koşullara aracılık etmeye çalışacaksınız.</a:t>
            </a:r>
          </a:p>
          <a:p>
            <a:pPr marL="0" indent="0">
              <a:lnSpc>
                <a:spcPct val="100000"/>
              </a:lnSpc>
            </a:pPr>
            <a:endParaRPr lang="hr-BA" sz="2100" dirty="0"/>
          </a:p>
          <a:p>
            <a:pPr marL="0" indent="0">
              <a:lnSpc>
                <a:spcPct val="100000"/>
              </a:lnSpc>
            </a:pPr>
            <a:r>
              <a:rPr lang="hr-BA" sz="2100" b="1" dirty="0"/>
              <a:t>Güçlü ve benzersiz bir mesajın nasıl oluşturulacağını ve pratik iletişim araçlarının nasıl yönetileceğini öğreneceksiniz.</a:t>
            </a:r>
            <a:endParaRPr lang="en-US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D1F97872-E326-814E-B621-401B933B82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/>
              <a:t>Genel</a:t>
            </a:r>
            <a:r>
              <a:rPr lang="en-US" dirty="0"/>
              <a:t> </a:t>
            </a:r>
            <a:r>
              <a:rPr lang="en-US" dirty="0" err="1"/>
              <a:t>bakış</a:t>
            </a:r>
            <a:r>
              <a:rPr lang="en-US" dirty="0"/>
              <a:t>, </a:t>
            </a:r>
            <a:r>
              <a:rPr lang="en-US" dirty="0" err="1"/>
              <a:t>nasıl</a:t>
            </a:r>
            <a:r>
              <a:rPr lang="en-US" dirty="0"/>
              <a:t> </a:t>
            </a:r>
            <a:r>
              <a:rPr lang="en-US" dirty="0" err="1"/>
              <a:t>yararlanacaksınız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5A80BA90-44CA-2744-BB6F-BEACD329C2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29715" y="2396646"/>
            <a:ext cx="4609859" cy="822373"/>
          </a:xfrm>
        </p:spPr>
        <p:txBody>
          <a:bodyPr/>
          <a:lstStyle/>
          <a:p>
            <a:r>
              <a:rPr lang="hr-BA" dirty="0"/>
              <a:t>Medya tartışmalarında, politika geliştirme ve kaynak planlamasında bilgili bir ses olun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A17A3573-EF13-E64A-81BB-BF0EFE81C1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IE" dirty="0"/>
              <a:t>3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C4419BF1-5CAF-8F47-86A0-836F5750604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29715" y="3330165"/>
            <a:ext cx="4771784" cy="822373"/>
          </a:xfrm>
        </p:spPr>
        <p:txBody>
          <a:bodyPr/>
          <a:lstStyle/>
          <a:p>
            <a:r>
              <a:rPr lang="tr-TR" dirty="0" smtClean="0"/>
              <a:t>Arabulucu</a:t>
            </a:r>
            <a:r>
              <a:rPr lang="en-US" dirty="0" smtClean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mesajınızı</a:t>
            </a:r>
            <a:r>
              <a:rPr lang="en-US" dirty="0"/>
              <a:t> </a:t>
            </a:r>
            <a:r>
              <a:rPr lang="en-US" dirty="0" err="1"/>
              <a:t>seçin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C48A5FD9-D237-2A4E-8E70-A4EEB17BAC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E" dirty="0"/>
              <a:t>4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2C40850D-009A-7441-B664-3A4BA8330E6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229715" y="1267604"/>
            <a:ext cx="4465067" cy="822373"/>
          </a:xfrm>
        </p:spPr>
        <p:txBody>
          <a:bodyPr/>
          <a:lstStyle/>
          <a:p>
            <a:r>
              <a:rPr lang="en-US" dirty="0" err="1"/>
              <a:t>Politika</a:t>
            </a:r>
            <a:r>
              <a:rPr lang="en-US" dirty="0"/>
              <a:t>, </a:t>
            </a:r>
            <a:r>
              <a:rPr lang="en-US" dirty="0" err="1"/>
              <a:t>Ulusal</a:t>
            </a:r>
            <a:r>
              <a:rPr lang="en-US" dirty="0"/>
              <a:t> </a:t>
            </a:r>
            <a:r>
              <a:rPr lang="en-US" dirty="0" err="1"/>
              <a:t>Politikalar</a:t>
            </a:r>
            <a:r>
              <a:rPr lang="en-US" dirty="0"/>
              <a:t>, AB </a:t>
            </a:r>
            <a:r>
              <a:rPr lang="en-US" dirty="0" err="1"/>
              <a:t>politikaları</a:t>
            </a:r>
            <a:r>
              <a:rPr lang="en-US" dirty="0"/>
              <a:t> </a:t>
            </a:r>
            <a:r>
              <a:rPr lang="en-US" dirty="0" err="1"/>
              <a:t>nedir</a:t>
            </a:r>
            <a:r>
              <a:rPr lang="en-US" dirty="0"/>
              <a:t>, </a:t>
            </a:r>
            <a:r>
              <a:rPr lang="en-US" dirty="0" err="1"/>
              <a:t>mesajınız</a:t>
            </a:r>
            <a:r>
              <a:rPr lang="en-US" dirty="0"/>
              <a:t> </a:t>
            </a:r>
            <a:r>
              <a:rPr lang="en-US" dirty="0" err="1"/>
              <a:t>bunlarla</a:t>
            </a:r>
            <a:r>
              <a:rPr lang="en-US" dirty="0"/>
              <a:t> </a:t>
            </a:r>
            <a:r>
              <a:rPr lang="en-US" dirty="0" err="1"/>
              <a:t>nasıl</a:t>
            </a:r>
            <a:r>
              <a:rPr lang="en-US" dirty="0"/>
              <a:t> </a:t>
            </a:r>
            <a:r>
              <a:rPr lang="en-US" dirty="0" err="1"/>
              <a:t>bağlantılı</a:t>
            </a:r>
            <a:r>
              <a:rPr lang="en-US" dirty="0"/>
              <a:t>?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9D01DFFD-F752-934A-8AD0-6D0868299CF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IE" dirty="0"/>
              <a:t>5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49B03528-2202-E941-B8AD-F9FFA765165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229715" y="4577243"/>
            <a:ext cx="4465067" cy="822373"/>
          </a:xfrm>
        </p:spPr>
        <p:txBody>
          <a:bodyPr/>
          <a:lstStyle/>
          <a:p>
            <a:r>
              <a:rPr lang="en-US" dirty="0" err="1"/>
              <a:t>Çevrimiçi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şahsen</a:t>
            </a:r>
            <a:r>
              <a:rPr lang="en-US" dirty="0"/>
              <a:t> </a:t>
            </a:r>
            <a:r>
              <a:rPr lang="en-US" dirty="0" err="1"/>
              <a:t>bilgilendirmek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araçlar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3B7B5BCC-0C75-6048-B2A1-702C8D5716E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IE" dirty="0"/>
              <a:t>6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2CF53864-63EB-9940-A7F3-3B7A547B590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dirty="0" err="1"/>
              <a:t>Sanat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spor</a:t>
            </a:r>
            <a:r>
              <a:rPr lang="en-US" dirty="0"/>
              <a:t> </a:t>
            </a:r>
            <a:r>
              <a:rPr lang="en-US" dirty="0" err="1"/>
              <a:t>yoluyla</a:t>
            </a:r>
            <a:r>
              <a:rPr lang="en-US" dirty="0"/>
              <a:t> </a:t>
            </a:r>
            <a:r>
              <a:rPr lang="en-US" dirty="0" err="1"/>
              <a:t>iletişim</a:t>
            </a:r>
            <a:r>
              <a:rPr lang="en-US" dirty="0"/>
              <a:t> </a:t>
            </a:r>
            <a:r>
              <a:rPr lang="en-US" dirty="0" err="1"/>
              <a:t>örnekleri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="" xmlns:a16="http://schemas.microsoft.com/office/drawing/2014/main" id="{AD777806-01E6-9174-976C-5251BD951A63}"/>
              </a:ext>
            </a:extLst>
          </p:cNvPr>
          <p:cNvSpPr txBox="1">
            <a:spLocks/>
          </p:cNvSpPr>
          <p:nvPr/>
        </p:nvSpPr>
        <p:spPr>
          <a:xfrm>
            <a:off x="6496598" y="346160"/>
            <a:ext cx="511077" cy="635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BA" dirty="0"/>
              <a:t>1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1B32E85-6BE7-E537-403B-922ABEA1CE9E}"/>
              </a:ext>
            </a:extLst>
          </p:cNvPr>
          <p:cNvSpPr txBox="1"/>
          <p:nvPr/>
        </p:nvSpPr>
        <p:spPr>
          <a:xfrm>
            <a:off x="7229715" y="408135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7F7F7F"/>
                </a:solidFill>
              </a:rPr>
              <a:t>Arabuluculukta</a:t>
            </a:r>
            <a:r>
              <a:rPr lang="en-US" sz="2200" dirty="0">
                <a:solidFill>
                  <a:srgbClr val="7F7F7F"/>
                </a:solidFill>
              </a:rPr>
              <a:t> </a:t>
            </a:r>
            <a:r>
              <a:rPr lang="en-US" sz="2200" dirty="0" err="1">
                <a:solidFill>
                  <a:srgbClr val="7F7F7F"/>
                </a:solidFill>
              </a:rPr>
              <a:t>iletişim</a:t>
            </a:r>
            <a:r>
              <a:rPr lang="en-US" sz="2200" dirty="0">
                <a:solidFill>
                  <a:srgbClr val="7F7F7F"/>
                </a:solidFill>
              </a:rPr>
              <a:t> </a:t>
            </a:r>
            <a:r>
              <a:rPr lang="en-US" sz="2200" dirty="0" err="1">
                <a:solidFill>
                  <a:srgbClr val="7F7F7F"/>
                </a:solidFill>
              </a:rPr>
              <a:t>becerileri</a:t>
            </a:r>
            <a:endParaRPr lang="en-IE" sz="22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54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77344A67-734E-B141-ACA0-9A783894C7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49154" y="934084"/>
            <a:ext cx="4842196" cy="1771016"/>
          </a:xfrm>
        </p:spPr>
        <p:txBody>
          <a:bodyPr>
            <a:normAutofit/>
          </a:bodyPr>
          <a:lstStyle/>
          <a:p>
            <a:r>
              <a:rPr lang="en-US" dirty="0" smtClean="0"/>
              <a:t>Ara</a:t>
            </a:r>
            <a:r>
              <a:rPr lang="tr-TR" dirty="0" smtClean="0"/>
              <a:t>bulucu</a:t>
            </a:r>
            <a:r>
              <a:rPr lang="en-US" dirty="0" smtClean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mesajınızı</a:t>
            </a:r>
            <a:r>
              <a:rPr lang="en-US" dirty="0"/>
              <a:t> </a:t>
            </a:r>
            <a:r>
              <a:rPr lang="en-US" dirty="0" err="1"/>
              <a:t>seçin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4B123F00-55CC-A04B-B3B9-63DE577B48F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BA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00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7CE1818F-2530-4C08-B3DB-9E8B61E1F42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ETKİLİ BİR ARACININ MESAJI OLUŞTURMA</a:t>
            </a:r>
            <a:endParaRPr lang="hr-BA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644B8201-91E5-4D79-A736-9108FC55612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731342" y="2940908"/>
            <a:ext cx="4740079" cy="2677298"/>
          </a:xfrm>
        </p:spPr>
        <p:txBody>
          <a:bodyPr>
            <a:normAutofit fontScale="85000" lnSpcReduction="20000"/>
          </a:bodyPr>
          <a:lstStyle/>
          <a:p>
            <a:pPr marL="0" indent="0"/>
            <a:r>
              <a:rPr lang="hr-BA" sz="5200" dirty="0"/>
              <a:t>Sonraki 6 adımda size nasıl </a:t>
            </a:r>
            <a:r>
              <a:rPr lang="hr-BA" sz="5200" dirty="0">
                <a:solidFill>
                  <a:srgbClr val="92D050"/>
                </a:solidFill>
              </a:rPr>
              <a:t>ETKİLİ MESAJ </a:t>
            </a:r>
            <a:r>
              <a:rPr lang="hr-BA" sz="5200" dirty="0"/>
              <a:t>oluşturacağınızı göstereceğiz</a:t>
            </a:r>
            <a:r>
              <a:rPr lang="hr-BA" sz="5200" dirty="0" smtClean="0"/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60600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C128738D-DCB3-0F4C-BFD7-195A0403979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4195" y="444299"/>
            <a:ext cx="7470130" cy="582221"/>
          </a:xfrm>
        </p:spPr>
        <p:txBody>
          <a:bodyPr>
            <a:normAutofit fontScale="92500"/>
          </a:bodyPr>
          <a:lstStyle/>
          <a:p>
            <a:r>
              <a:rPr lang="bs-Latn-BA" dirty="0"/>
              <a:t>Akran arabuluculuğu için gerekli beceriler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BA9E582-971F-4D4F-926F-0FE2CB5C934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69835" y="3299779"/>
            <a:ext cx="1324794" cy="734186"/>
          </a:xfrm>
        </p:spPr>
        <p:txBody>
          <a:bodyPr>
            <a:noAutofit/>
          </a:bodyPr>
          <a:lstStyle/>
          <a:p>
            <a:pPr marL="0" indent="0"/>
            <a:r>
              <a:rPr lang="en-US" sz="2400" dirty="0"/>
              <a:t>Be friendly</a:t>
            </a:r>
          </a:p>
          <a:p>
            <a:endParaRPr lang="en-US" sz="2800" dirty="0"/>
          </a:p>
        </p:txBody>
      </p:sp>
      <p:sp>
        <p:nvSpPr>
          <p:cNvPr id="9" name="Arc 8">
            <a:extLst>
              <a:ext uri="{FF2B5EF4-FFF2-40B4-BE49-F238E27FC236}">
                <a16:creationId xmlns="" xmlns:a16="http://schemas.microsoft.com/office/drawing/2014/main" id="{DB097A54-870A-4B97-A162-436421A39AF3}"/>
              </a:ext>
            </a:extLst>
          </p:cNvPr>
          <p:cNvSpPr/>
          <p:nvPr/>
        </p:nvSpPr>
        <p:spPr>
          <a:xfrm rot="10202808">
            <a:off x="7657511" y="-441105"/>
            <a:ext cx="3735266" cy="3613217"/>
          </a:xfrm>
          <a:prstGeom prst="arc">
            <a:avLst/>
          </a:prstGeom>
          <a:ln w="12700">
            <a:solidFill>
              <a:srgbClr val="28AF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="" xmlns:a16="http://schemas.microsoft.com/office/drawing/2014/main" id="{AEC8B719-F987-4CCB-A657-66DC5D37E4F1}"/>
              </a:ext>
            </a:extLst>
          </p:cNvPr>
          <p:cNvSpPr/>
          <p:nvPr/>
        </p:nvSpPr>
        <p:spPr>
          <a:xfrm rot="20441885">
            <a:off x="6352184" y="3635419"/>
            <a:ext cx="1623527" cy="2456125"/>
          </a:xfrm>
          <a:prstGeom prst="arc">
            <a:avLst/>
          </a:prstGeom>
          <a:ln w="12700">
            <a:solidFill>
              <a:srgbClr val="1188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6781" y="3963465"/>
            <a:ext cx="31033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srgbClr val="6D6E6C"/>
                </a:solidFill>
              </a:rPr>
              <a:t>Make a statement that gets your audience’s attention right away. </a:t>
            </a:r>
            <a:r>
              <a:rPr lang="bs-Latn-BA" sz="2400" dirty="0">
                <a:solidFill>
                  <a:srgbClr val="6D6E6C"/>
                </a:solidFill>
              </a:rPr>
              <a:t>Keep it short, use </a:t>
            </a:r>
            <a:r>
              <a:rPr lang="en-US" sz="2400" dirty="0">
                <a:solidFill>
                  <a:srgbClr val="6D6E6C"/>
                </a:solidFill>
              </a:rPr>
              <a:t>only a sentence or two</a:t>
            </a:r>
            <a:r>
              <a:rPr lang="bs-Latn-BA" sz="2400" dirty="0">
                <a:solidFill>
                  <a:srgbClr val="6D6E6C"/>
                </a:solidFill>
              </a:rPr>
              <a:t>!</a:t>
            </a:r>
            <a:endParaRPr lang="en-US" sz="2400" dirty="0">
              <a:solidFill>
                <a:srgbClr val="6D6E6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22611" y="2581645"/>
            <a:ext cx="36117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IE" sz="2800" b="1" dirty="0">
                <a:solidFill>
                  <a:srgbClr val="1188A3"/>
                </a:solidFill>
              </a:rPr>
              <a:t>1. </a:t>
            </a:r>
            <a:r>
              <a:rPr lang="bs-Latn-BA" sz="2800" b="1" dirty="0">
                <a:solidFill>
                  <a:srgbClr val="1188A3"/>
                </a:solidFill>
              </a:rPr>
              <a:t>Kitlenizle etkileşim kurun</a:t>
            </a:r>
            <a:endParaRPr lang="en-US" sz="2800" b="1" dirty="0">
              <a:solidFill>
                <a:srgbClr val="1188A3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903802" y="3798988"/>
            <a:ext cx="26068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>
                <a:solidFill>
                  <a:srgbClr val="28AF95"/>
                </a:solidFill>
              </a:rPr>
              <a:t>2. </a:t>
            </a:r>
            <a:r>
              <a:rPr lang="en-US" sz="2800" b="1" dirty="0" err="1">
                <a:solidFill>
                  <a:srgbClr val="28AF95"/>
                </a:solidFill>
              </a:rPr>
              <a:t>Sorunu</a:t>
            </a:r>
            <a:r>
              <a:rPr lang="en-US" sz="2800" b="1" dirty="0">
                <a:solidFill>
                  <a:srgbClr val="28AF95"/>
                </a:solidFill>
              </a:rPr>
              <a:t> </a:t>
            </a:r>
            <a:r>
              <a:rPr lang="en-US" sz="2800" b="1" dirty="0" err="1">
                <a:solidFill>
                  <a:srgbClr val="28AF95"/>
                </a:solidFill>
              </a:rPr>
              <a:t>sunun</a:t>
            </a:r>
            <a:endParaRPr lang="en-US" sz="2800" b="1" dirty="0">
              <a:solidFill>
                <a:srgbClr val="28AF95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56257" y="1677433"/>
            <a:ext cx="29377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err="1">
                <a:solidFill>
                  <a:srgbClr val="6D6E6C"/>
                </a:solidFill>
              </a:rPr>
              <a:t>Sorunu</a:t>
            </a:r>
            <a:r>
              <a:rPr lang="en-US" sz="2400" dirty="0">
                <a:solidFill>
                  <a:srgbClr val="6D6E6C"/>
                </a:solidFill>
              </a:rPr>
              <a:t>, </a:t>
            </a:r>
            <a:r>
              <a:rPr lang="en-US" sz="2400" dirty="0" err="1">
                <a:solidFill>
                  <a:srgbClr val="6D6E6C"/>
                </a:solidFill>
              </a:rPr>
              <a:t>kimin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etkilediğini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ve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etkilediğini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açıklayın</a:t>
            </a:r>
            <a:endParaRPr lang="en-US" sz="2400" dirty="0">
              <a:solidFill>
                <a:srgbClr val="6D6E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53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c 7">
            <a:extLst>
              <a:ext uri="{FF2B5EF4-FFF2-40B4-BE49-F238E27FC236}">
                <a16:creationId xmlns="" xmlns:a16="http://schemas.microsoft.com/office/drawing/2014/main" id="{242A81B1-2A23-425D-8B66-2D7497011396}"/>
              </a:ext>
            </a:extLst>
          </p:cNvPr>
          <p:cNvSpPr/>
          <p:nvPr/>
        </p:nvSpPr>
        <p:spPr>
          <a:xfrm rot="18945249">
            <a:off x="818417" y="3664119"/>
            <a:ext cx="3735266" cy="3613217"/>
          </a:xfrm>
          <a:prstGeom prst="arc">
            <a:avLst/>
          </a:prstGeom>
          <a:ln w="12700">
            <a:solidFill>
              <a:srgbClr val="1188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="" xmlns:a16="http://schemas.microsoft.com/office/drawing/2014/main" id="{5DAC26DA-8A8E-4A24-8AC5-25A52C71BB22}"/>
              </a:ext>
            </a:extLst>
          </p:cNvPr>
          <p:cNvSpPr/>
          <p:nvPr/>
        </p:nvSpPr>
        <p:spPr>
          <a:xfrm rot="15871273">
            <a:off x="7353547" y="3664118"/>
            <a:ext cx="3735266" cy="3613217"/>
          </a:xfrm>
          <a:prstGeom prst="arc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="" xmlns:a16="http://schemas.microsoft.com/office/drawing/2014/main" id="{C0DA50C6-46FE-43D4-8F89-08CF481888DC}"/>
              </a:ext>
            </a:extLst>
          </p:cNvPr>
          <p:cNvSpPr/>
          <p:nvPr/>
        </p:nvSpPr>
        <p:spPr>
          <a:xfrm rot="5400000">
            <a:off x="5487965" y="56558"/>
            <a:ext cx="2644913" cy="2610945"/>
          </a:xfrm>
          <a:prstGeom prst="arc">
            <a:avLst/>
          </a:prstGeom>
          <a:ln w="127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1461" y="2449815"/>
            <a:ext cx="304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1188A3"/>
                </a:solidFill>
              </a:rPr>
              <a:t>3. </a:t>
            </a:r>
            <a:r>
              <a:rPr lang="en-US" sz="2800" b="1" dirty="0" err="1">
                <a:solidFill>
                  <a:srgbClr val="1188A3"/>
                </a:solidFill>
              </a:rPr>
              <a:t>Gerçekleri</a:t>
            </a:r>
            <a:r>
              <a:rPr lang="en-US" sz="2800" b="1" dirty="0">
                <a:solidFill>
                  <a:srgbClr val="1188A3"/>
                </a:solidFill>
              </a:rPr>
              <a:t> </a:t>
            </a:r>
            <a:r>
              <a:rPr lang="en-US" sz="2800" b="1" dirty="0" err="1">
                <a:solidFill>
                  <a:srgbClr val="1188A3"/>
                </a:solidFill>
              </a:rPr>
              <a:t>sağlayın</a:t>
            </a:r>
            <a:endParaRPr lang="en-US" sz="2800" b="1" dirty="0">
              <a:solidFill>
                <a:srgbClr val="1188A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1671" y="4037018"/>
            <a:ext cx="34511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err="1">
                <a:solidFill>
                  <a:srgbClr val="6D6E6C"/>
                </a:solidFill>
              </a:rPr>
              <a:t>Veriler</a:t>
            </a:r>
            <a:r>
              <a:rPr lang="en-US" sz="2400" dirty="0">
                <a:solidFill>
                  <a:srgbClr val="6D6E6C"/>
                </a:solidFill>
              </a:rPr>
              <a:t>, </a:t>
            </a:r>
            <a:r>
              <a:rPr lang="en-US" sz="2400" dirty="0" err="1">
                <a:solidFill>
                  <a:srgbClr val="6D6E6C"/>
                </a:solidFill>
              </a:rPr>
              <a:t>bir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sorunun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var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olduğunu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göstermek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ve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konumunuzu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desteklemek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için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önemlidir</a:t>
            </a:r>
            <a:r>
              <a:rPr lang="en-US" sz="2400" dirty="0">
                <a:solidFill>
                  <a:srgbClr val="6D6E6C"/>
                </a:solidFill>
              </a:rPr>
              <a:t>. </a:t>
            </a:r>
            <a:r>
              <a:rPr lang="en-US" sz="2400" dirty="0" err="1">
                <a:solidFill>
                  <a:srgbClr val="6D6E6C"/>
                </a:solidFill>
              </a:rPr>
              <a:t>Kitlenizle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alakalı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gerçekleri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arayın</a:t>
            </a:r>
            <a:endParaRPr lang="en-US" sz="2400" dirty="0">
              <a:solidFill>
                <a:srgbClr val="6D6E6C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80034" y="3760019"/>
            <a:ext cx="2726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IE" sz="2800" b="1" dirty="0">
                <a:solidFill>
                  <a:srgbClr val="92D050"/>
                </a:solidFill>
              </a:rPr>
              <a:t>4. </a:t>
            </a:r>
            <a:r>
              <a:rPr lang="en-IE" sz="2800" b="1" dirty="0" err="1">
                <a:solidFill>
                  <a:srgbClr val="92D050"/>
                </a:solidFill>
              </a:rPr>
              <a:t>Bir</a:t>
            </a:r>
            <a:r>
              <a:rPr lang="en-IE" sz="2800" b="1" dirty="0">
                <a:solidFill>
                  <a:srgbClr val="92D050"/>
                </a:solidFill>
              </a:rPr>
              <a:t> </a:t>
            </a:r>
            <a:r>
              <a:rPr lang="en-IE" sz="2800" b="1" dirty="0" err="1">
                <a:solidFill>
                  <a:srgbClr val="92D050"/>
                </a:solidFill>
              </a:rPr>
              <a:t>hikaye</a:t>
            </a:r>
            <a:r>
              <a:rPr lang="en-IE" sz="2800" b="1" dirty="0">
                <a:solidFill>
                  <a:srgbClr val="92D050"/>
                </a:solidFill>
              </a:rPr>
              <a:t> </a:t>
            </a:r>
            <a:r>
              <a:rPr lang="en-IE" sz="2800" b="1" dirty="0" err="1">
                <a:solidFill>
                  <a:srgbClr val="92D050"/>
                </a:solidFill>
              </a:rPr>
              <a:t>anlatın</a:t>
            </a:r>
            <a:endParaRPr lang="en-US" sz="2800" b="1" dirty="0">
              <a:solidFill>
                <a:srgbClr val="92D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39461" y="427634"/>
            <a:ext cx="38764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err="1">
                <a:solidFill>
                  <a:srgbClr val="6D6E6C"/>
                </a:solidFill>
              </a:rPr>
              <a:t>Bir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örnek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veya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hikaye</a:t>
            </a:r>
            <a:r>
              <a:rPr lang="en-US" sz="2400" dirty="0">
                <a:solidFill>
                  <a:srgbClr val="6D6E6C"/>
                </a:solidFill>
              </a:rPr>
              <a:t>, </a:t>
            </a:r>
            <a:r>
              <a:rPr lang="en-US" sz="2400" dirty="0" err="1">
                <a:solidFill>
                  <a:srgbClr val="6D6E6C"/>
                </a:solidFill>
              </a:rPr>
              <a:t>konuya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insani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bir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yüz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verir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ve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onu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gerçek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ve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daha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çekici</a:t>
            </a:r>
            <a:r>
              <a:rPr lang="en-US" sz="2400" dirty="0">
                <a:solidFill>
                  <a:srgbClr val="6D6E6C"/>
                </a:solidFill>
              </a:rPr>
              <a:t> hale </a:t>
            </a:r>
            <a:r>
              <a:rPr lang="en-US" sz="2400" dirty="0" err="1">
                <a:solidFill>
                  <a:srgbClr val="6D6E6C"/>
                </a:solidFill>
              </a:rPr>
              <a:t>getirir</a:t>
            </a:r>
            <a:r>
              <a:rPr lang="en-US" sz="2400" dirty="0">
                <a:solidFill>
                  <a:srgbClr val="6D6E6C"/>
                </a:solidFill>
              </a:rPr>
              <a:t>. </a:t>
            </a:r>
            <a:r>
              <a:rPr lang="en-US" sz="2400" dirty="0" err="1">
                <a:solidFill>
                  <a:srgbClr val="6D6E6C"/>
                </a:solidFill>
              </a:rPr>
              <a:t>Yine</a:t>
            </a:r>
            <a:r>
              <a:rPr lang="en-US" sz="2400" dirty="0">
                <a:solidFill>
                  <a:srgbClr val="6D6E6C"/>
                </a:solidFill>
              </a:rPr>
              <a:t>, </a:t>
            </a:r>
            <a:r>
              <a:rPr lang="en-US" sz="2400" dirty="0" err="1">
                <a:solidFill>
                  <a:srgbClr val="6D6E6C"/>
                </a:solidFill>
              </a:rPr>
              <a:t>örneğin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hedef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kitlenizle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alakalı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olduğundan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emin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olun</a:t>
            </a:r>
            <a:r>
              <a:rPr lang="en-US" sz="2400" dirty="0">
                <a:solidFill>
                  <a:srgbClr val="6D6E6C"/>
                </a:solidFill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506442" y="2396385"/>
            <a:ext cx="41000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1188A3"/>
                </a:solidFill>
              </a:rPr>
              <a:t>5. </a:t>
            </a:r>
            <a:r>
              <a:rPr lang="en-US" sz="2800" b="1" dirty="0" err="1">
                <a:solidFill>
                  <a:srgbClr val="1188A3"/>
                </a:solidFill>
              </a:rPr>
              <a:t>Konuyu</a:t>
            </a:r>
            <a:r>
              <a:rPr lang="en-US" sz="2800" b="1" dirty="0">
                <a:solidFill>
                  <a:srgbClr val="1188A3"/>
                </a:solidFill>
              </a:rPr>
              <a:t> </a:t>
            </a:r>
            <a:r>
              <a:rPr lang="en-US" sz="2800" b="1" dirty="0" err="1">
                <a:solidFill>
                  <a:srgbClr val="1188A3"/>
                </a:solidFill>
              </a:rPr>
              <a:t>izleyiciyle</a:t>
            </a:r>
            <a:r>
              <a:rPr lang="en-US" sz="2800" b="1" dirty="0">
                <a:solidFill>
                  <a:srgbClr val="1188A3"/>
                </a:solidFill>
              </a:rPr>
              <a:t> </a:t>
            </a:r>
            <a:r>
              <a:rPr lang="en-US" sz="2800" b="1" dirty="0" err="1">
                <a:solidFill>
                  <a:srgbClr val="1188A3"/>
                </a:solidFill>
              </a:rPr>
              <a:t>ilişkilendirin</a:t>
            </a:r>
            <a:endParaRPr lang="en-US" sz="2800" b="1" dirty="0">
              <a:solidFill>
                <a:srgbClr val="1188A3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21171" y="4005631"/>
            <a:ext cx="31163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err="1">
                <a:solidFill>
                  <a:srgbClr val="6D6E6C"/>
                </a:solidFill>
              </a:rPr>
              <a:t>Kitlenize</a:t>
            </a:r>
            <a:r>
              <a:rPr lang="en-US" sz="2400" dirty="0">
                <a:solidFill>
                  <a:srgbClr val="6D6E6C"/>
                </a:solidFill>
              </a:rPr>
              <a:t>, </a:t>
            </a:r>
            <a:r>
              <a:rPr lang="en-US" sz="2400" dirty="0" err="1">
                <a:solidFill>
                  <a:srgbClr val="6D6E6C"/>
                </a:solidFill>
              </a:rPr>
              <a:t>bu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ilginin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önemsedikleri</a:t>
            </a:r>
            <a:r>
              <a:rPr lang="en-US" sz="2400" dirty="0">
                <a:solidFill>
                  <a:srgbClr val="6D6E6C"/>
                </a:solidFill>
              </a:rPr>
              <a:t>, </a:t>
            </a:r>
            <a:r>
              <a:rPr lang="en-US" sz="2400" dirty="0" err="1">
                <a:solidFill>
                  <a:srgbClr val="6D6E6C"/>
                </a:solidFill>
              </a:rPr>
              <a:t>istedikleri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veya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ihtiyaç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duydukları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şeylere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nasıl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uyduğunu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gösterin</a:t>
            </a:r>
            <a:endParaRPr lang="en-US" sz="2400" dirty="0">
              <a:solidFill>
                <a:srgbClr val="6D6E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86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1548FF5-A7AF-7542-8BB9-D4330E1CD6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44039" y="2471737"/>
            <a:ext cx="1461986" cy="1914525"/>
          </a:xfrm>
        </p:spPr>
        <p:txBody>
          <a:bodyPr>
            <a:normAutofit/>
          </a:bodyPr>
          <a:lstStyle/>
          <a:p>
            <a:pPr marL="0" indent="0"/>
            <a:r>
              <a:rPr lang="hr-BA" dirty="0"/>
              <a:t>Understand the parties</a:t>
            </a:r>
            <a:endParaRPr lang="en-US" dirty="0"/>
          </a:p>
        </p:txBody>
      </p:sp>
      <p:sp>
        <p:nvSpPr>
          <p:cNvPr id="7" name="Arc 6">
            <a:extLst>
              <a:ext uri="{FF2B5EF4-FFF2-40B4-BE49-F238E27FC236}">
                <a16:creationId xmlns="" xmlns:a16="http://schemas.microsoft.com/office/drawing/2014/main" id="{091B2689-EDA1-4C1A-BD7D-6A311E8B8251}"/>
              </a:ext>
            </a:extLst>
          </p:cNvPr>
          <p:cNvSpPr/>
          <p:nvPr/>
        </p:nvSpPr>
        <p:spPr>
          <a:xfrm rot="8095117">
            <a:off x="1633262" y="151673"/>
            <a:ext cx="2952517" cy="2927271"/>
          </a:xfrm>
          <a:prstGeom prst="arc">
            <a:avLst/>
          </a:prstGeom>
          <a:ln w="12700">
            <a:solidFill>
              <a:srgbClr val="1188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63506" y="3621892"/>
            <a:ext cx="35328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1188A3"/>
                </a:solidFill>
              </a:rPr>
              <a:t>6. </a:t>
            </a:r>
            <a:r>
              <a:rPr lang="en-US" sz="2800" b="1" dirty="0" err="1">
                <a:solidFill>
                  <a:srgbClr val="1188A3"/>
                </a:solidFill>
              </a:rPr>
              <a:t>İsteğinizi</a:t>
            </a:r>
            <a:r>
              <a:rPr lang="en-US" sz="2800" b="1" dirty="0">
                <a:solidFill>
                  <a:srgbClr val="1188A3"/>
                </a:solidFill>
              </a:rPr>
              <a:t> </a:t>
            </a:r>
            <a:r>
              <a:rPr lang="en-US" sz="2800" b="1" dirty="0" err="1">
                <a:solidFill>
                  <a:srgbClr val="1188A3"/>
                </a:solidFill>
              </a:rPr>
              <a:t>yapın</a:t>
            </a:r>
            <a:r>
              <a:rPr lang="en-US" sz="2800" b="1" dirty="0">
                <a:solidFill>
                  <a:srgbClr val="1188A3"/>
                </a:solidFill>
              </a:rPr>
              <a:t> (“</a:t>
            </a:r>
            <a:r>
              <a:rPr lang="en-US" sz="2800" b="1" dirty="0" err="1">
                <a:solidFill>
                  <a:srgbClr val="1188A3"/>
                </a:solidFill>
              </a:rPr>
              <a:t>sorun</a:t>
            </a:r>
            <a:r>
              <a:rPr lang="en-US" sz="2800" b="1" dirty="0">
                <a:solidFill>
                  <a:srgbClr val="1188A3"/>
                </a:solidFill>
              </a:rPr>
              <a:t>”).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62737" y="1640740"/>
            <a:ext cx="3093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 err="1">
                <a:solidFill>
                  <a:srgbClr val="6D6E6C"/>
                </a:solidFill>
              </a:rPr>
              <a:t>Kişinin</a:t>
            </a:r>
            <a:r>
              <a:rPr lang="en-US" sz="2400" dirty="0">
                <a:solidFill>
                  <a:srgbClr val="6D6E6C"/>
                </a:solidFill>
              </a:rPr>
              <a:t> ne </a:t>
            </a:r>
            <a:r>
              <a:rPr lang="en-US" sz="2400" dirty="0" err="1">
                <a:solidFill>
                  <a:srgbClr val="6D6E6C"/>
                </a:solidFill>
              </a:rPr>
              <a:t>yapmasını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istediğinizi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açıkça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belirtin</a:t>
            </a:r>
            <a:r>
              <a:rPr lang="en-US" sz="2400" dirty="0">
                <a:solidFill>
                  <a:srgbClr val="6D6E6C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532129" y="2872316"/>
            <a:ext cx="1514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s-Latn-BA" sz="2400" dirty="0">
                <a:solidFill>
                  <a:schemeClr val="bg1"/>
                </a:solidFill>
              </a:rPr>
              <a:t>Bir mesaj oluşturun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67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048593" y="433904"/>
            <a:ext cx="9966248" cy="84625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bs-Latn-BA" sz="4400" b="1" dirty="0">
                <a:solidFill>
                  <a:srgbClr val="1BA19A"/>
                </a:solidFill>
              </a:rPr>
              <a:t>GÖRSELLEŞTİRELİM – 6 harika mesajlaşma örneği!</a:t>
            </a:r>
            <a:endParaRPr lang="en-US" sz="4400" dirty="0">
              <a:solidFill>
                <a:srgbClr val="1BA19A"/>
              </a:solidFill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3" y="1741900"/>
            <a:ext cx="1867083" cy="186708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28AF9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5" t="216" r="8910" b="-216"/>
          <a:stretch/>
        </p:blipFill>
        <p:spPr>
          <a:xfrm>
            <a:off x="2183369" y="1746566"/>
            <a:ext cx="1847299" cy="184127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1188A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hlinkClick r:id="rId6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7" r="10114"/>
          <a:stretch/>
        </p:blipFill>
        <p:spPr>
          <a:xfrm>
            <a:off x="4203141" y="1743299"/>
            <a:ext cx="1791817" cy="1828237"/>
          </a:xfrm>
          <a:prstGeom prst="rect">
            <a:avLst/>
          </a:prstGeom>
          <a:solidFill>
            <a:srgbClr val="92D050"/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hlinkClick r:id="rId8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8" r="29847"/>
          <a:stretch/>
        </p:blipFill>
        <p:spPr>
          <a:xfrm>
            <a:off x="6185083" y="1740705"/>
            <a:ext cx="1830170" cy="183151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1188A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hlinkClick r:id="rId10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5" r="21203"/>
          <a:stretch/>
        </p:blipFill>
        <p:spPr>
          <a:xfrm>
            <a:off x="8204855" y="1727988"/>
            <a:ext cx="1825444" cy="182823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hlinkClick r:id="rId12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8" r="19908"/>
          <a:stretch/>
        </p:blipFill>
        <p:spPr>
          <a:xfrm>
            <a:off x="10219901" y="1740705"/>
            <a:ext cx="1779085" cy="182768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28AF9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 Placeholder 92">
            <a:extLst>
              <a:ext uri="{FF2B5EF4-FFF2-40B4-BE49-F238E27FC236}">
                <a16:creationId xmlns="" xmlns:a16="http://schemas.microsoft.com/office/drawing/2014/main" id="{6D337FA9-947C-D14C-8527-2783D9CEA8E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7045" y="3717260"/>
            <a:ext cx="1903851" cy="39264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r-TR" sz="2400" b="1" dirty="0" smtClean="0">
                <a:solidFill>
                  <a:srgbClr val="28AF95"/>
                </a:solidFill>
              </a:rPr>
              <a:t>İLGİ ÇEK</a:t>
            </a:r>
            <a:endParaRPr lang="en-US" sz="2400" dirty="0">
              <a:solidFill>
                <a:srgbClr val="28AF95"/>
              </a:solidFill>
            </a:endParaRPr>
          </a:p>
        </p:txBody>
      </p:sp>
      <p:sp>
        <p:nvSpPr>
          <p:cNvPr id="12" name="Text Placeholder 92">
            <a:extLst>
              <a:ext uri="{FF2B5EF4-FFF2-40B4-BE49-F238E27FC236}">
                <a16:creationId xmlns="" xmlns:a16="http://schemas.microsoft.com/office/drawing/2014/main" id="{6D337FA9-947C-D14C-8527-2783D9CEA8E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052103" y="3742380"/>
            <a:ext cx="2084758" cy="78773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bs-Latn-BA" sz="2400" b="1" dirty="0">
                <a:solidFill>
                  <a:srgbClr val="1188A3"/>
                </a:solidFill>
              </a:rPr>
              <a:t>SORUN SUNUN</a:t>
            </a:r>
            <a:endParaRPr lang="en-US" sz="2400" dirty="0">
              <a:solidFill>
                <a:srgbClr val="1188A3"/>
              </a:solidFill>
            </a:endParaRPr>
          </a:p>
        </p:txBody>
      </p:sp>
      <p:sp>
        <p:nvSpPr>
          <p:cNvPr id="13" name="Text Placeholder 92">
            <a:extLst>
              <a:ext uri="{FF2B5EF4-FFF2-40B4-BE49-F238E27FC236}">
                <a16:creationId xmlns="" xmlns:a16="http://schemas.microsoft.com/office/drawing/2014/main" id="{6D337FA9-947C-D14C-8527-2783D9CEA8E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571347" y="3717260"/>
            <a:ext cx="3092460" cy="39264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bs-Latn-BA" sz="2400" b="1" dirty="0">
                <a:solidFill>
                  <a:srgbClr val="92D050"/>
                </a:solidFill>
              </a:rPr>
              <a:t>KİTLEYLE </a:t>
            </a:r>
            <a:endParaRPr lang="tr-TR" sz="2400" b="1" dirty="0" smtClean="0">
              <a:solidFill>
                <a:srgbClr val="92D050"/>
              </a:solidFill>
            </a:endParaRPr>
          </a:p>
          <a:p>
            <a:pPr marL="0" indent="0" algn="ctr">
              <a:buNone/>
            </a:pPr>
            <a:r>
              <a:rPr lang="bs-Latn-BA" sz="2400" b="1" dirty="0" smtClean="0">
                <a:solidFill>
                  <a:srgbClr val="92D050"/>
                </a:solidFill>
              </a:rPr>
              <a:t>BAĞLANIN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4" name="Text Placeholder 92">
            <a:extLst>
              <a:ext uri="{FF2B5EF4-FFF2-40B4-BE49-F238E27FC236}">
                <a16:creationId xmlns="" xmlns:a16="http://schemas.microsoft.com/office/drawing/2014/main" id="{6D337FA9-947C-D14C-8527-2783D9CEA8E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553938" y="3755060"/>
            <a:ext cx="3092460" cy="39264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bs-Latn-BA" sz="2400" b="1" dirty="0">
                <a:solidFill>
                  <a:srgbClr val="1188A3"/>
                </a:solidFill>
              </a:rPr>
              <a:t>BİR HİKAYE </a:t>
            </a:r>
            <a:endParaRPr lang="tr-TR" sz="2400" b="1" dirty="0" smtClean="0">
              <a:solidFill>
                <a:srgbClr val="1188A3"/>
              </a:solidFill>
            </a:endParaRPr>
          </a:p>
          <a:p>
            <a:pPr marL="0" indent="0" algn="ctr">
              <a:buNone/>
            </a:pPr>
            <a:r>
              <a:rPr lang="bs-Latn-BA" sz="2400" b="1" dirty="0" smtClean="0">
                <a:solidFill>
                  <a:srgbClr val="1188A3"/>
                </a:solidFill>
              </a:rPr>
              <a:t>ANLAT</a:t>
            </a:r>
            <a:r>
              <a:rPr lang="tr-TR" sz="2400" b="1" dirty="0" smtClean="0">
                <a:solidFill>
                  <a:srgbClr val="1188A3"/>
                </a:solidFill>
              </a:rPr>
              <a:t>IN</a:t>
            </a:r>
            <a:endParaRPr lang="en-US" sz="2400" dirty="0">
              <a:solidFill>
                <a:srgbClr val="1188A3"/>
              </a:solidFill>
            </a:endParaRPr>
          </a:p>
        </p:txBody>
      </p:sp>
      <p:sp>
        <p:nvSpPr>
          <p:cNvPr id="15" name="Text Placeholder 92">
            <a:extLst>
              <a:ext uri="{FF2B5EF4-FFF2-40B4-BE49-F238E27FC236}">
                <a16:creationId xmlns="" xmlns:a16="http://schemas.microsoft.com/office/drawing/2014/main" id="{6D337FA9-947C-D14C-8527-2783D9CEA8E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467302" y="3770371"/>
            <a:ext cx="1210220" cy="39264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bs-Latn-BA" sz="2400" b="1" dirty="0">
                <a:solidFill>
                  <a:srgbClr val="92D050"/>
                </a:solidFill>
              </a:rPr>
              <a:t>GERÇEKLER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16" name="Text Placeholder 92">
            <a:extLst>
              <a:ext uri="{FF2B5EF4-FFF2-40B4-BE49-F238E27FC236}">
                <a16:creationId xmlns="" xmlns:a16="http://schemas.microsoft.com/office/drawing/2014/main" id="{6D337FA9-947C-D14C-8527-2783D9CEA8E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563213" y="3751041"/>
            <a:ext cx="3092460" cy="39264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r-TR" sz="2400" b="1" dirty="0" smtClean="0">
                <a:solidFill>
                  <a:srgbClr val="1BA19A"/>
                </a:solidFill>
              </a:rPr>
              <a:t>SORUN</a:t>
            </a:r>
            <a:endParaRPr lang="en-US" sz="2400" dirty="0">
              <a:solidFill>
                <a:srgbClr val="1BA19A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01091" y="5380702"/>
            <a:ext cx="88335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28AF95"/>
                </a:solidFill>
              </a:rPr>
              <a:t>MESAJI</a:t>
            </a:r>
            <a:r>
              <a:rPr lang="en-US" sz="3600" b="1" dirty="0">
                <a:solidFill>
                  <a:srgbClr val="1188A3"/>
                </a:solidFill>
              </a:rPr>
              <a:t> </a:t>
            </a:r>
            <a:r>
              <a:rPr lang="en-US" sz="3600" b="1" dirty="0" err="1">
                <a:solidFill>
                  <a:srgbClr val="1188A3"/>
                </a:solidFill>
              </a:rPr>
              <a:t>takip</a:t>
            </a:r>
            <a:r>
              <a:rPr lang="en-US" sz="3600" b="1" dirty="0">
                <a:solidFill>
                  <a:srgbClr val="1188A3"/>
                </a:solidFill>
              </a:rPr>
              <a:t> </a:t>
            </a:r>
            <a:r>
              <a:rPr lang="en-US" sz="3600" b="1" dirty="0" err="1">
                <a:solidFill>
                  <a:srgbClr val="1188A3"/>
                </a:solidFill>
              </a:rPr>
              <a:t>etmek</a:t>
            </a:r>
            <a:r>
              <a:rPr lang="en-US" sz="3600" b="1" dirty="0">
                <a:solidFill>
                  <a:srgbClr val="1188A3"/>
                </a:solidFill>
              </a:rPr>
              <a:t> </a:t>
            </a:r>
            <a:r>
              <a:rPr lang="en-US" sz="3600" b="1" dirty="0" err="1">
                <a:solidFill>
                  <a:srgbClr val="1188A3"/>
                </a:solidFill>
              </a:rPr>
              <a:t>için</a:t>
            </a:r>
            <a:r>
              <a:rPr lang="en-US" sz="3600" b="1" dirty="0">
                <a:solidFill>
                  <a:srgbClr val="1188A3"/>
                </a:solidFill>
              </a:rPr>
              <a:t> her </a:t>
            </a:r>
            <a:r>
              <a:rPr lang="en-US" sz="3600" b="1" dirty="0" err="1">
                <a:solidFill>
                  <a:srgbClr val="1188A3"/>
                </a:solidFill>
              </a:rPr>
              <a:t>resmin</a:t>
            </a:r>
            <a:r>
              <a:rPr lang="en-US" sz="3600" b="1" dirty="0">
                <a:solidFill>
                  <a:srgbClr val="1188A3"/>
                </a:solidFill>
              </a:rPr>
              <a:t> </a:t>
            </a:r>
            <a:r>
              <a:rPr lang="en-US" sz="3600" b="1" dirty="0" err="1">
                <a:solidFill>
                  <a:srgbClr val="1188A3"/>
                </a:solidFill>
              </a:rPr>
              <a:t>üzerine</a:t>
            </a:r>
            <a:r>
              <a:rPr lang="en-US" sz="3600" b="1" dirty="0">
                <a:solidFill>
                  <a:srgbClr val="1188A3"/>
                </a:solidFill>
              </a:rPr>
              <a:t> </a:t>
            </a:r>
            <a:r>
              <a:rPr lang="en-US" sz="3600" b="1" u="sng" dirty="0" smtClean="0">
                <a:solidFill>
                  <a:srgbClr val="1188A3"/>
                </a:solidFill>
              </a:rPr>
              <a:t>TIKLAYIN</a:t>
            </a:r>
            <a:r>
              <a:rPr lang="en-US" sz="3600" b="1" dirty="0" smtClean="0">
                <a:solidFill>
                  <a:srgbClr val="1188A3"/>
                </a:solidFill>
              </a:rPr>
              <a:t>*</a:t>
            </a:r>
            <a:endParaRPr lang="en-US" sz="3600" b="1" dirty="0">
              <a:solidFill>
                <a:srgbClr val="28AF95"/>
              </a:solidFill>
            </a:endParaRPr>
          </a:p>
        </p:txBody>
      </p:sp>
      <p:pic>
        <p:nvPicPr>
          <p:cNvPr id="22" name="Graphic 9" descr="Cursor with solid fill">
            <a:extLst>
              <a:ext uri="{FF2B5EF4-FFF2-40B4-BE49-F238E27FC236}">
                <a16:creationId xmlns="" xmlns:a16="http://schemas.microsoft.com/office/drawing/2014/main" id="{011A8F39-7C45-440B-B3F9-BADC96EFF3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340910">
            <a:off x="5219995" y="4282218"/>
            <a:ext cx="1268218" cy="12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88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9502523C-1FBF-694D-A493-E6D7659C55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3715" y="1191057"/>
            <a:ext cx="4957908" cy="582221"/>
          </a:xfrm>
        </p:spPr>
        <p:txBody>
          <a:bodyPr>
            <a:normAutofit lnSpcReduction="10000"/>
          </a:bodyPr>
          <a:lstStyle/>
          <a:p>
            <a:r>
              <a:rPr lang="tr-TR" b="1" dirty="0" smtClean="0"/>
              <a:t>SES</a:t>
            </a:r>
            <a:endParaRPr lang="en-U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17FC06B-D4D7-7C48-A9E1-9C8C38FB391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49396" y="1217612"/>
            <a:ext cx="4957908" cy="582221"/>
          </a:xfrm>
        </p:spPr>
        <p:txBody>
          <a:bodyPr>
            <a:normAutofit lnSpcReduction="10000"/>
          </a:bodyPr>
          <a:lstStyle/>
          <a:p>
            <a:r>
              <a:rPr lang="hr-BA" b="1" dirty="0" smtClean="0"/>
              <a:t>T</a:t>
            </a:r>
            <a:r>
              <a:rPr lang="tr-TR" b="1" dirty="0" smtClean="0"/>
              <a:t>ONLAMA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89D6722-04D8-4666-8C0D-A20E79FEA4FE}"/>
              </a:ext>
            </a:extLst>
          </p:cNvPr>
          <p:cNvSpPr txBox="1"/>
          <p:nvPr/>
        </p:nvSpPr>
        <p:spPr>
          <a:xfrm>
            <a:off x="5591623" y="289516"/>
            <a:ext cx="10763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prstClr val="white"/>
                </a:solidFill>
              </a:rPr>
              <a:t>≠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3077" y="2222751"/>
            <a:ext cx="1136196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i="1" dirty="0">
                <a:solidFill>
                  <a:srgbClr val="1188A3"/>
                </a:solidFill>
              </a:rPr>
              <a:t>Ses </a:t>
            </a:r>
            <a:r>
              <a:rPr lang="fr-FR" sz="2800" i="1" dirty="0" err="1">
                <a:solidFill>
                  <a:srgbClr val="1188A3"/>
                </a:solidFill>
              </a:rPr>
              <a:t>ve</a:t>
            </a:r>
            <a:r>
              <a:rPr lang="fr-FR" sz="2800" i="1" dirty="0">
                <a:solidFill>
                  <a:srgbClr val="1188A3"/>
                </a:solidFill>
              </a:rPr>
              <a:t> ton </a:t>
            </a:r>
            <a:r>
              <a:rPr lang="fr-FR" sz="2800" i="1" dirty="0" err="1">
                <a:solidFill>
                  <a:srgbClr val="1188A3"/>
                </a:solidFill>
              </a:rPr>
              <a:t>arasındaki</a:t>
            </a:r>
            <a:r>
              <a:rPr lang="fr-FR" sz="2800" i="1" dirty="0">
                <a:solidFill>
                  <a:srgbClr val="1188A3"/>
                </a:solidFill>
              </a:rPr>
              <a:t> </a:t>
            </a:r>
            <a:r>
              <a:rPr lang="fr-FR" sz="2800" i="1" dirty="0" err="1">
                <a:solidFill>
                  <a:srgbClr val="1188A3"/>
                </a:solidFill>
              </a:rPr>
              <a:t>fark</a:t>
            </a:r>
            <a:r>
              <a:rPr lang="fr-FR" sz="2800" i="1" dirty="0">
                <a:solidFill>
                  <a:srgbClr val="1188A3"/>
                </a:solidFill>
              </a:rPr>
              <a:t> </a:t>
            </a:r>
            <a:r>
              <a:rPr lang="fr-FR" sz="2800" i="1" dirty="0" err="1">
                <a:solidFill>
                  <a:srgbClr val="1188A3"/>
                </a:solidFill>
              </a:rPr>
              <a:t>nedir</a:t>
            </a:r>
            <a:r>
              <a:rPr lang="fr-FR" sz="2800" i="1" dirty="0">
                <a:solidFill>
                  <a:srgbClr val="1188A3"/>
                </a:solidFill>
              </a:rPr>
              <a:t>?</a:t>
            </a:r>
            <a:endParaRPr lang="bs-Latn-BA" sz="2400" dirty="0">
              <a:solidFill>
                <a:srgbClr val="6D6E6C"/>
              </a:solidFill>
            </a:endParaRPr>
          </a:p>
          <a:p>
            <a:r>
              <a:rPr lang="tr-TR" sz="2400" dirty="0" smtClean="0">
                <a:solidFill>
                  <a:srgbClr val="6D6E6C"/>
                </a:solidFill>
              </a:rPr>
              <a:t>Düşünün</a:t>
            </a:r>
            <a:r>
              <a:rPr lang="en-US" sz="2400" dirty="0" smtClean="0">
                <a:solidFill>
                  <a:srgbClr val="6D6E6C"/>
                </a:solidFill>
              </a:rPr>
              <a:t>:</a:t>
            </a:r>
            <a:endParaRPr lang="bs-Latn-BA" sz="2400" dirty="0">
              <a:solidFill>
                <a:srgbClr val="6D6E6C"/>
              </a:solidFill>
            </a:endParaRPr>
          </a:p>
          <a:p>
            <a:pPr algn="just"/>
            <a:endParaRPr lang="bs-Latn-BA" sz="2400" dirty="0">
              <a:solidFill>
                <a:srgbClr val="6D6E6C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92D050"/>
                </a:solidFill>
              </a:rPr>
              <a:t>Her zaman </a:t>
            </a:r>
            <a:r>
              <a:rPr lang="en-US" sz="2400" dirty="0" err="1">
                <a:solidFill>
                  <a:srgbClr val="92D050"/>
                </a:solidFill>
              </a:rPr>
              <a:t>aynı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sese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sahipsiniz</a:t>
            </a:r>
            <a:r>
              <a:rPr lang="en-US" sz="2400" dirty="0">
                <a:solidFill>
                  <a:srgbClr val="92D050"/>
                </a:solidFill>
              </a:rPr>
              <a:t>, </a:t>
            </a:r>
            <a:r>
              <a:rPr lang="en-US" sz="2400" dirty="0" err="1">
                <a:solidFill>
                  <a:srgbClr val="92D050"/>
                </a:solidFill>
              </a:rPr>
              <a:t>ancak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tonunuz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değişiyor</a:t>
            </a:r>
            <a:r>
              <a:rPr lang="en-US" sz="2400" dirty="0" smtClean="0">
                <a:solidFill>
                  <a:srgbClr val="92D050"/>
                </a:solidFill>
              </a:rPr>
              <a:t>.</a:t>
            </a:r>
            <a:endParaRPr lang="bs-Latn-BA" sz="2400" dirty="0">
              <a:solidFill>
                <a:srgbClr val="92D05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6D6E6C"/>
                </a:solidFill>
              </a:rPr>
              <a:t>En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yakın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arkadaşlarınızla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yemeğe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çıktığınızda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bir</a:t>
            </a:r>
            <a:r>
              <a:rPr lang="en-US" sz="2400" dirty="0">
                <a:solidFill>
                  <a:srgbClr val="6D6E6C"/>
                </a:solidFill>
              </a:rPr>
              <a:t> ton, </a:t>
            </a:r>
            <a:r>
              <a:rPr lang="en-US" sz="2400" dirty="0" err="1">
                <a:solidFill>
                  <a:srgbClr val="6D6E6C"/>
                </a:solidFill>
              </a:rPr>
              <a:t>patronunuzla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bir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toplantıdayken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farklı</a:t>
            </a:r>
            <a:r>
              <a:rPr lang="en-US" sz="2400" dirty="0">
                <a:solidFill>
                  <a:srgbClr val="6D6E6C"/>
                </a:solidFill>
              </a:rPr>
              <a:t> </a:t>
            </a:r>
            <a:r>
              <a:rPr lang="en-US" sz="2400" dirty="0" err="1">
                <a:solidFill>
                  <a:srgbClr val="6D6E6C"/>
                </a:solidFill>
              </a:rPr>
              <a:t>bir</a:t>
            </a:r>
            <a:r>
              <a:rPr lang="en-US" sz="2400" dirty="0">
                <a:solidFill>
                  <a:srgbClr val="6D6E6C"/>
                </a:solidFill>
              </a:rPr>
              <a:t> ton </a:t>
            </a:r>
            <a:r>
              <a:rPr lang="en-US" sz="2400" dirty="0" err="1">
                <a:solidFill>
                  <a:srgbClr val="6D6E6C"/>
                </a:solidFill>
              </a:rPr>
              <a:t>kullanabilirsiniz</a:t>
            </a:r>
            <a:r>
              <a:rPr lang="en-US" sz="2400" dirty="0" smtClean="0">
                <a:solidFill>
                  <a:srgbClr val="6D6E6C"/>
                </a:solidFill>
              </a:rPr>
              <a:t>.</a:t>
            </a:r>
            <a:endParaRPr lang="en-US" sz="2400" dirty="0">
              <a:solidFill>
                <a:srgbClr val="6D6E6C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28AF95"/>
                </a:solidFill>
              </a:rPr>
              <a:t>Ses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tonunuz</a:t>
            </a:r>
            <a:r>
              <a:rPr lang="en-US" sz="2400" dirty="0">
                <a:solidFill>
                  <a:srgbClr val="28AF95"/>
                </a:solidFill>
              </a:rPr>
              <a:t>, </a:t>
            </a:r>
            <a:r>
              <a:rPr lang="en-US" sz="2400" dirty="0" err="1">
                <a:solidFill>
                  <a:srgbClr val="28AF95"/>
                </a:solidFill>
              </a:rPr>
              <a:t>hitap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ettiğiniz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kişinin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duygusal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durumuna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göre</a:t>
            </a:r>
            <a:r>
              <a:rPr lang="en-US" sz="2400" dirty="0">
                <a:solidFill>
                  <a:srgbClr val="28AF95"/>
                </a:solidFill>
              </a:rPr>
              <a:t> de </a:t>
            </a:r>
            <a:r>
              <a:rPr lang="en-US" sz="2400" dirty="0" err="1">
                <a:solidFill>
                  <a:srgbClr val="28AF95"/>
                </a:solidFill>
              </a:rPr>
              <a:t>değişir</a:t>
            </a:r>
            <a:r>
              <a:rPr lang="en-US" sz="2400" dirty="0">
                <a:solidFill>
                  <a:srgbClr val="28AF95"/>
                </a:solidFill>
              </a:rPr>
              <a:t>. </a:t>
            </a:r>
            <a:r>
              <a:rPr lang="en-US" sz="2400" dirty="0" err="1">
                <a:solidFill>
                  <a:srgbClr val="28AF95"/>
                </a:solidFill>
              </a:rPr>
              <a:t>Korkan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veya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üzülen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biriyle</a:t>
            </a:r>
            <a:r>
              <a:rPr lang="en-US" sz="2400" dirty="0">
                <a:solidFill>
                  <a:srgbClr val="28AF95"/>
                </a:solidFill>
              </a:rPr>
              <a:t>, </a:t>
            </a:r>
            <a:r>
              <a:rPr lang="en-US" sz="2400" dirty="0" err="1">
                <a:solidFill>
                  <a:srgbClr val="28AF95"/>
                </a:solidFill>
              </a:rPr>
              <a:t>gülen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biriyle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aynı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ses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tonunu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kullanmak</a:t>
            </a:r>
            <a:r>
              <a:rPr lang="en-US" sz="2400" dirty="0">
                <a:solidFill>
                  <a:srgbClr val="28AF95"/>
                </a:solidFill>
              </a:rPr>
              <a:t> </a:t>
            </a:r>
            <a:r>
              <a:rPr lang="en-US" sz="2400" dirty="0" err="1">
                <a:solidFill>
                  <a:srgbClr val="28AF95"/>
                </a:solidFill>
              </a:rPr>
              <a:t>istemezsiniz</a:t>
            </a:r>
            <a:r>
              <a:rPr lang="en-US" sz="2400" dirty="0" smtClean="0">
                <a:solidFill>
                  <a:srgbClr val="28AF95"/>
                </a:solidFill>
              </a:rPr>
              <a:t>.</a:t>
            </a:r>
            <a:endParaRPr lang="en-US" sz="2400" dirty="0">
              <a:solidFill>
                <a:srgbClr val="28AF95"/>
              </a:solidFill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="" xmlns:a16="http://schemas.microsoft.com/office/drawing/2014/main" id="{909333F2-5E13-1B40-BB35-9546F1142519}"/>
              </a:ext>
            </a:extLst>
          </p:cNvPr>
          <p:cNvSpPr txBox="1">
            <a:spLocks/>
          </p:cNvSpPr>
          <p:nvPr/>
        </p:nvSpPr>
        <p:spPr>
          <a:xfrm>
            <a:off x="2036349" y="161071"/>
            <a:ext cx="8186874" cy="10830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err="1">
                <a:solidFill>
                  <a:srgbClr val="1188A3"/>
                </a:solidFill>
              </a:rPr>
              <a:t>Sesin</a:t>
            </a:r>
            <a:r>
              <a:rPr lang="en-US" sz="3600" b="1" dirty="0">
                <a:solidFill>
                  <a:srgbClr val="1188A3"/>
                </a:solidFill>
              </a:rPr>
              <a:t> </a:t>
            </a:r>
            <a:r>
              <a:rPr lang="en-US" sz="3600" b="1" dirty="0" err="1">
                <a:solidFill>
                  <a:srgbClr val="1188A3"/>
                </a:solidFill>
              </a:rPr>
              <a:t>önemi</a:t>
            </a:r>
            <a:r>
              <a:rPr lang="en-US" sz="3600" b="1" dirty="0">
                <a:solidFill>
                  <a:srgbClr val="1188A3"/>
                </a:solidFill>
              </a:rPr>
              <a:t> </a:t>
            </a:r>
            <a:r>
              <a:rPr lang="en-US" sz="3600" b="1" dirty="0" err="1">
                <a:solidFill>
                  <a:srgbClr val="1188A3"/>
                </a:solidFill>
              </a:rPr>
              <a:t>ve</a:t>
            </a:r>
            <a:r>
              <a:rPr lang="en-US" sz="3600" b="1" dirty="0">
                <a:solidFill>
                  <a:srgbClr val="1188A3"/>
                </a:solidFill>
              </a:rPr>
              <a:t> </a:t>
            </a:r>
            <a:r>
              <a:rPr lang="en-US" sz="3600" b="1" dirty="0" err="1">
                <a:solidFill>
                  <a:srgbClr val="1188A3"/>
                </a:solidFill>
              </a:rPr>
              <a:t>ses</a:t>
            </a:r>
            <a:r>
              <a:rPr lang="en-US" sz="3600" b="1" dirty="0">
                <a:solidFill>
                  <a:srgbClr val="1188A3"/>
                </a:solidFill>
              </a:rPr>
              <a:t> </a:t>
            </a:r>
            <a:r>
              <a:rPr lang="en-US" sz="3600" b="1" dirty="0" err="1">
                <a:solidFill>
                  <a:srgbClr val="1188A3"/>
                </a:solidFill>
              </a:rPr>
              <a:t>tonu</a:t>
            </a:r>
            <a:endParaRPr lang="en-US" sz="3600" b="1" dirty="0">
              <a:solidFill>
                <a:srgbClr val="1188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64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A56DA5F2-4137-3042-ACB2-7465E92BE8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BA" dirty="0"/>
              <a:t>EŞSİZ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FAAEC063-0E22-224A-BEB5-C5894BE565B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BA" dirty="0" smtClean="0"/>
              <a:t>AÇIK SÖZLÜ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609F5FD8-9A45-AB46-874D-E670402059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04" y="3130034"/>
            <a:ext cx="3024340" cy="882975"/>
          </a:xfrm>
        </p:spPr>
        <p:txBody>
          <a:bodyPr>
            <a:noAutofit/>
          </a:bodyPr>
          <a:lstStyle/>
          <a:p>
            <a:pPr marL="0" indent="0"/>
            <a:r>
              <a:rPr lang="hr-BA" sz="2400" dirty="0"/>
              <a:t>İzleyicilerinizin ayakkabılarına girin, ne duymalarını istiyorsunuz?</a:t>
            </a:r>
            <a:endParaRPr lang="en-US" sz="2400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642B1E1B-9AA2-A84E-AF03-47474770D2E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BA" dirty="0"/>
              <a:t>DENGELİ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BD4D635F-2824-C44E-952E-E2D6EFC075E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BA" dirty="0"/>
              <a:t>UMUTLU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84634E15-2F00-AF49-AD93-9610E37AAC5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-17545" y="557599"/>
            <a:ext cx="12181236" cy="1352273"/>
          </a:xfrm>
        </p:spPr>
        <p:txBody>
          <a:bodyPr>
            <a:normAutofit/>
          </a:bodyPr>
          <a:lstStyle/>
          <a:p>
            <a:r>
              <a:rPr lang="tr-TR" b="1" spc="600" dirty="0" smtClean="0"/>
              <a:t>SES</a:t>
            </a:r>
            <a:endParaRPr lang="hr-BA" b="1" spc="600" dirty="0"/>
          </a:p>
          <a:p>
            <a:r>
              <a:rPr lang="hr-BA" b="1" i="1" dirty="0">
                <a:solidFill>
                  <a:srgbClr val="92D050"/>
                </a:solidFill>
              </a:rPr>
              <a:t>Olmaya </a:t>
            </a:r>
            <a:r>
              <a:rPr lang="hr-BA" b="1" i="1" dirty="0" smtClean="0">
                <a:solidFill>
                  <a:srgbClr val="92D050"/>
                </a:solidFill>
              </a:rPr>
              <a:t>çalış:</a:t>
            </a:r>
            <a:endParaRPr lang="en-US" b="1" i="1" dirty="0">
              <a:solidFill>
                <a:srgbClr val="92D05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57269" y="3130034"/>
            <a:ext cx="2846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BA" sz="2400" dirty="0">
                <a:solidFill>
                  <a:schemeClr val="bg1"/>
                </a:solidFill>
              </a:rPr>
              <a:t>Tutkulu, gerçek, erişilebilir, insan, mükemmel değil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72141" y="3109856"/>
            <a:ext cx="26146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BA" sz="2400" dirty="0">
                <a:solidFill>
                  <a:schemeClr val="bg1"/>
                </a:solidFill>
              </a:rPr>
              <a:t>Her şeyin olumlu sonuçlanmasını beklediğinizi gösterin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346129" y="3130034"/>
            <a:ext cx="26146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dirty="0" err="1">
                <a:solidFill>
                  <a:schemeClr val="bg1"/>
                </a:solidFill>
              </a:rPr>
              <a:t>İlgi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çekici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içerikle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ciddiyet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987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4C04E9B6-5796-4D29-B70F-383D5ACCC6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55531" y="2419349"/>
            <a:ext cx="8996855" cy="3019426"/>
          </a:xfrm>
          <a:ln w="85725">
            <a:gradFill>
              <a:gsLst>
                <a:gs pos="0">
                  <a:srgbClr val="92D050"/>
                </a:gs>
                <a:gs pos="74000">
                  <a:srgbClr val="1188A3"/>
                </a:gs>
                <a:gs pos="83000">
                  <a:srgbClr val="92D050"/>
                </a:gs>
                <a:gs pos="100000">
                  <a:srgbClr val="28AF95"/>
                </a:gs>
              </a:gsLst>
              <a:lin ang="5400000" scaled="1"/>
            </a:gradFill>
          </a:ln>
        </p:spPr>
        <p:txBody>
          <a:bodyPr>
            <a:normAutofit/>
          </a:bodyPr>
          <a:lstStyle/>
          <a:p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50E93AF-93EE-4EC4-B04F-05BA2E4B65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24982" y="351827"/>
            <a:ext cx="3818236" cy="1129008"/>
          </a:xfrm>
        </p:spPr>
        <p:txBody>
          <a:bodyPr>
            <a:normAutofit lnSpcReduction="10000"/>
          </a:bodyPr>
          <a:lstStyle/>
          <a:p>
            <a:pPr algn="ctr"/>
            <a:r>
              <a:rPr lang="bs-Latn-BA" b="1" spc="600" dirty="0" smtClean="0"/>
              <a:t>TO</a:t>
            </a:r>
            <a:r>
              <a:rPr lang="tr-TR" b="1" spc="600" dirty="0" smtClean="0"/>
              <a:t>NLAMA</a:t>
            </a:r>
            <a:r>
              <a:rPr lang="bs-Latn-BA" b="1" spc="600" dirty="0" smtClean="0"/>
              <a:t> </a:t>
            </a:r>
            <a:endParaRPr lang="bs-Latn-BA" b="1" spc="600" dirty="0"/>
          </a:p>
          <a:p>
            <a:pPr algn="ctr"/>
            <a:r>
              <a:rPr lang="bs-Latn-BA" b="1" i="1" dirty="0">
                <a:solidFill>
                  <a:srgbClr val="92D050"/>
                </a:solidFill>
              </a:rPr>
              <a:t>Bunları dene: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2203120" y="1614783"/>
            <a:ext cx="7861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6D6E6C"/>
                </a:solidFill>
              </a:rPr>
              <a:t>Voice stays the same, tone changes depending on the listener</a:t>
            </a:r>
            <a:endParaRPr lang="hr-BA" sz="2400" i="1" dirty="0">
              <a:solidFill>
                <a:srgbClr val="6D6E6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14988" y="2774900"/>
            <a:ext cx="10382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b="1" i="1" dirty="0" smtClean="0">
                <a:solidFill>
                  <a:srgbClr val="6D6E6C"/>
                </a:solidFill>
              </a:rPr>
              <a:t>x</a:t>
            </a:r>
            <a:endParaRPr lang="bs-Latn-BA" sz="2400" b="1" i="1" dirty="0">
              <a:solidFill>
                <a:srgbClr val="6D6E6C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400" b="1" i="1" dirty="0" smtClean="0">
                <a:solidFill>
                  <a:srgbClr val="6D6E6C"/>
                </a:solidFill>
              </a:rPr>
              <a:t>x</a:t>
            </a:r>
            <a:endParaRPr lang="bs-Latn-BA" sz="2400" b="1" i="1" dirty="0">
              <a:solidFill>
                <a:srgbClr val="6D6E6C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400" b="1" i="1" dirty="0" smtClean="0">
                <a:solidFill>
                  <a:srgbClr val="6D6E6C"/>
                </a:solidFill>
              </a:rPr>
              <a:t>x</a:t>
            </a:r>
            <a:endParaRPr lang="bs-Latn-BA" sz="2400" b="1" i="1" dirty="0">
              <a:solidFill>
                <a:srgbClr val="6D6E6C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400" b="1" i="1" dirty="0" smtClean="0">
                <a:solidFill>
                  <a:srgbClr val="6D6E6C"/>
                </a:solidFill>
              </a:rPr>
              <a:t>x</a:t>
            </a:r>
            <a:endParaRPr lang="bs-Latn-BA" sz="2400" b="1" i="1" dirty="0">
              <a:solidFill>
                <a:srgbClr val="6D6E6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65108" y="277490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i="1" dirty="0">
                <a:solidFill>
                  <a:srgbClr val="28AF95"/>
                </a:solidFill>
              </a:rPr>
              <a:t>GÜNDELİK</a:t>
            </a:r>
          </a:p>
          <a:p>
            <a:pPr>
              <a:lnSpc>
                <a:spcPct val="150000"/>
              </a:lnSpc>
            </a:pPr>
            <a:r>
              <a:rPr lang="en-GB" sz="2400" b="1" i="1" dirty="0">
                <a:solidFill>
                  <a:srgbClr val="28AF95"/>
                </a:solidFill>
              </a:rPr>
              <a:t>EĞLENCELİ</a:t>
            </a:r>
          </a:p>
          <a:p>
            <a:pPr>
              <a:lnSpc>
                <a:spcPct val="150000"/>
              </a:lnSpc>
            </a:pPr>
            <a:r>
              <a:rPr lang="en-GB" sz="2400" b="1" i="1" dirty="0">
                <a:solidFill>
                  <a:srgbClr val="28AF95"/>
                </a:solidFill>
              </a:rPr>
              <a:t>SAYGISIZ</a:t>
            </a:r>
          </a:p>
          <a:p>
            <a:pPr>
              <a:lnSpc>
                <a:spcPct val="150000"/>
              </a:lnSpc>
            </a:pPr>
            <a:r>
              <a:rPr lang="tr-TR" sz="2400" b="1" i="1" dirty="0" smtClean="0">
                <a:solidFill>
                  <a:srgbClr val="28AF95"/>
                </a:solidFill>
              </a:rPr>
              <a:t>HEVESSİZ</a:t>
            </a:r>
            <a:endParaRPr lang="en-GB" sz="2400" b="1" i="1" dirty="0">
              <a:solidFill>
                <a:srgbClr val="28AF95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3152" y="2787550"/>
            <a:ext cx="21418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b="1" i="1" dirty="0">
                <a:solidFill>
                  <a:srgbClr val="1188A3"/>
                </a:solidFill>
              </a:rPr>
              <a:t>RESMİ</a:t>
            </a:r>
            <a:endParaRPr lang="bs-Latn-BA" sz="2400" b="1" i="1" dirty="0" smtClean="0">
              <a:solidFill>
                <a:srgbClr val="76C6D2"/>
              </a:solidFill>
            </a:endParaRPr>
          </a:p>
          <a:p>
            <a:pPr algn="r">
              <a:lnSpc>
                <a:spcPct val="150000"/>
              </a:lnSpc>
            </a:pPr>
            <a:r>
              <a:rPr lang="en-GB" sz="2400" b="1" i="1" dirty="0">
                <a:solidFill>
                  <a:srgbClr val="1188A3"/>
                </a:solidFill>
              </a:rPr>
              <a:t>CİDDİ</a:t>
            </a:r>
          </a:p>
          <a:p>
            <a:pPr algn="r">
              <a:lnSpc>
                <a:spcPct val="150000"/>
              </a:lnSpc>
            </a:pPr>
            <a:r>
              <a:rPr lang="en-GB" sz="2400" b="1" i="1" dirty="0">
                <a:solidFill>
                  <a:srgbClr val="1188A3"/>
                </a:solidFill>
              </a:rPr>
              <a:t>SAYGILI</a:t>
            </a:r>
          </a:p>
          <a:p>
            <a:pPr algn="r">
              <a:lnSpc>
                <a:spcPct val="150000"/>
              </a:lnSpc>
            </a:pPr>
            <a:r>
              <a:rPr lang="en-GB" sz="2400" b="1" i="1" dirty="0">
                <a:solidFill>
                  <a:srgbClr val="1188A3"/>
                </a:solidFill>
              </a:rPr>
              <a:t>HEVESLİ</a:t>
            </a:r>
            <a:endParaRPr lang="en-GB" sz="2400" b="1" i="1" dirty="0">
              <a:solidFill>
                <a:srgbClr val="28AF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044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3F654C0-16AD-4EFD-98CD-7AF7EB8CE1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10300" y="1062323"/>
            <a:ext cx="5514975" cy="410975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Sesinizin</a:t>
            </a:r>
            <a:r>
              <a:rPr lang="en-US" sz="2400" dirty="0"/>
              <a:t> </a:t>
            </a:r>
            <a:r>
              <a:rPr lang="en-US" sz="2400" dirty="0" err="1"/>
              <a:t>tüm</a:t>
            </a:r>
            <a:r>
              <a:rPr lang="en-US" sz="2400" dirty="0"/>
              <a:t> </a:t>
            </a:r>
            <a:r>
              <a:rPr lang="en-US" sz="2400" dirty="0" err="1"/>
              <a:t>özelliklerini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Topluluk</a:t>
            </a:r>
            <a:r>
              <a:rPr lang="en-US" sz="2400" dirty="0"/>
              <a:t> </a:t>
            </a:r>
            <a:r>
              <a:rPr lang="en-US" sz="2400" dirty="0" err="1"/>
              <a:t>Aracısı</a:t>
            </a:r>
            <a:r>
              <a:rPr lang="en-US" sz="2400" dirty="0"/>
              <a:t> </a:t>
            </a:r>
            <a:r>
              <a:rPr lang="en-US" sz="2400" dirty="0" err="1"/>
              <a:t>katılım</a:t>
            </a:r>
            <a:r>
              <a:rPr lang="en-US" sz="2400" dirty="0"/>
              <a:t> </a:t>
            </a:r>
            <a:r>
              <a:rPr lang="en-US" sz="2400" dirty="0" err="1"/>
              <a:t>mesajlarınızı</a:t>
            </a:r>
            <a:r>
              <a:rPr lang="en-US" sz="2400" dirty="0"/>
              <a:t> </a:t>
            </a:r>
            <a:r>
              <a:rPr lang="en-US" sz="2400" dirty="0" err="1"/>
              <a:t>halka</a:t>
            </a:r>
            <a:r>
              <a:rPr lang="en-US" sz="2400" dirty="0"/>
              <a:t> </a:t>
            </a:r>
            <a:r>
              <a:rPr lang="en-US" sz="2400" dirty="0" err="1"/>
              <a:t>iletmek</a:t>
            </a:r>
            <a:r>
              <a:rPr lang="en-US" sz="2400" dirty="0"/>
              <a:t> </a:t>
            </a:r>
            <a:r>
              <a:rPr lang="en-US" sz="2400" dirty="0" err="1"/>
              <a:t>için</a:t>
            </a:r>
            <a:r>
              <a:rPr lang="en-US" sz="2400" dirty="0"/>
              <a:t> </a:t>
            </a:r>
            <a:r>
              <a:rPr lang="en-US" sz="2400" dirty="0" err="1"/>
              <a:t>kullanacağınız</a:t>
            </a:r>
            <a:r>
              <a:rPr lang="en-US" sz="2400" dirty="0"/>
              <a:t> </a:t>
            </a:r>
            <a:r>
              <a:rPr lang="en-US" sz="2400" dirty="0" err="1"/>
              <a:t>ses</a:t>
            </a:r>
            <a:r>
              <a:rPr lang="en-US" sz="2400" dirty="0"/>
              <a:t> </a:t>
            </a:r>
            <a:r>
              <a:rPr lang="en-US" sz="2400" dirty="0" err="1"/>
              <a:t>tonunu</a:t>
            </a:r>
            <a:r>
              <a:rPr lang="en-US" sz="2400" dirty="0"/>
              <a:t> </a:t>
            </a:r>
            <a:r>
              <a:rPr lang="en-US" sz="2400" dirty="0" err="1"/>
              <a:t>yazın</a:t>
            </a:r>
            <a:r>
              <a:rPr lang="en-US" sz="2400" dirty="0"/>
              <a:t>!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2" r="21302"/>
          <a:stretch>
            <a:fillRect/>
          </a:stretch>
        </p:blipFill>
        <p:spPr/>
      </p:pic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33394733-2F0D-48C5-9C1C-54BF17122633}"/>
              </a:ext>
            </a:extLst>
          </p:cNvPr>
          <p:cNvSpPr txBox="1">
            <a:spLocks/>
          </p:cNvSpPr>
          <p:nvPr/>
        </p:nvSpPr>
        <p:spPr>
          <a:xfrm>
            <a:off x="1018492" y="201538"/>
            <a:ext cx="4145197" cy="582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 smtClean="0">
                <a:solidFill>
                  <a:schemeClr val="bg1"/>
                </a:solidFill>
                <a:highlight>
                  <a:srgbClr val="92D050"/>
                </a:highlight>
              </a:rPr>
              <a:t>EGZERSİZ</a:t>
            </a:r>
            <a:endParaRPr lang="en-US" dirty="0">
              <a:solidFill>
                <a:schemeClr val="bg1"/>
              </a:solidFill>
              <a:highlight>
                <a:srgbClr val="92D050"/>
              </a:highlight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="" xmlns:a16="http://schemas.microsoft.com/office/drawing/2014/main" id="{128471F5-3D10-4FE9-8839-728D1AF5D8C6}"/>
              </a:ext>
            </a:extLst>
          </p:cNvPr>
          <p:cNvSpPr/>
          <p:nvPr/>
        </p:nvSpPr>
        <p:spPr>
          <a:xfrm>
            <a:off x="5337534" y="492648"/>
            <a:ext cx="1234440" cy="118872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76C6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" name="Google Shape;518;p39">
            <a:extLst>
              <a:ext uri="{FF2B5EF4-FFF2-40B4-BE49-F238E27FC236}">
                <a16:creationId xmlns="" xmlns:a16="http://schemas.microsoft.com/office/drawing/2014/main" id="{AEF123A5-D4AB-42A1-B57B-7D7C3C7AF5CC}"/>
              </a:ext>
            </a:extLst>
          </p:cNvPr>
          <p:cNvGrpSpPr/>
          <p:nvPr/>
        </p:nvGrpSpPr>
        <p:grpSpPr>
          <a:xfrm>
            <a:off x="5595421" y="658148"/>
            <a:ext cx="718665" cy="808349"/>
            <a:chOff x="1923675" y="1633650"/>
            <a:chExt cx="436000" cy="435975"/>
          </a:xfrm>
          <a:solidFill>
            <a:srgbClr val="1188A3"/>
          </a:solidFill>
        </p:grpSpPr>
        <p:sp>
          <p:nvSpPr>
            <p:cNvPr id="11" name="Google Shape;519;p39">
              <a:extLst>
                <a:ext uri="{FF2B5EF4-FFF2-40B4-BE49-F238E27FC236}">
                  <a16:creationId xmlns="" xmlns:a16="http://schemas.microsoft.com/office/drawing/2014/main" id="{C79D15EB-2D2A-4EFF-8FB3-CFB75A9A6C5C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520;p39">
              <a:extLst>
                <a:ext uri="{FF2B5EF4-FFF2-40B4-BE49-F238E27FC236}">
                  <a16:creationId xmlns="" xmlns:a16="http://schemas.microsoft.com/office/drawing/2014/main" id="{76833FFF-E53B-4B5B-BD88-969016A50D71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521;p39">
              <a:extLst>
                <a:ext uri="{FF2B5EF4-FFF2-40B4-BE49-F238E27FC236}">
                  <a16:creationId xmlns="" xmlns:a16="http://schemas.microsoft.com/office/drawing/2014/main" id="{8FB89368-62AD-4399-9D4C-099E5E3EDE07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522;p39">
              <a:extLst>
                <a:ext uri="{FF2B5EF4-FFF2-40B4-BE49-F238E27FC236}">
                  <a16:creationId xmlns="" xmlns:a16="http://schemas.microsoft.com/office/drawing/2014/main" id="{18EC6942-F7D6-4DA5-8FA0-1B65CEB739FE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" name="Google Shape;523;p39">
              <a:extLst>
                <a:ext uri="{FF2B5EF4-FFF2-40B4-BE49-F238E27FC236}">
                  <a16:creationId xmlns="" xmlns:a16="http://schemas.microsoft.com/office/drawing/2014/main" id="{F2D2250B-3577-4A7A-995C-0CF5C10640E3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524;p39">
              <a:extLst>
                <a:ext uri="{FF2B5EF4-FFF2-40B4-BE49-F238E27FC236}">
                  <a16:creationId xmlns="" xmlns:a16="http://schemas.microsoft.com/office/drawing/2014/main" id="{2FAA7ADB-28D8-4580-80FD-7771E74C2C4E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grpFill/>
            <a:ln w="285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6410325" y="4409986"/>
            <a:ext cx="52434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BA" dirty="0">
                <a:solidFill>
                  <a:schemeClr val="bg1"/>
                </a:solidFill>
              </a:rPr>
              <a:t>________________________________________________________________________________________________________________________________________________________________________________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429930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423500" y="823922"/>
            <a:ext cx="4958399" cy="99436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IE" sz="3200" b="1" i="0" dirty="0" err="1"/>
              <a:t>Arabuluculukta</a:t>
            </a:r>
            <a:r>
              <a:rPr lang="en-IE" sz="3200" b="1" i="0" dirty="0"/>
              <a:t> </a:t>
            </a:r>
            <a:r>
              <a:rPr lang="en-IE" sz="3200" b="1" i="0" dirty="0" err="1"/>
              <a:t>İletişim</a:t>
            </a:r>
            <a:r>
              <a:rPr lang="en-IE" sz="3200" b="1" i="0" dirty="0"/>
              <a:t> </a:t>
            </a:r>
            <a:r>
              <a:rPr lang="en-IE" sz="3200" b="1" i="0" dirty="0" err="1"/>
              <a:t>Becerileri</a:t>
            </a:r>
            <a:endParaRPr lang="en-IE" sz="3200" b="1" i="0" dirty="0"/>
          </a:p>
        </p:txBody>
      </p:sp>
      <p:sp>
        <p:nvSpPr>
          <p:cNvPr id="2" name="Rectangle 1"/>
          <p:cNvSpPr/>
          <p:nvPr/>
        </p:nvSpPr>
        <p:spPr>
          <a:xfrm>
            <a:off x="6099431" y="2278358"/>
            <a:ext cx="56065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bg1"/>
                </a:solidFill>
              </a:rPr>
              <a:t>İletişim</a:t>
            </a:r>
            <a:endParaRPr lang="en-US" sz="3200" b="1" i="1" dirty="0">
              <a:solidFill>
                <a:schemeClr val="bg1"/>
              </a:solidFill>
            </a:endParaRPr>
          </a:p>
          <a:p>
            <a:pPr algn="ctr"/>
            <a:r>
              <a:rPr lang="en-US" sz="3200" i="1" dirty="0" err="1">
                <a:solidFill>
                  <a:schemeClr val="bg1"/>
                </a:solidFill>
              </a:rPr>
              <a:t>konuşarak</a:t>
            </a:r>
            <a:r>
              <a:rPr lang="en-US" sz="3200" i="1" dirty="0">
                <a:solidFill>
                  <a:schemeClr val="bg1"/>
                </a:solidFill>
              </a:rPr>
              <a:t>, </a:t>
            </a:r>
            <a:r>
              <a:rPr lang="en-US" sz="3200" i="1" dirty="0" err="1">
                <a:solidFill>
                  <a:schemeClr val="bg1"/>
                </a:solidFill>
              </a:rPr>
              <a:t>yazarak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veya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başka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bir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aracı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kullanarak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bilgi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vermek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veya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bilgi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alışverişi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yapmak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anlamına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dirty="0" err="1">
                <a:solidFill>
                  <a:schemeClr val="bg1"/>
                </a:solidFill>
              </a:rPr>
              <a:t>gelir</a:t>
            </a:r>
            <a:r>
              <a:rPr lang="en-US" sz="3200" i="1" dirty="0">
                <a:solidFill>
                  <a:schemeClr val="bg1"/>
                </a:solidFill>
              </a:rPr>
              <a:t>.</a:t>
            </a:r>
            <a:endParaRPr lang="tr-TR" sz="3200" i="1" dirty="0">
              <a:solidFill>
                <a:schemeClr val="bg1"/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1" b="63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07444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8EAFDEDB-183D-4EF4-88E4-341A5CF439DF}"/>
              </a:ext>
            </a:extLst>
          </p:cNvPr>
          <p:cNvCxnSpPr/>
          <p:nvPr/>
        </p:nvCxnSpPr>
        <p:spPr>
          <a:xfrm>
            <a:off x="6096000" y="3611192"/>
            <a:ext cx="0" cy="1909119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47BC06A-F69C-41FF-9832-702FDE412082}"/>
              </a:ext>
            </a:extLst>
          </p:cNvPr>
          <p:cNvSpPr/>
          <p:nvPr/>
        </p:nvSpPr>
        <p:spPr>
          <a:xfrm>
            <a:off x="93037" y="3679216"/>
            <a:ext cx="59288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BA" sz="2400" dirty="0">
                <a:solidFill>
                  <a:srgbClr val="6D6E6C"/>
                </a:solidFill>
              </a:rPr>
              <a:t>Imagine </a:t>
            </a:r>
            <a:r>
              <a:rPr lang="en-US" sz="2400" dirty="0">
                <a:solidFill>
                  <a:srgbClr val="6D6E6C"/>
                </a:solidFill>
              </a:rPr>
              <a:t>being in </a:t>
            </a:r>
            <a:r>
              <a:rPr lang="en-IE" sz="2400" dirty="0">
                <a:solidFill>
                  <a:srgbClr val="6D6E6C"/>
                </a:solidFill>
              </a:rPr>
              <a:t>an e</a:t>
            </a:r>
            <a:r>
              <a:rPr lang="hr-BA" sz="2400" dirty="0">
                <a:solidFill>
                  <a:srgbClr val="6D6E6C"/>
                </a:solidFill>
              </a:rPr>
              <a:t>levator</a:t>
            </a:r>
            <a:r>
              <a:rPr lang="en-IE" sz="2400" dirty="0">
                <a:solidFill>
                  <a:srgbClr val="6D6E6C"/>
                </a:solidFill>
              </a:rPr>
              <a:t>/lift </a:t>
            </a:r>
            <a:r>
              <a:rPr lang="en-US" sz="2400" dirty="0">
                <a:solidFill>
                  <a:srgbClr val="6D6E6C"/>
                </a:solidFill>
              </a:rPr>
              <a:t>with an influential </a:t>
            </a:r>
            <a:r>
              <a:rPr lang="hr-BA" sz="2400" dirty="0">
                <a:solidFill>
                  <a:srgbClr val="6D6E6C"/>
                </a:solidFill>
              </a:rPr>
              <a:t>decision-maker</a:t>
            </a:r>
            <a:r>
              <a:rPr lang="en-US" sz="2400" dirty="0">
                <a:solidFill>
                  <a:srgbClr val="6D6E6C"/>
                </a:solidFill>
              </a:rPr>
              <a:t> for one minute</a:t>
            </a:r>
            <a:r>
              <a:rPr lang="hr-BA" sz="2400" dirty="0">
                <a:solidFill>
                  <a:srgbClr val="6D6E6C"/>
                </a:solidFill>
              </a:rPr>
              <a:t> </a:t>
            </a:r>
            <a:r>
              <a:rPr lang="en-US" sz="2400" dirty="0">
                <a:solidFill>
                  <a:srgbClr val="6D6E6C"/>
                </a:solidFill>
              </a:rPr>
              <a:t>and sharing information about your mediation action.</a:t>
            </a:r>
            <a:endParaRPr lang="hr-BA" sz="2400" dirty="0">
              <a:solidFill>
                <a:srgbClr val="6D6E6C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FA101CD-BD44-43E9-98EF-A213686BA2A7}"/>
              </a:ext>
            </a:extLst>
          </p:cNvPr>
          <p:cNvSpPr/>
          <p:nvPr/>
        </p:nvSpPr>
        <p:spPr>
          <a:xfrm>
            <a:off x="6205483" y="3680886"/>
            <a:ext cx="59288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BA" sz="2400" dirty="0">
                <a:solidFill>
                  <a:srgbClr val="6D6E6C"/>
                </a:solidFill>
              </a:rPr>
              <a:t>Şimdi, topluluğunuzda olduğunuzu ve asansöre </a:t>
            </a:r>
            <a:r>
              <a:rPr lang="hr-BA" sz="2400" i="1" dirty="0">
                <a:solidFill>
                  <a:srgbClr val="6D6E6C"/>
                </a:solidFill>
              </a:rPr>
              <a:t>'Aktif Vatandaşlar' </a:t>
            </a:r>
            <a:r>
              <a:rPr lang="hr-BA" sz="2400" dirty="0">
                <a:solidFill>
                  <a:srgbClr val="6D6E6C"/>
                </a:solidFill>
              </a:rPr>
              <a:t>yazan bir tişörtle girdiğinizi hayal edin. Etkili bir karar verici asansöre biner ve size </a:t>
            </a:r>
            <a:r>
              <a:rPr lang="hr-BA" sz="2400" i="1" dirty="0">
                <a:solidFill>
                  <a:srgbClr val="6D6E6C"/>
                </a:solidFill>
              </a:rPr>
              <a:t>'Aktif Vatandaşlar Nedir?' </a:t>
            </a:r>
            <a:r>
              <a:rPr lang="hr-BA" sz="2400" dirty="0">
                <a:solidFill>
                  <a:srgbClr val="6D6E6C"/>
                </a:solidFill>
              </a:rPr>
              <a:t>diye sorar.</a:t>
            </a:r>
            <a:endParaRPr lang="en-US" sz="2400" dirty="0">
              <a:solidFill>
                <a:srgbClr val="6D6E6C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5D040818-5116-4DCF-9A1F-6C7C373F65E0}"/>
              </a:ext>
            </a:extLst>
          </p:cNvPr>
          <p:cNvSpPr txBox="1">
            <a:spLocks/>
          </p:cNvSpPr>
          <p:nvPr/>
        </p:nvSpPr>
        <p:spPr>
          <a:xfrm>
            <a:off x="0" y="104313"/>
            <a:ext cx="12192000" cy="544627"/>
          </a:xfrm>
          <a:prstGeom prst="rect">
            <a:avLst/>
          </a:prstGeom>
          <a:solidFill>
            <a:srgbClr val="1188A3"/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s-Latn-BA" sz="2800" b="1" dirty="0">
                <a:solidFill>
                  <a:prstClr val="white"/>
                </a:solidFill>
                <a:latin typeface="Calibri" panose="020F0502020204030204"/>
              </a:rPr>
              <a:t>GÖREV: Sosyal eylemleri iletmek!</a:t>
            </a:r>
            <a:endParaRPr lang="en-GB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4591" y="6562451"/>
            <a:ext cx="79907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BA" sz="1400" dirty="0">
                <a:solidFill>
                  <a:srgbClr val="1188A3"/>
                </a:solidFill>
              </a:rPr>
              <a:t>Kaynak: Active Citizens kolaylaştırıcısının araç seti, BRITISH COUNCIL</a:t>
            </a:r>
            <a:endParaRPr lang="en-US" sz="1400" dirty="0">
              <a:solidFill>
                <a:srgbClr val="1188A3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74281" y="3312345"/>
            <a:ext cx="2166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BA" sz="2400" b="1" i="1" dirty="0">
                <a:solidFill>
                  <a:srgbClr val="92D050"/>
                </a:solidFill>
              </a:rPr>
              <a:t>SENARYO NO. 1</a:t>
            </a:r>
            <a:endParaRPr lang="en-GB" sz="2400" b="1" i="1" dirty="0">
              <a:solidFill>
                <a:srgbClr val="92D05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40275" y="3347314"/>
            <a:ext cx="22638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BA" sz="2400" b="1" i="1" dirty="0">
                <a:solidFill>
                  <a:srgbClr val="92D050"/>
                </a:solidFill>
              </a:rPr>
              <a:t>SCENARIO NO. 2</a:t>
            </a:r>
            <a:endParaRPr lang="en-GB" sz="2400" b="1" i="1" dirty="0">
              <a:solidFill>
                <a:srgbClr val="92D05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25" r="2317" b="7056"/>
          <a:stretch/>
        </p:blipFill>
        <p:spPr>
          <a:xfrm>
            <a:off x="6179575" y="790832"/>
            <a:ext cx="5954760" cy="24713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" b="28779"/>
          <a:stretch/>
        </p:blipFill>
        <p:spPr>
          <a:xfrm>
            <a:off x="74107" y="774356"/>
            <a:ext cx="5947782" cy="247958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5D040818-5116-4DCF-9A1F-6C7C373F65E0}"/>
              </a:ext>
            </a:extLst>
          </p:cNvPr>
          <p:cNvSpPr txBox="1">
            <a:spLocks/>
          </p:cNvSpPr>
          <p:nvPr/>
        </p:nvSpPr>
        <p:spPr>
          <a:xfrm>
            <a:off x="0" y="5959424"/>
            <a:ext cx="12192000" cy="544627"/>
          </a:xfrm>
          <a:prstGeom prst="rect">
            <a:avLst/>
          </a:prstGeom>
          <a:solidFill>
            <a:srgbClr val="1188A3"/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BA" sz="2800" b="1" i="1" dirty="0">
                <a:solidFill>
                  <a:schemeClr val="bg1"/>
                </a:solidFill>
              </a:rPr>
              <a:t>Cevaplamak için 2 dakikanız var. Ne dersin?</a:t>
            </a:r>
            <a:endParaRPr lang="en-GB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463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hlinkClick r:id="rId2"/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0" r="13140"/>
          <a:stretch>
            <a:fillRect/>
          </a:stretch>
        </p:blipFill>
        <p:spPr>
          <a:xfrm>
            <a:off x="7061200" y="1228038"/>
            <a:ext cx="5130800" cy="3913188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730726" y="546539"/>
            <a:ext cx="5995895" cy="1006176"/>
          </a:xfrm>
        </p:spPr>
        <p:txBody>
          <a:bodyPr>
            <a:normAutofit fontScale="92500" lnSpcReduction="20000"/>
          </a:bodyPr>
          <a:lstStyle/>
          <a:p>
            <a:r>
              <a:rPr lang="en-IE" b="1" dirty="0"/>
              <a:t>GÜÇLÜ SES TONU ÖRNEĞİ</a:t>
            </a:r>
            <a:endParaRPr lang="en-IE" b="1" dirty="0" smtClean="0"/>
          </a:p>
          <a:p>
            <a:r>
              <a:rPr lang="bs-Latn-BA" b="1" dirty="0" smtClean="0"/>
              <a:t>Kries – „Ivo se šeće</a:t>
            </a:r>
            <a:r>
              <a:rPr lang="tr-TR" b="1" dirty="0"/>
              <a:t> - </a:t>
            </a:r>
            <a:r>
              <a:rPr lang="tr-TR" b="1" dirty="0" err="1"/>
              <a:t>Ivo</a:t>
            </a:r>
            <a:r>
              <a:rPr lang="tr-TR" b="1" dirty="0"/>
              <a:t> yürüyor</a:t>
            </a:r>
            <a:r>
              <a:rPr lang="bs-Latn-BA" b="1" dirty="0" smtClean="0"/>
              <a:t>“</a:t>
            </a:r>
            <a:endParaRPr lang="bs-Latn-BA" b="1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CB5AC88-4AB3-4804-8C30-3B5DD08457DF}"/>
              </a:ext>
            </a:extLst>
          </p:cNvPr>
          <p:cNvSpPr txBox="1"/>
          <p:nvPr/>
        </p:nvSpPr>
        <p:spPr>
          <a:xfrm>
            <a:off x="2441275" y="2417290"/>
            <a:ext cx="454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sz="2800" i="1" dirty="0">
                <a:solidFill>
                  <a:srgbClr val="92D050"/>
                </a:solidFill>
              </a:rPr>
              <a:t>Videoyu izlemek için tıklayınız</a:t>
            </a:r>
            <a:endParaRPr lang="en-US" sz="2800" i="1" dirty="0">
              <a:solidFill>
                <a:srgbClr val="92D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4842" y="3001197"/>
            <a:ext cx="56487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s-Latn-BA" sz="2400" dirty="0">
                <a:solidFill>
                  <a:srgbClr val="6D6E6C"/>
                </a:solidFill>
              </a:rPr>
              <a:t>“Dobri domaćini” kampanyası, genç evsiz yaratıcıları desteklemeyi, </a:t>
            </a:r>
            <a:r>
              <a:rPr lang="en-US" sz="2400" dirty="0">
                <a:solidFill>
                  <a:srgbClr val="6D6E6C"/>
                </a:solidFill>
                <a:hlinkClick r:id="rId4"/>
              </a:rPr>
              <a:t>SOS </a:t>
            </a:r>
            <a:r>
              <a:rPr lang="en-US" sz="2400" dirty="0" err="1">
                <a:solidFill>
                  <a:srgbClr val="6D6E6C"/>
                </a:solidFill>
                <a:hlinkClick r:id="rId4"/>
              </a:rPr>
              <a:t>Çocuk</a:t>
            </a:r>
            <a:r>
              <a:rPr lang="en-US" sz="2400" dirty="0">
                <a:solidFill>
                  <a:srgbClr val="6D6E6C"/>
                </a:solidFill>
                <a:hlinkClick r:id="rId4"/>
              </a:rPr>
              <a:t> </a:t>
            </a:r>
            <a:r>
              <a:rPr lang="en-US" sz="2400" dirty="0" err="1">
                <a:solidFill>
                  <a:srgbClr val="6D6E6C"/>
                </a:solidFill>
                <a:hlinkClick r:id="rId4"/>
              </a:rPr>
              <a:t>Köyü</a:t>
            </a:r>
            <a:r>
              <a:rPr lang="en-US" sz="2400" dirty="0">
                <a:solidFill>
                  <a:srgbClr val="6D6E6C"/>
                </a:solidFill>
                <a:hlinkClick r:id="rId4"/>
              </a:rPr>
              <a:t> </a:t>
            </a:r>
            <a:r>
              <a:rPr lang="en-US" sz="2400" dirty="0" err="1" smtClean="0">
                <a:solidFill>
                  <a:srgbClr val="6D6E6C"/>
                </a:solidFill>
                <a:hlinkClick r:id="rId4"/>
              </a:rPr>
              <a:t>Hırvatistan</a:t>
            </a:r>
            <a:r>
              <a:rPr lang="bs-Latn-BA" sz="2400" dirty="0" smtClean="0">
                <a:solidFill>
                  <a:srgbClr val="6D6E6C"/>
                </a:solidFill>
              </a:rPr>
              <a:t>'ın </a:t>
            </a:r>
            <a:r>
              <a:rPr lang="bs-Latn-BA" sz="2400" dirty="0">
                <a:solidFill>
                  <a:srgbClr val="6D6E6C"/>
                </a:solidFill>
              </a:rPr>
              <a:t>koruma altındakileri ve sanatla uğraşmak isteyen ancak yaşam koşulları nedeniyle gerekli ekipman ve eğitimi alamayan mülteciler için fon sağlamayı amaçlıyor</a:t>
            </a:r>
            <a:r>
              <a:rPr lang="bs-Latn-BA" sz="2400" dirty="0" smtClean="0">
                <a:solidFill>
                  <a:srgbClr val="6D6E6C"/>
                </a:solidFill>
              </a:rPr>
              <a:t>.</a:t>
            </a:r>
            <a:endParaRPr lang="en-US" sz="2400" dirty="0">
              <a:solidFill>
                <a:srgbClr val="6D6E6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CB5AC88-4AB3-4804-8C30-3B5DD08457DF}"/>
              </a:ext>
            </a:extLst>
          </p:cNvPr>
          <p:cNvSpPr txBox="1"/>
          <p:nvPr/>
        </p:nvSpPr>
        <p:spPr>
          <a:xfrm>
            <a:off x="730726" y="1492944"/>
            <a:ext cx="68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sz="2400" i="1" dirty="0">
                <a:solidFill>
                  <a:prstClr val="white"/>
                </a:solidFill>
              </a:rPr>
              <a:t>İyi Ev Sahipleri kampanyası</a:t>
            </a:r>
            <a:endParaRPr lang="en-US" sz="2400" i="1" dirty="0">
              <a:solidFill>
                <a:prstClr val="white"/>
              </a:solidFill>
            </a:endParaRP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5831D5A2-D094-4067-A358-3DA6F42FD8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622097">
            <a:off x="6402453" y="899106"/>
            <a:ext cx="1021904" cy="20438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54869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3" r="2744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tr-TR" dirty="0" smtClean="0"/>
              <a:t>Ş</a:t>
            </a:r>
            <a:r>
              <a:rPr lang="hr-BA" dirty="0" smtClean="0"/>
              <a:t>arkının </a:t>
            </a:r>
            <a:r>
              <a:rPr lang="hr-BA" dirty="0"/>
              <a:t>mesajı neydi</a:t>
            </a:r>
            <a:r>
              <a:rPr lang="hr-BA" i="1" dirty="0" smtClean="0"/>
              <a:t> </a:t>
            </a:r>
          </a:p>
          <a:p>
            <a:pPr marL="0" indent="0">
              <a:lnSpc>
                <a:spcPct val="100000"/>
              </a:lnSpc>
            </a:pPr>
            <a:r>
              <a:rPr lang="hr-BA" i="1" dirty="0" smtClean="0"/>
              <a:t>     „</a:t>
            </a:r>
            <a:r>
              <a:rPr lang="hr-BA" i="1" dirty="0" smtClean="0">
                <a:solidFill>
                  <a:srgbClr val="92D050"/>
                </a:solidFill>
              </a:rPr>
              <a:t>Ivo se šeće</a:t>
            </a:r>
            <a:r>
              <a:rPr lang="tr-TR" i="1" dirty="0" smtClean="0">
                <a:solidFill>
                  <a:srgbClr val="92D050"/>
                </a:solidFill>
              </a:rPr>
              <a:t> – </a:t>
            </a:r>
            <a:r>
              <a:rPr lang="tr-TR" i="1" dirty="0" err="1" smtClean="0">
                <a:solidFill>
                  <a:srgbClr val="92D050"/>
                </a:solidFill>
              </a:rPr>
              <a:t>Ivo</a:t>
            </a:r>
            <a:r>
              <a:rPr lang="tr-TR" i="1" dirty="0" smtClean="0">
                <a:solidFill>
                  <a:srgbClr val="92D050"/>
                </a:solidFill>
              </a:rPr>
              <a:t> yürüyor</a:t>
            </a:r>
            <a:r>
              <a:rPr lang="hr-BA" i="1" dirty="0" smtClean="0"/>
              <a:t>”?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r-BA" dirty="0">
                <a:solidFill>
                  <a:srgbClr val="92D050"/>
                </a:solidFill>
              </a:rPr>
              <a:t>Mesaj hakkında konuşmak için hangi medya kullanıldı?</a:t>
            </a:r>
            <a:endParaRPr lang="hr-BA" dirty="0"/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r-BA" dirty="0"/>
              <a:t>Mesaj hakkında konuşmak için hangi medya kullanıldı?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hr-BA" i="1" dirty="0">
                <a:solidFill>
                  <a:srgbClr val="92D050"/>
                </a:solidFill>
              </a:rPr>
              <a:t>Kendi mesajınızı oluşturmakla ilgili bu örnekten öğrendiğiniz 5 şeyi yazın!</a:t>
            </a:r>
            <a:endParaRPr lang="en-US" i="1" dirty="0">
              <a:solidFill>
                <a:srgbClr val="92D050"/>
              </a:solidFill>
            </a:endParaRP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bs-Latn-BA" b="1" dirty="0"/>
              <a:t>Yansıtalım!</a:t>
            </a:r>
            <a:endParaRPr lang="en-US" b="1" dirty="0"/>
          </a:p>
        </p:txBody>
      </p:sp>
      <p:sp>
        <p:nvSpPr>
          <p:cNvPr id="6" name="Flowchart: Connector 5">
            <a:extLst>
              <a:ext uri="{FF2B5EF4-FFF2-40B4-BE49-F238E27FC236}">
                <a16:creationId xmlns="" xmlns:a16="http://schemas.microsoft.com/office/drawing/2014/main" id="{E9926AAE-5CAB-45DD-90DC-04DBFAFFC631}"/>
              </a:ext>
            </a:extLst>
          </p:cNvPr>
          <p:cNvSpPr/>
          <p:nvPr/>
        </p:nvSpPr>
        <p:spPr>
          <a:xfrm>
            <a:off x="6234842" y="101755"/>
            <a:ext cx="1234440" cy="1188720"/>
          </a:xfrm>
          <a:prstGeom prst="flowChartConnector">
            <a:avLst/>
          </a:prstGeom>
          <a:solidFill>
            <a:srgbClr val="92D050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7" name="Graphic 4" descr="Thought bubble outline">
            <a:extLst>
              <a:ext uri="{FF2B5EF4-FFF2-40B4-BE49-F238E27FC236}">
                <a16:creationId xmlns="" xmlns:a16="http://schemas.microsoft.com/office/drawing/2014/main" id="{C2F3E560-CE9D-4847-9ECC-334B60940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54347" y="228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765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D3161FB-142E-DC49-AB83-0215815D74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49153" y="934084"/>
            <a:ext cx="4832671" cy="1799591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Bilgilendirmek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İletişim</a:t>
            </a:r>
            <a:r>
              <a:rPr lang="en-US" dirty="0"/>
              <a:t> </a:t>
            </a:r>
            <a:r>
              <a:rPr lang="en-US" dirty="0" err="1"/>
              <a:t>Araçları</a:t>
            </a:r>
            <a:r>
              <a:rPr lang="en-US" dirty="0"/>
              <a:t> - </a:t>
            </a:r>
            <a:r>
              <a:rPr lang="en-US" dirty="0" err="1"/>
              <a:t>şahsen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 smtClean="0"/>
              <a:t>çevrimiçi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EB8E895-C3CD-5C4C-8D8F-0299362AAD9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BA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5198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BA" dirty="0"/>
              <a:t>„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744688" y="1116553"/>
            <a:ext cx="4369392" cy="4493975"/>
          </a:xfrm>
        </p:spPr>
        <p:txBody>
          <a:bodyPr>
            <a:normAutofit/>
          </a:bodyPr>
          <a:lstStyle/>
          <a:p>
            <a:r>
              <a:rPr lang="en-US" sz="4000" dirty="0" err="1"/>
              <a:t>İletişimde</a:t>
            </a:r>
            <a:r>
              <a:rPr lang="en-US" sz="4000" dirty="0"/>
              <a:t> </a:t>
            </a:r>
            <a:r>
              <a:rPr lang="en-US" sz="4000" dirty="0" err="1"/>
              <a:t>en</a:t>
            </a:r>
            <a:r>
              <a:rPr lang="en-US" sz="4000" dirty="0"/>
              <a:t> </a:t>
            </a:r>
            <a:r>
              <a:rPr lang="en-US" sz="4000" dirty="0" err="1"/>
              <a:t>önemli</a:t>
            </a:r>
            <a:r>
              <a:rPr lang="en-US" sz="4000" dirty="0"/>
              <a:t> </a:t>
            </a:r>
            <a:r>
              <a:rPr lang="en-US" sz="4000" dirty="0" err="1"/>
              <a:t>şey</a:t>
            </a:r>
            <a:r>
              <a:rPr lang="en-US" sz="4000" dirty="0"/>
              <a:t> </a:t>
            </a:r>
            <a:r>
              <a:rPr lang="en-US" sz="4000" dirty="0" err="1"/>
              <a:t>söylenmeyeni</a:t>
            </a:r>
            <a:r>
              <a:rPr lang="en-US" sz="4000" dirty="0"/>
              <a:t> </a:t>
            </a:r>
            <a:r>
              <a:rPr lang="en-US" sz="4000" dirty="0" err="1" smtClean="0"/>
              <a:t>duymaktır</a:t>
            </a:r>
            <a:r>
              <a:rPr lang="tr-TR" sz="4000" dirty="0" smtClean="0"/>
              <a:t>.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237248" y="555206"/>
            <a:ext cx="2613204" cy="1221666"/>
          </a:xfrm>
        </p:spPr>
        <p:txBody>
          <a:bodyPr>
            <a:normAutofit fontScale="92500" lnSpcReduction="10000"/>
          </a:bodyPr>
          <a:lstStyle/>
          <a:p>
            <a:r>
              <a:rPr lang="hr-BA" dirty="0"/>
              <a:t>„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1" r="24491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9973923" y="5616831"/>
            <a:ext cx="18980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Peter Drucker</a:t>
            </a:r>
          </a:p>
        </p:txBody>
      </p:sp>
    </p:spTree>
    <p:extLst>
      <p:ext uri="{BB962C8B-B14F-4D97-AF65-F5344CB8AC3E}">
        <p14:creationId xmlns:p14="http://schemas.microsoft.com/office/powerpoint/2010/main" val="16684239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7CE1818F-2530-4C08-B3DB-9E8B61E1F42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r>
              <a:rPr lang="hr-BA" dirty="0"/>
              <a:t>KİŞİ İLE İLETİŞİMİN FAYDALARI OLABİLİR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644B8201-91E5-4D79-A736-9108FC55612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42420" y="3200072"/>
            <a:ext cx="4517923" cy="2677298"/>
          </a:xfrm>
        </p:spPr>
        <p:txBody>
          <a:bodyPr>
            <a:normAutofit fontScale="70000" lnSpcReduction="20000"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hr-BA" sz="5200" dirty="0"/>
              <a:t>Bağlar daha güçlü,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hr-BA" sz="5200" dirty="0"/>
              <a:t>Katılım arttı,</a:t>
            </a:r>
          </a:p>
          <a:p>
            <a:pPr marL="685800" indent="-685800">
              <a:buFont typeface="Wingdings" panose="05000000000000000000" pitchFamily="2" charset="2"/>
              <a:buChar char="ü"/>
            </a:pPr>
            <a:r>
              <a:rPr lang="hr-BA" sz="5200" dirty="0"/>
              <a:t>Yanlış anlaşılmalar azaldı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940845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9A30F41-C804-403B-AB51-4B985F27E3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4375" y="589974"/>
            <a:ext cx="10563696" cy="697353"/>
          </a:xfrm>
        </p:spPr>
        <p:txBody>
          <a:bodyPr/>
          <a:lstStyle/>
          <a:p>
            <a:r>
              <a:rPr lang="en-US" dirty="0" err="1"/>
              <a:t>Yüz</a:t>
            </a:r>
            <a:r>
              <a:rPr lang="en-US" dirty="0"/>
              <a:t> </a:t>
            </a:r>
            <a:r>
              <a:rPr lang="en-US" dirty="0" err="1"/>
              <a:t>yüze</a:t>
            </a:r>
            <a:r>
              <a:rPr lang="en-US" dirty="0"/>
              <a:t> </a:t>
            </a:r>
            <a:r>
              <a:rPr lang="en-US" dirty="0" err="1"/>
              <a:t>iletişim</a:t>
            </a:r>
            <a:r>
              <a:rPr lang="en-US" dirty="0"/>
              <a:t> </a:t>
            </a:r>
            <a:r>
              <a:rPr lang="en-US" dirty="0" err="1"/>
              <a:t>nasıl</a:t>
            </a:r>
            <a:r>
              <a:rPr lang="en-US" dirty="0"/>
              <a:t> </a:t>
            </a:r>
            <a:r>
              <a:rPr lang="en-US" dirty="0" err="1"/>
              <a:t>geliştirilir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F32F0B-D2C8-45C0-B8DA-002E5DDB3C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7250" y="1698224"/>
            <a:ext cx="10632498" cy="4882777"/>
          </a:xfrm>
        </p:spPr>
        <p:txBody>
          <a:bodyPr/>
          <a:lstStyle/>
          <a:p>
            <a:pPr algn="just"/>
            <a:r>
              <a:rPr lang="en-US" sz="3200" dirty="0" err="1">
                <a:solidFill>
                  <a:srgbClr val="1188A3"/>
                </a:solidFill>
              </a:rPr>
              <a:t>İletişim</a:t>
            </a:r>
            <a:r>
              <a:rPr lang="en-US" sz="3200" dirty="0">
                <a:solidFill>
                  <a:srgbClr val="1188A3"/>
                </a:solidFill>
              </a:rPr>
              <a:t> </a:t>
            </a:r>
            <a:r>
              <a:rPr lang="en-US" sz="3200" dirty="0" err="1">
                <a:solidFill>
                  <a:srgbClr val="1188A3"/>
                </a:solidFill>
              </a:rPr>
              <a:t>becerilerini</a:t>
            </a:r>
            <a:r>
              <a:rPr lang="en-US" sz="3200" dirty="0">
                <a:solidFill>
                  <a:srgbClr val="1188A3"/>
                </a:solidFill>
              </a:rPr>
              <a:t> </a:t>
            </a:r>
            <a:r>
              <a:rPr lang="en-US" sz="3200" dirty="0" err="1">
                <a:solidFill>
                  <a:srgbClr val="1188A3"/>
                </a:solidFill>
              </a:rPr>
              <a:t>geliştirmek</a:t>
            </a:r>
            <a:r>
              <a:rPr lang="en-US" sz="3200" dirty="0">
                <a:solidFill>
                  <a:srgbClr val="1188A3"/>
                </a:solidFill>
              </a:rPr>
              <a:t> </a:t>
            </a:r>
            <a:r>
              <a:rPr lang="en-US" sz="3200" dirty="0" err="1">
                <a:solidFill>
                  <a:srgbClr val="1188A3"/>
                </a:solidFill>
              </a:rPr>
              <a:t>ister</a:t>
            </a:r>
            <a:r>
              <a:rPr lang="en-US" sz="3200" dirty="0">
                <a:solidFill>
                  <a:srgbClr val="1188A3"/>
                </a:solidFill>
              </a:rPr>
              <a:t> </a:t>
            </a:r>
            <a:r>
              <a:rPr lang="en-US" sz="3200" dirty="0" err="1">
                <a:solidFill>
                  <a:srgbClr val="1188A3"/>
                </a:solidFill>
              </a:rPr>
              <a:t>misiniz</a:t>
            </a:r>
            <a:r>
              <a:rPr lang="en-US" sz="3200" dirty="0">
                <a:solidFill>
                  <a:srgbClr val="1188A3"/>
                </a:solidFill>
              </a:rPr>
              <a:t>? </a:t>
            </a:r>
            <a:r>
              <a:rPr lang="en-US" sz="3200" dirty="0" err="1">
                <a:solidFill>
                  <a:srgbClr val="1188A3"/>
                </a:solidFill>
              </a:rPr>
              <a:t>Saygıyla</a:t>
            </a:r>
            <a:r>
              <a:rPr lang="en-US" sz="3200" dirty="0">
                <a:solidFill>
                  <a:srgbClr val="1188A3"/>
                </a:solidFill>
              </a:rPr>
              <a:t> </a:t>
            </a:r>
            <a:r>
              <a:rPr lang="en-US" sz="3200" dirty="0" err="1">
                <a:solidFill>
                  <a:srgbClr val="1188A3"/>
                </a:solidFill>
              </a:rPr>
              <a:t>başlayın</a:t>
            </a:r>
            <a:r>
              <a:rPr lang="en-US" sz="3200" dirty="0">
                <a:solidFill>
                  <a:srgbClr val="1188A3"/>
                </a:solidFill>
              </a:rPr>
              <a:t>!</a:t>
            </a:r>
            <a:endParaRPr lang="hr-BA" sz="3200" dirty="0">
              <a:solidFill>
                <a:srgbClr val="1188A3"/>
              </a:solidFill>
            </a:endParaRPr>
          </a:p>
          <a:p>
            <a:pPr algn="just"/>
            <a:endParaRPr lang="hr-BA" sz="3200" dirty="0">
              <a:solidFill>
                <a:srgbClr val="1188A3"/>
              </a:solidFill>
            </a:endParaRPr>
          </a:p>
          <a:p>
            <a:pPr algn="just"/>
            <a:r>
              <a:rPr lang="en-US" b="1" dirty="0" smtClean="0">
                <a:solidFill>
                  <a:srgbClr val="92D050"/>
                </a:solidFill>
              </a:rPr>
              <a:t>1</a:t>
            </a:r>
            <a:r>
              <a:rPr lang="en-US" b="1" dirty="0">
                <a:solidFill>
                  <a:srgbClr val="92D050"/>
                </a:solidFill>
              </a:rPr>
              <a:t>. </a:t>
            </a:r>
            <a:r>
              <a:rPr lang="en-US" b="1" dirty="0" err="1">
                <a:solidFill>
                  <a:srgbClr val="92D050"/>
                </a:solidFill>
              </a:rPr>
              <a:t>İyice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düşünün</a:t>
            </a:r>
            <a:r>
              <a:rPr lang="en-US" b="1" dirty="0">
                <a:solidFill>
                  <a:srgbClr val="92D050"/>
                </a:solidFill>
              </a:rPr>
              <a:t>. </a:t>
            </a:r>
            <a:r>
              <a:rPr lang="en-US" dirty="0" err="1">
                <a:solidFill>
                  <a:srgbClr val="7F7F7F"/>
                </a:solidFill>
              </a:rPr>
              <a:t>Birçok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iletişim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çerçevesi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vardır</a:t>
            </a:r>
            <a:r>
              <a:rPr lang="en-US" dirty="0">
                <a:solidFill>
                  <a:srgbClr val="7F7F7F"/>
                </a:solidFill>
              </a:rPr>
              <a:t>, </a:t>
            </a:r>
            <a:r>
              <a:rPr lang="en-US" dirty="0" err="1">
                <a:solidFill>
                  <a:srgbClr val="7F7F7F"/>
                </a:solidFill>
              </a:rPr>
              <a:t>ancak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iletişim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becerilerinizi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geliştirmek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istiyorsanız</a:t>
            </a:r>
            <a:r>
              <a:rPr lang="en-US" dirty="0">
                <a:solidFill>
                  <a:srgbClr val="7F7F7F"/>
                </a:solidFill>
              </a:rPr>
              <a:t>, </a:t>
            </a:r>
            <a:r>
              <a:rPr lang="en-US" dirty="0" err="1">
                <a:solidFill>
                  <a:srgbClr val="7F7F7F"/>
                </a:solidFill>
              </a:rPr>
              <a:t>oluşturduğunuz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herhangi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bir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iletişim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için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şu</a:t>
            </a:r>
            <a:r>
              <a:rPr lang="en-US" dirty="0">
                <a:solidFill>
                  <a:srgbClr val="7F7F7F"/>
                </a:solidFill>
              </a:rPr>
              <a:t> 5 </a:t>
            </a:r>
            <a:r>
              <a:rPr lang="en-US" dirty="0" err="1">
                <a:solidFill>
                  <a:srgbClr val="7F7F7F"/>
                </a:solidFill>
              </a:rPr>
              <a:t>soruyu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düşünme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alışkanlığı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edinerek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başlayın</a:t>
            </a:r>
            <a:r>
              <a:rPr lang="en-US" dirty="0" smtClean="0">
                <a:solidFill>
                  <a:srgbClr val="7F7F7F"/>
                </a:solidFill>
              </a:rPr>
              <a:t>:</a:t>
            </a:r>
            <a:endParaRPr lang="en-US" dirty="0">
              <a:solidFill>
                <a:srgbClr val="7F7F7F"/>
              </a:solidFill>
            </a:endParaRPr>
          </a:p>
          <a:p>
            <a:pPr marL="342900" indent="1588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F7F7F"/>
                </a:solidFill>
              </a:rPr>
              <a:t>    </a:t>
            </a:r>
            <a:r>
              <a:rPr lang="en-US" dirty="0" err="1">
                <a:solidFill>
                  <a:srgbClr val="7F7F7F"/>
                </a:solidFill>
              </a:rPr>
              <a:t>Neden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iletişim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kuruyorsun</a:t>
            </a:r>
            <a:r>
              <a:rPr lang="en-US" dirty="0">
                <a:solidFill>
                  <a:srgbClr val="7F7F7F"/>
                </a:solidFill>
              </a:rPr>
              <a:t>?</a:t>
            </a:r>
          </a:p>
          <a:p>
            <a:pPr marL="342900" indent="1588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F7F7F"/>
                </a:solidFill>
              </a:rPr>
              <a:t>    </a:t>
            </a:r>
            <a:r>
              <a:rPr lang="en-US" dirty="0" err="1" smtClean="0">
                <a:solidFill>
                  <a:srgbClr val="7F7F7F"/>
                </a:solidFill>
              </a:rPr>
              <a:t>Alıcı</a:t>
            </a:r>
            <a:r>
              <a:rPr lang="en-US" dirty="0">
                <a:solidFill>
                  <a:srgbClr val="7F7F7F"/>
                </a:solidFill>
              </a:rPr>
              <a:t>, </a:t>
            </a:r>
            <a:r>
              <a:rPr lang="en-US" dirty="0" err="1">
                <a:solidFill>
                  <a:srgbClr val="7F7F7F"/>
                </a:solidFill>
              </a:rPr>
              <a:t>izleyici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veya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katılımcı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kimdir</a:t>
            </a:r>
            <a:r>
              <a:rPr lang="en-US" dirty="0">
                <a:solidFill>
                  <a:srgbClr val="7F7F7F"/>
                </a:solidFill>
              </a:rPr>
              <a:t>?</a:t>
            </a:r>
          </a:p>
          <a:p>
            <a:pPr marL="342900" indent="1588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F7F7F"/>
                </a:solidFill>
              </a:rPr>
              <a:t>    </a:t>
            </a:r>
            <a:r>
              <a:rPr lang="en-US" dirty="0" err="1" smtClean="0">
                <a:solidFill>
                  <a:srgbClr val="7F7F7F"/>
                </a:solidFill>
              </a:rPr>
              <a:t>Amacınız</a:t>
            </a:r>
            <a:r>
              <a:rPr lang="en-US" dirty="0" smtClean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veya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hedefiniz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nedir</a:t>
            </a:r>
            <a:r>
              <a:rPr lang="en-US" dirty="0">
                <a:solidFill>
                  <a:srgbClr val="7F7F7F"/>
                </a:solidFill>
              </a:rPr>
              <a:t>? </a:t>
            </a:r>
            <a:r>
              <a:rPr lang="en-US" dirty="0" err="1">
                <a:solidFill>
                  <a:srgbClr val="7F7F7F"/>
                </a:solidFill>
              </a:rPr>
              <a:t>İş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iletişiminin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ortak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amaçları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şunları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içerir</a:t>
            </a:r>
            <a:r>
              <a:rPr lang="en-US" dirty="0">
                <a:solidFill>
                  <a:srgbClr val="7F7F7F"/>
                </a:solidFill>
              </a:rPr>
              <a:t>: </a:t>
            </a:r>
            <a:r>
              <a:rPr lang="en-US" dirty="0" err="1">
                <a:solidFill>
                  <a:srgbClr val="7F7F7F"/>
                </a:solidFill>
              </a:rPr>
              <a:t>talep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etmek</a:t>
            </a:r>
            <a:r>
              <a:rPr lang="en-US" dirty="0">
                <a:solidFill>
                  <a:srgbClr val="7F7F7F"/>
                </a:solidFill>
              </a:rPr>
              <a:t> (</a:t>
            </a:r>
            <a:r>
              <a:rPr lang="en-US" dirty="0" err="1">
                <a:solidFill>
                  <a:srgbClr val="7F7F7F"/>
                </a:solidFill>
              </a:rPr>
              <a:t>kaynaklar</a:t>
            </a:r>
            <a:r>
              <a:rPr lang="en-US" dirty="0">
                <a:solidFill>
                  <a:srgbClr val="7F7F7F"/>
                </a:solidFill>
              </a:rPr>
              <a:t>, </a:t>
            </a:r>
            <a:r>
              <a:rPr lang="en-US" dirty="0" err="1">
                <a:solidFill>
                  <a:srgbClr val="7F7F7F"/>
                </a:solidFill>
              </a:rPr>
              <a:t>katılım</a:t>
            </a:r>
            <a:r>
              <a:rPr lang="en-US" dirty="0">
                <a:solidFill>
                  <a:srgbClr val="7F7F7F"/>
                </a:solidFill>
              </a:rPr>
              <a:t>, </a:t>
            </a:r>
            <a:r>
              <a:rPr lang="en-US" dirty="0" err="1">
                <a:solidFill>
                  <a:srgbClr val="7F7F7F"/>
                </a:solidFill>
              </a:rPr>
              <a:t>izin</a:t>
            </a:r>
            <a:r>
              <a:rPr lang="en-US" dirty="0">
                <a:solidFill>
                  <a:srgbClr val="7F7F7F"/>
                </a:solidFill>
              </a:rPr>
              <a:t>), </a:t>
            </a:r>
            <a:r>
              <a:rPr lang="en-US" dirty="0" err="1">
                <a:solidFill>
                  <a:srgbClr val="7F7F7F"/>
                </a:solidFill>
              </a:rPr>
              <a:t>bilgilendirmek</a:t>
            </a:r>
            <a:r>
              <a:rPr lang="en-US" dirty="0">
                <a:solidFill>
                  <a:srgbClr val="7F7F7F"/>
                </a:solidFill>
              </a:rPr>
              <a:t>, </a:t>
            </a:r>
            <a:r>
              <a:rPr lang="en-US" dirty="0" err="1">
                <a:solidFill>
                  <a:srgbClr val="7F7F7F"/>
                </a:solidFill>
              </a:rPr>
              <a:t>ikna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etmek</a:t>
            </a:r>
            <a:r>
              <a:rPr lang="en-US" dirty="0">
                <a:solidFill>
                  <a:srgbClr val="7F7F7F"/>
                </a:solidFill>
              </a:rPr>
              <a:t>, </a:t>
            </a:r>
            <a:r>
              <a:rPr lang="en-US" dirty="0" err="1">
                <a:solidFill>
                  <a:srgbClr val="7F7F7F"/>
                </a:solidFill>
              </a:rPr>
              <a:t>bağlantı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kurmak</a:t>
            </a:r>
            <a:r>
              <a:rPr lang="en-US" dirty="0">
                <a:solidFill>
                  <a:srgbClr val="7F7F7F"/>
                </a:solidFill>
              </a:rPr>
              <a:t>. </a:t>
            </a:r>
            <a:r>
              <a:rPr lang="en-US" dirty="0" err="1">
                <a:solidFill>
                  <a:srgbClr val="7F7F7F"/>
                </a:solidFill>
              </a:rPr>
              <a:t>Arabuluculuk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yolunuzun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hangi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aşamasındasınız</a:t>
            </a:r>
            <a:r>
              <a:rPr lang="en-US" dirty="0">
                <a:solidFill>
                  <a:srgbClr val="7F7F7F"/>
                </a:solidFill>
              </a:rPr>
              <a:t>?</a:t>
            </a:r>
            <a:endParaRPr lang="hr-BA" sz="2000" dirty="0">
              <a:solidFill>
                <a:srgbClr val="7F7F7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DA97204-360B-BC41-EC70-16F864D0106C}"/>
              </a:ext>
            </a:extLst>
          </p:cNvPr>
          <p:cNvSpPr txBox="1"/>
          <p:nvPr/>
        </p:nvSpPr>
        <p:spPr>
          <a:xfrm>
            <a:off x="104775" y="6581001"/>
            <a:ext cx="7827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BA" sz="1200" dirty="0">
                <a:solidFill>
                  <a:srgbClr val="7F7F7F"/>
                </a:solidFill>
              </a:rPr>
              <a:t>SOURCE: https://www.betterup.com/blog/why-communication-is-key-to-workplace-and-how-to-improve-skills?hsLang=en</a:t>
            </a:r>
            <a:endParaRPr lang="en-US" sz="12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5781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9A30F41-C804-403B-AB51-4B985F27E3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4375" y="589974"/>
            <a:ext cx="10563696" cy="697353"/>
          </a:xfrm>
        </p:spPr>
        <p:txBody>
          <a:bodyPr/>
          <a:lstStyle/>
          <a:p>
            <a:r>
              <a:rPr lang="en-US" dirty="0" err="1"/>
              <a:t>Yüz</a:t>
            </a:r>
            <a:r>
              <a:rPr lang="en-US" dirty="0"/>
              <a:t> </a:t>
            </a:r>
            <a:r>
              <a:rPr lang="en-US" dirty="0" err="1"/>
              <a:t>yüze</a:t>
            </a:r>
            <a:r>
              <a:rPr lang="en-US" dirty="0"/>
              <a:t> </a:t>
            </a:r>
            <a:r>
              <a:rPr lang="en-US" dirty="0" err="1"/>
              <a:t>iletişim</a:t>
            </a:r>
            <a:r>
              <a:rPr lang="en-US" dirty="0"/>
              <a:t> </a:t>
            </a:r>
            <a:r>
              <a:rPr lang="en-US" dirty="0" err="1"/>
              <a:t>nasıl</a:t>
            </a:r>
            <a:r>
              <a:rPr lang="en-US" dirty="0"/>
              <a:t> </a:t>
            </a:r>
            <a:r>
              <a:rPr lang="en-US" dirty="0" err="1"/>
              <a:t>geliştirilir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F32F0B-D2C8-45C0-B8DA-002E5DDB3C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7250" y="1698224"/>
            <a:ext cx="10632498" cy="3245241"/>
          </a:xfrm>
        </p:spPr>
        <p:txBody>
          <a:bodyPr/>
          <a:lstStyle/>
          <a:p>
            <a:pPr algn="just"/>
            <a:r>
              <a:rPr lang="en-US" b="1" dirty="0" smtClean="0">
                <a:solidFill>
                  <a:srgbClr val="92D050"/>
                </a:solidFill>
              </a:rPr>
              <a:t>2</a:t>
            </a:r>
            <a:r>
              <a:rPr lang="en-US" b="1" dirty="0">
                <a:solidFill>
                  <a:srgbClr val="92D050"/>
                </a:solidFill>
              </a:rPr>
              <a:t>. Zaman </a:t>
            </a:r>
            <a:r>
              <a:rPr lang="en-US" b="1" dirty="0" err="1">
                <a:solidFill>
                  <a:srgbClr val="92D050"/>
                </a:solidFill>
              </a:rPr>
              <a:t>verin</a:t>
            </a:r>
            <a:r>
              <a:rPr lang="en-US" b="1" dirty="0">
                <a:solidFill>
                  <a:srgbClr val="92D050"/>
                </a:solidFill>
              </a:rPr>
              <a:t>. </a:t>
            </a:r>
            <a:r>
              <a:rPr lang="en-US" dirty="0" err="1">
                <a:solidFill>
                  <a:srgbClr val="7F7F7F"/>
                </a:solidFill>
              </a:rPr>
              <a:t>Mükemmel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iletişim</a:t>
            </a:r>
            <a:r>
              <a:rPr lang="en-US" dirty="0">
                <a:solidFill>
                  <a:srgbClr val="7F7F7F"/>
                </a:solidFill>
              </a:rPr>
              <a:t>, </a:t>
            </a:r>
            <a:r>
              <a:rPr lang="en-US" dirty="0" err="1">
                <a:solidFill>
                  <a:srgbClr val="7F7F7F"/>
                </a:solidFill>
              </a:rPr>
              <a:t>düşünmek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için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yeterli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zamana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sahip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olmaktan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yarar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sağlar</a:t>
            </a:r>
            <a:r>
              <a:rPr lang="en-US" dirty="0">
                <a:solidFill>
                  <a:srgbClr val="7F7F7F"/>
                </a:solidFill>
              </a:rPr>
              <a:t>. Ne </a:t>
            </a:r>
            <a:r>
              <a:rPr lang="en-US" dirty="0" err="1">
                <a:solidFill>
                  <a:srgbClr val="7F7F7F"/>
                </a:solidFill>
              </a:rPr>
              <a:t>söylemek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istediğinizi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planlayın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gerçekten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ihtiyacınız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olan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işi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yaptığından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emin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olmak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için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iletişiminizi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gözden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geçirin</a:t>
            </a:r>
            <a:r>
              <a:rPr lang="en-US" dirty="0">
                <a:solidFill>
                  <a:srgbClr val="7F7F7F"/>
                </a:solidFill>
              </a:rPr>
              <a:t>. </a:t>
            </a:r>
            <a:r>
              <a:rPr lang="en-US" dirty="0" err="1">
                <a:solidFill>
                  <a:srgbClr val="7F7F7F"/>
                </a:solidFill>
              </a:rPr>
              <a:t>Özellikle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yazılı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iletişim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için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bu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şu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anlama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gelir</a:t>
            </a:r>
            <a:r>
              <a:rPr lang="en-US" dirty="0">
                <a:solidFill>
                  <a:srgbClr val="7F7F7F"/>
                </a:solidFill>
              </a:rPr>
              <a:t>: </a:t>
            </a:r>
            <a:r>
              <a:rPr lang="en-US" dirty="0" err="1">
                <a:solidFill>
                  <a:srgbClr val="7F7F7F"/>
                </a:solidFill>
              </a:rPr>
              <a:t>gözden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geçir</a:t>
            </a:r>
            <a:r>
              <a:rPr lang="en-US" dirty="0">
                <a:solidFill>
                  <a:srgbClr val="7F7F7F"/>
                </a:solidFill>
              </a:rPr>
              <a:t>, </a:t>
            </a:r>
            <a:r>
              <a:rPr lang="en-US" dirty="0" err="1">
                <a:solidFill>
                  <a:srgbClr val="7F7F7F"/>
                </a:solidFill>
              </a:rPr>
              <a:t>gözden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geçir</a:t>
            </a:r>
            <a:r>
              <a:rPr lang="en-US" dirty="0">
                <a:solidFill>
                  <a:srgbClr val="7F7F7F"/>
                </a:solidFill>
              </a:rPr>
              <a:t>, </a:t>
            </a:r>
            <a:r>
              <a:rPr lang="en-US" dirty="0" err="1">
                <a:solidFill>
                  <a:srgbClr val="7F7F7F"/>
                </a:solidFill>
              </a:rPr>
              <a:t>gözden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geçir</a:t>
            </a:r>
            <a:r>
              <a:rPr lang="en-US" dirty="0">
                <a:solidFill>
                  <a:srgbClr val="7F7F7F"/>
                </a:solidFill>
              </a:rPr>
              <a:t>. </a:t>
            </a:r>
            <a:r>
              <a:rPr lang="en-US" dirty="0" err="1">
                <a:solidFill>
                  <a:srgbClr val="7F7F7F"/>
                </a:solidFill>
              </a:rPr>
              <a:t>Unutmayın</a:t>
            </a:r>
            <a:r>
              <a:rPr lang="en-US" dirty="0">
                <a:solidFill>
                  <a:srgbClr val="7F7F7F"/>
                </a:solidFill>
              </a:rPr>
              <a:t>, </a:t>
            </a:r>
            <a:r>
              <a:rPr lang="en-US" dirty="0" err="1">
                <a:solidFill>
                  <a:srgbClr val="7F7F7F"/>
                </a:solidFill>
              </a:rPr>
              <a:t>harika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iletişim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zahmetsiz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görünebilir</a:t>
            </a:r>
            <a:r>
              <a:rPr lang="en-US" dirty="0">
                <a:solidFill>
                  <a:srgbClr val="7F7F7F"/>
                </a:solidFill>
              </a:rPr>
              <a:t>, </a:t>
            </a:r>
            <a:r>
              <a:rPr lang="en-US" dirty="0" err="1">
                <a:solidFill>
                  <a:srgbClr val="7F7F7F"/>
                </a:solidFill>
              </a:rPr>
              <a:t>ancak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nadiren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öyledir</a:t>
            </a:r>
            <a:r>
              <a:rPr lang="en-US" dirty="0">
                <a:solidFill>
                  <a:srgbClr val="7F7F7F"/>
                </a:solidFill>
              </a:rPr>
              <a:t>.</a:t>
            </a:r>
          </a:p>
          <a:p>
            <a:pPr algn="just"/>
            <a:endParaRPr lang="en-US" dirty="0">
              <a:solidFill>
                <a:srgbClr val="7F7F7F"/>
              </a:solidFill>
            </a:endParaRPr>
          </a:p>
          <a:p>
            <a:pPr algn="just"/>
            <a:r>
              <a:rPr lang="en-US" b="1" dirty="0">
                <a:solidFill>
                  <a:srgbClr val="92D050"/>
                </a:solidFill>
              </a:rPr>
              <a:t>3. </a:t>
            </a:r>
            <a:r>
              <a:rPr lang="en-US" b="1" dirty="0" err="1">
                <a:solidFill>
                  <a:srgbClr val="92D050"/>
                </a:solidFill>
              </a:rPr>
              <a:t>Kolaylaştırın</a:t>
            </a:r>
            <a:r>
              <a:rPr lang="en-US" b="1" dirty="0">
                <a:solidFill>
                  <a:srgbClr val="92D050"/>
                </a:solidFill>
              </a:rPr>
              <a:t>. </a:t>
            </a:r>
            <a:r>
              <a:rPr lang="en-US" dirty="0" err="1">
                <a:solidFill>
                  <a:srgbClr val="7F7F7F"/>
                </a:solidFill>
              </a:rPr>
              <a:t>Bir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arabulucu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için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iletişimin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neredeyse</a:t>
            </a:r>
            <a:r>
              <a:rPr lang="en-US" dirty="0">
                <a:solidFill>
                  <a:srgbClr val="7F7F7F"/>
                </a:solidFill>
              </a:rPr>
              <a:t> her zaman </a:t>
            </a:r>
            <a:r>
              <a:rPr lang="en-US" dirty="0" err="1">
                <a:solidFill>
                  <a:srgbClr val="7F7F7F"/>
                </a:solidFill>
              </a:rPr>
              <a:t>daha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büyük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bir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amacı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vardır</a:t>
            </a:r>
            <a:r>
              <a:rPr lang="en-US" dirty="0">
                <a:solidFill>
                  <a:srgbClr val="7F7F7F"/>
                </a:solidFill>
              </a:rPr>
              <a:t>. </a:t>
            </a:r>
            <a:r>
              <a:rPr lang="en-US" dirty="0" err="1">
                <a:solidFill>
                  <a:srgbClr val="7F7F7F"/>
                </a:solidFill>
              </a:rPr>
              <a:t>İnsanlar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meşgul</a:t>
            </a:r>
            <a:r>
              <a:rPr lang="en-US" dirty="0">
                <a:solidFill>
                  <a:srgbClr val="7F7F7F"/>
                </a:solidFill>
              </a:rPr>
              <a:t>. Ne </a:t>
            </a:r>
            <a:r>
              <a:rPr lang="en-US" dirty="0" err="1">
                <a:solidFill>
                  <a:srgbClr val="7F7F7F"/>
                </a:solidFill>
              </a:rPr>
              <a:t>söylediğinizi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ve</a:t>
            </a:r>
            <a:r>
              <a:rPr lang="en-US" dirty="0">
                <a:solidFill>
                  <a:srgbClr val="7F7F7F"/>
                </a:solidFill>
              </a:rPr>
              <a:t> ne </a:t>
            </a:r>
            <a:r>
              <a:rPr lang="en-US" dirty="0" err="1">
                <a:solidFill>
                  <a:srgbClr val="7F7F7F"/>
                </a:solidFill>
              </a:rPr>
              <a:t>yapmaları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gerektiğini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anlamaları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için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onları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çok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fazla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çalıştırmayın</a:t>
            </a:r>
            <a:r>
              <a:rPr lang="en-US" dirty="0">
                <a:solidFill>
                  <a:srgbClr val="7F7F7F"/>
                </a:solidFill>
              </a:rPr>
              <a:t>. Hem </a:t>
            </a:r>
            <a:r>
              <a:rPr lang="en-US" dirty="0" err="1">
                <a:solidFill>
                  <a:srgbClr val="7F7F7F"/>
                </a:solidFill>
              </a:rPr>
              <a:t>yazılı</a:t>
            </a:r>
            <a:r>
              <a:rPr lang="en-US" dirty="0">
                <a:solidFill>
                  <a:srgbClr val="7F7F7F"/>
                </a:solidFill>
              </a:rPr>
              <a:t> hem de </a:t>
            </a:r>
            <a:r>
              <a:rPr lang="en-US" dirty="0" err="1">
                <a:solidFill>
                  <a:srgbClr val="7F7F7F"/>
                </a:solidFill>
              </a:rPr>
              <a:t>sözlü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iletişimde</a:t>
            </a:r>
            <a:r>
              <a:rPr lang="en-US" dirty="0">
                <a:solidFill>
                  <a:srgbClr val="7F7F7F"/>
                </a:solidFill>
              </a:rPr>
              <a:t>, </a:t>
            </a:r>
            <a:r>
              <a:rPr lang="en-US" dirty="0" err="1">
                <a:solidFill>
                  <a:srgbClr val="7F7F7F"/>
                </a:solidFill>
              </a:rPr>
              <a:t>bu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genellikle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ana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noktanız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veya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hedefiniz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ile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liderlik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etmek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anlamına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gelir</a:t>
            </a:r>
            <a:r>
              <a:rPr lang="en-US" dirty="0">
                <a:solidFill>
                  <a:srgbClr val="7F7F7F"/>
                </a:solidFill>
              </a:rPr>
              <a:t>. </a:t>
            </a:r>
            <a:r>
              <a:rPr lang="en-US" dirty="0" err="1">
                <a:solidFill>
                  <a:srgbClr val="7F7F7F"/>
                </a:solidFill>
              </a:rPr>
              <a:t>Hedefinizi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ana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noktanızı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başlangıçta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belirtin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ki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hedef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kitleniz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nereye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gittiğinizi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bilsin</a:t>
            </a:r>
            <a:r>
              <a:rPr lang="en-US" dirty="0">
                <a:solidFill>
                  <a:srgbClr val="7F7F7F"/>
                </a:solidFill>
              </a:rPr>
              <a:t>. </a:t>
            </a:r>
            <a:r>
              <a:rPr lang="en-US" dirty="0" err="1">
                <a:solidFill>
                  <a:srgbClr val="7F7F7F"/>
                </a:solidFill>
              </a:rPr>
              <a:t>Ardından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ayrıntıları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komplikasyonları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doldurun</a:t>
            </a:r>
            <a:r>
              <a:rPr lang="en-US" dirty="0">
                <a:solidFill>
                  <a:srgbClr val="7F7F7F"/>
                </a:solidFill>
              </a:rPr>
              <a:t>.</a:t>
            </a:r>
            <a:endParaRPr lang="hr-BA" sz="2000" dirty="0">
              <a:solidFill>
                <a:srgbClr val="7F7F7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DA97204-360B-BC41-EC70-16F864D0106C}"/>
              </a:ext>
            </a:extLst>
          </p:cNvPr>
          <p:cNvSpPr txBox="1"/>
          <p:nvPr/>
        </p:nvSpPr>
        <p:spPr>
          <a:xfrm>
            <a:off x="104775" y="6581001"/>
            <a:ext cx="7827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BA" sz="1200" dirty="0">
                <a:solidFill>
                  <a:srgbClr val="7F7F7F"/>
                </a:solidFill>
              </a:rPr>
              <a:t>SOURCE: https://www.betterup.com/blog/why-communication-is-key-to-workplace-and-how-to-improve-skills?hsLang=en</a:t>
            </a:r>
            <a:endParaRPr lang="en-US" sz="12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308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9A30F41-C804-403B-AB51-4B985F27E3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4375" y="589974"/>
            <a:ext cx="10563696" cy="697353"/>
          </a:xfrm>
        </p:spPr>
        <p:txBody>
          <a:bodyPr/>
          <a:lstStyle/>
          <a:p>
            <a:r>
              <a:rPr lang="en-US" dirty="0" err="1"/>
              <a:t>Yüz</a:t>
            </a:r>
            <a:r>
              <a:rPr lang="en-US" dirty="0"/>
              <a:t> </a:t>
            </a:r>
            <a:r>
              <a:rPr lang="en-US" dirty="0" err="1"/>
              <a:t>yüze</a:t>
            </a:r>
            <a:r>
              <a:rPr lang="en-US" dirty="0"/>
              <a:t> </a:t>
            </a:r>
            <a:r>
              <a:rPr lang="en-US" dirty="0" err="1"/>
              <a:t>iletişim</a:t>
            </a:r>
            <a:r>
              <a:rPr lang="en-US" dirty="0"/>
              <a:t> </a:t>
            </a:r>
            <a:r>
              <a:rPr lang="en-US" dirty="0" err="1"/>
              <a:t>nasıl</a:t>
            </a:r>
            <a:r>
              <a:rPr lang="en-US" dirty="0"/>
              <a:t> </a:t>
            </a:r>
            <a:r>
              <a:rPr lang="en-US" dirty="0" err="1"/>
              <a:t>geliştirilir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F32F0B-D2C8-45C0-B8DA-002E5DDB3C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418" y="1727721"/>
            <a:ext cx="10632498" cy="3245241"/>
          </a:xfrm>
        </p:spPr>
        <p:txBody>
          <a:bodyPr/>
          <a:lstStyle/>
          <a:p>
            <a:pPr algn="just"/>
            <a:r>
              <a:rPr lang="en-US" b="1" dirty="0" smtClean="0">
                <a:solidFill>
                  <a:srgbClr val="92D050"/>
                </a:solidFill>
              </a:rPr>
              <a:t>4</a:t>
            </a:r>
            <a:r>
              <a:rPr lang="en-US" b="1" dirty="0">
                <a:solidFill>
                  <a:srgbClr val="92D050"/>
                </a:solidFill>
              </a:rPr>
              <a:t>. </a:t>
            </a:r>
            <a:r>
              <a:rPr lang="en-US" b="1" dirty="0" err="1">
                <a:solidFill>
                  <a:srgbClr val="92D050"/>
                </a:solidFill>
              </a:rPr>
              <a:t>Deney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yapın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ve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çeşitlendirin</a:t>
            </a:r>
            <a:r>
              <a:rPr lang="en-US" b="1" dirty="0">
                <a:solidFill>
                  <a:srgbClr val="92D050"/>
                </a:solidFill>
              </a:rPr>
              <a:t>. </a:t>
            </a:r>
            <a:r>
              <a:rPr lang="en-US" dirty="0" err="1">
                <a:solidFill>
                  <a:srgbClr val="7F7F7F"/>
                </a:solidFill>
              </a:rPr>
              <a:t>Farklı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iletişim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ihtiyaçları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için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farklı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taktikler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geliştirmeye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çalışın</a:t>
            </a:r>
            <a:r>
              <a:rPr lang="en-US" dirty="0">
                <a:solidFill>
                  <a:srgbClr val="7F7F7F"/>
                </a:solidFill>
              </a:rPr>
              <a:t>. Her </a:t>
            </a:r>
            <a:r>
              <a:rPr lang="en-US" dirty="0" err="1">
                <a:solidFill>
                  <a:srgbClr val="7F7F7F"/>
                </a:solidFill>
              </a:rPr>
              <a:t>seferinde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iletişiminizin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bir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yönünü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denemeye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odaklanın</a:t>
            </a:r>
            <a:r>
              <a:rPr lang="en-US" dirty="0">
                <a:solidFill>
                  <a:srgbClr val="7F7F7F"/>
                </a:solidFill>
              </a:rPr>
              <a:t>. </a:t>
            </a:r>
            <a:r>
              <a:rPr lang="en-US" dirty="0" err="1">
                <a:solidFill>
                  <a:srgbClr val="7F7F7F"/>
                </a:solidFill>
              </a:rPr>
              <a:t>Örneğin</a:t>
            </a:r>
            <a:r>
              <a:rPr lang="en-US" dirty="0">
                <a:solidFill>
                  <a:srgbClr val="7F7F7F"/>
                </a:solidFill>
              </a:rPr>
              <a:t>, </a:t>
            </a:r>
            <a:r>
              <a:rPr lang="en-US" dirty="0" err="1">
                <a:solidFill>
                  <a:srgbClr val="7F7F7F"/>
                </a:solidFill>
              </a:rPr>
              <a:t>gayri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resmi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iletişimleri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nasıl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yapılandırdığınıza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ekstra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dikkat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ederek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bir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hafta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geçirin</a:t>
            </a:r>
            <a:r>
              <a:rPr lang="en-US" dirty="0">
                <a:solidFill>
                  <a:srgbClr val="7F7F7F"/>
                </a:solidFill>
              </a:rPr>
              <a:t>. </a:t>
            </a:r>
            <a:r>
              <a:rPr lang="en-US" dirty="0" err="1">
                <a:solidFill>
                  <a:srgbClr val="7F7F7F"/>
                </a:solidFill>
              </a:rPr>
              <a:t>Ardından</a:t>
            </a:r>
            <a:r>
              <a:rPr lang="en-US" dirty="0">
                <a:solidFill>
                  <a:srgbClr val="7F7F7F"/>
                </a:solidFill>
              </a:rPr>
              <a:t>, </a:t>
            </a:r>
            <a:r>
              <a:rPr lang="en-US" dirty="0" err="1">
                <a:solidFill>
                  <a:srgbClr val="7F7F7F"/>
                </a:solidFill>
              </a:rPr>
              <a:t>resmi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toplantılar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veya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güncellemeler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için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farklı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yapıları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deneyerek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bir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hafta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geçirin</a:t>
            </a:r>
            <a:r>
              <a:rPr lang="en-US" dirty="0">
                <a:solidFill>
                  <a:srgbClr val="7F7F7F"/>
                </a:solidFill>
              </a:rPr>
              <a:t>.</a:t>
            </a:r>
          </a:p>
          <a:p>
            <a:pPr algn="just"/>
            <a:endParaRPr lang="en-US" dirty="0">
              <a:solidFill>
                <a:srgbClr val="7F7F7F"/>
              </a:solidFill>
            </a:endParaRPr>
          </a:p>
          <a:p>
            <a:pPr algn="just"/>
            <a:r>
              <a:rPr lang="en-US" b="1" dirty="0">
                <a:solidFill>
                  <a:srgbClr val="92D050"/>
                </a:solidFill>
              </a:rPr>
              <a:t>5. Pratik </a:t>
            </a:r>
            <a:r>
              <a:rPr lang="en-US" b="1" dirty="0" err="1">
                <a:solidFill>
                  <a:srgbClr val="92D050"/>
                </a:solidFill>
              </a:rPr>
              <a:t>yapın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ve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düşünün</a:t>
            </a:r>
            <a:r>
              <a:rPr lang="en-US" b="1" dirty="0">
                <a:solidFill>
                  <a:srgbClr val="92D050"/>
                </a:solidFill>
              </a:rPr>
              <a:t>. </a:t>
            </a:r>
            <a:r>
              <a:rPr lang="en-US" dirty="0" err="1">
                <a:solidFill>
                  <a:srgbClr val="7F7F7F"/>
                </a:solidFill>
              </a:rPr>
              <a:t>Günlük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iletişiminizde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nelerin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iyi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gittiğini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nelerin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gitmediğini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düşünmek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konusunda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bilinçli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olun</a:t>
            </a:r>
            <a:r>
              <a:rPr lang="en-US" dirty="0">
                <a:solidFill>
                  <a:srgbClr val="7F7F7F"/>
                </a:solidFill>
              </a:rPr>
              <a:t>. </a:t>
            </a:r>
            <a:r>
              <a:rPr lang="en-US" dirty="0" err="1">
                <a:solidFill>
                  <a:srgbClr val="7F7F7F"/>
                </a:solidFill>
              </a:rPr>
              <a:t>Belki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bir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politika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yapıcıya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iyi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gitmeyen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bir</a:t>
            </a:r>
            <a:r>
              <a:rPr lang="en-US" dirty="0">
                <a:solidFill>
                  <a:srgbClr val="7F7F7F"/>
                </a:solidFill>
              </a:rPr>
              <a:t> e-</a:t>
            </a:r>
            <a:r>
              <a:rPr lang="en-US" dirty="0" err="1">
                <a:solidFill>
                  <a:srgbClr val="7F7F7F"/>
                </a:solidFill>
              </a:rPr>
              <a:t>posta</a:t>
            </a:r>
            <a:r>
              <a:rPr lang="en-US" dirty="0">
                <a:solidFill>
                  <a:srgbClr val="7F7F7F"/>
                </a:solidFill>
              </a:rPr>
              <a:t>: </a:t>
            </a:r>
            <a:r>
              <a:rPr lang="en-US" dirty="0" err="1">
                <a:solidFill>
                  <a:srgbClr val="7F7F7F"/>
                </a:solidFill>
              </a:rPr>
              <a:t>tekrar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okuyun</a:t>
            </a:r>
            <a:r>
              <a:rPr lang="en-US" dirty="0">
                <a:solidFill>
                  <a:srgbClr val="7F7F7F"/>
                </a:solidFill>
              </a:rPr>
              <a:t>. </a:t>
            </a:r>
            <a:r>
              <a:rPr lang="en-US" dirty="0" err="1">
                <a:solidFill>
                  <a:srgbClr val="7F7F7F"/>
                </a:solidFill>
              </a:rPr>
              <a:t>Nasıl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yanlış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yorumlandığını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görebiliyor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musunuz</a:t>
            </a:r>
            <a:r>
              <a:rPr lang="en-US" dirty="0">
                <a:solidFill>
                  <a:srgbClr val="7F7F7F"/>
                </a:solidFill>
              </a:rPr>
              <a:t>? </a:t>
            </a:r>
            <a:r>
              <a:rPr lang="en-US" dirty="0" err="1">
                <a:solidFill>
                  <a:srgbClr val="7F7F7F"/>
                </a:solidFill>
              </a:rPr>
              <a:t>Bir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dahaki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sefere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neyi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farklı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yapardınız</a:t>
            </a:r>
            <a:r>
              <a:rPr lang="en-US" dirty="0">
                <a:solidFill>
                  <a:srgbClr val="7F7F7F"/>
                </a:solidFill>
              </a:rPr>
              <a:t>? </a:t>
            </a:r>
            <a:r>
              <a:rPr lang="en-US" dirty="0" err="1">
                <a:solidFill>
                  <a:srgbClr val="7F7F7F"/>
                </a:solidFill>
              </a:rPr>
              <a:t>Benzer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şekilde</a:t>
            </a:r>
            <a:r>
              <a:rPr lang="en-US" dirty="0">
                <a:solidFill>
                  <a:srgbClr val="7F7F7F"/>
                </a:solidFill>
              </a:rPr>
              <a:t>, </a:t>
            </a:r>
            <a:r>
              <a:rPr lang="en-US" dirty="0" err="1">
                <a:solidFill>
                  <a:srgbClr val="7F7F7F"/>
                </a:solidFill>
              </a:rPr>
              <a:t>bir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akranla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yapılan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bir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konuşma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beklenen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sonuçları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vermediyse</a:t>
            </a:r>
            <a:r>
              <a:rPr lang="en-US" dirty="0">
                <a:solidFill>
                  <a:srgbClr val="7F7F7F"/>
                </a:solidFill>
              </a:rPr>
              <a:t>, </a:t>
            </a:r>
            <a:r>
              <a:rPr lang="en-US" dirty="0" err="1">
                <a:solidFill>
                  <a:srgbClr val="7F7F7F"/>
                </a:solidFill>
              </a:rPr>
              <a:t>neye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ihtiyacınız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olduğunu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açıkça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ifade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edip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etmediğinizi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belirlemeye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çalışın</a:t>
            </a:r>
            <a:r>
              <a:rPr lang="en-US" dirty="0">
                <a:solidFill>
                  <a:srgbClr val="7F7F7F"/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DA97204-360B-BC41-EC70-16F864D0106C}"/>
              </a:ext>
            </a:extLst>
          </p:cNvPr>
          <p:cNvSpPr txBox="1"/>
          <p:nvPr/>
        </p:nvSpPr>
        <p:spPr>
          <a:xfrm>
            <a:off x="104775" y="6581001"/>
            <a:ext cx="7827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BA" sz="1200" dirty="0">
                <a:solidFill>
                  <a:srgbClr val="7F7F7F"/>
                </a:solidFill>
              </a:rPr>
              <a:t>SOURCE: https://www.betterup.com/blog/why-communication-is-key-to-workplace-and-how-to-improve-skills?hsLang=en</a:t>
            </a:r>
            <a:endParaRPr lang="en-US" sz="12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800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9A30F41-C804-403B-AB51-4B985F27E3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4375" y="589974"/>
            <a:ext cx="10563696" cy="697353"/>
          </a:xfrm>
        </p:spPr>
        <p:txBody>
          <a:bodyPr/>
          <a:lstStyle/>
          <a:p>
            <a:r>
              <a:rPr lang="en-US" dirty="0" err="1"/>
              <a:t>Yüz</a:t>
            </a:r>
            <a:r>
              <a:rPr lang="en-US" dirty="0"/>
              <a:t> </a:t>
            </a:r>
            <a:r>
              <a:rPr lang="en-US" dirty="0" err="1"/>
              <a:t>yüze</a:t>
            </a:r>
            <a:r>
              <a:rPr lang="en-US" dirty="0"/>
              <a:t> </a:t>
            </a:r>
            <a:r>
              <a:rPr lang="en-US" dirty="0" err="1"/>
              <a:t>iletişim</a:t>
            </a:r>
            <a:r>
              <a:rPr lang="en-US" dirty="0"/>
              <a:t> </a:t>
            </a:r>
            <a:r>
              <a:rPr lang="en-US" dirty="0" err="1"/>
              <a:t>nasıl</a:t>
            </a:r>
            <a:r>
              <a:rPr lang="en-US" dirty="0"/>
              <a:t> </a:t>
            </a:r>
            <a:r>
              <a:rPr lang="en-US" dirty="0" err="1"/>
              <a:t>geliştirilir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F32F0B-D2C8-45C0-B8DA-002E5DDB3C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7418" y="1727721"/>
            <a:ext cx="10632498" cy="3245241"/>
          </a:xfrm>
        </p:spPr>
        <p:txBody>
          <a:bodyPr/>
          <a:lstStyle/>
          <a:p>
            <a:r>
              <a:rPr lang="en-US" b="1" dirty="0" smtClean="0">
                <a:solidFill>
                  <a:srgbClr val="92D050"/>
                </a:solidFill>
              </a:rPr>
              <a:t>6</a:t>
            </a:r>
            <a:r>
              <a:rPr lang="en-US" b="1" dirty="0">
                <a:solidFill>
                  <a:srgbClr val="92D050"/>
                </a:solidFill>
              </a:rPr>
              <a:t>. </a:t>
            </a:r>
            <a:r>
              <a:rPr lang="en-US" b="1" dirty="0" err="1">
                <a:solidFill>
                  <a:srgbClr val="92D050"/>
                </a:solidFill>
              </a:rPr>
              <a:t>Tüm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paketi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düşünün</a:t>
            </a:r>
            <a:r>
              <a:rPr lang="en-US" b="1" dirty="0">
                <a:solidFill>
                  <a:srgbClr val="92D050"/>
                </a:solidFill>
              </a:rPr>
              <a:t>.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Ekibinizle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günlük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etkileşimlerinizde</a:t>
            </a:r>
            <a:r>
              <a:rPr lang="en-US" dirty="0">
                <a:solidFill>
                  <a:srgbClr val="7F7F7F"/>
                </a:solidFill>
              </a:rPr>
              <a:t> tam </a:t>
            </a:r>
            <a:r>
              <a:rPr lang="en-US" dirty="0" err="1">
                <a:solidFill>
                  <a:srgbClr val="7F7F7F"/>
                </a:solidFill>
              </a:rPr>
              <a:t>paketinizin</a:t>
            </a:r>
            <a:r>
              <a:rPr lang="en-US" dirty="0">
                <a:solidFill>
                  <a:srgbClr val="7F7F7F"/>
                </a:solidFill>
              </a:rPr>
              <a:t> ne </a:t>
            </a:r>
            <a:r>
              <a:rPr lang="en-US" dirty="0" err="1">
                <a:solidFill>
                  <a:srgbClr val="7F7F7F"/>
                </a:solidFill>
              </a:rPr>
              <a:t>ilettiği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hakkında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fikir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edinmek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için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birkaç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etkileşim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aracılığıyla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kendinizi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kaydetmeyi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düşünün</a:t>
            </a:r>
            <a:r>
              <a:rPr lang="en-US" dirty="0">
                <a:solidFill>
                  <a:srgbClr val="7F7F7F"/>
                </a:solidFill>
              </a:rPr>
              <a:t>. </a:t>
            </a:r>
            <a:r>
              <a:rPr lang="en-US" dirty="0" err="1">
                <a:solidFill>
                  <a:srgbClr val="7F7F7F"/>
                </a:solidFill>
              </a:rPr>
              <a:t>göz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teması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kuruyormusun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Yüz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ifadeniz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rahat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kendinden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emin</a:t>
            </a:r>
            <a:r>
              <a:rPr lang="en-US" dirty="0">
                <a:solidFill>
                  <a:srgbClr val="7F7F7F"/>
                </a:solidFill>
              </a:rPr>
              <a:t> mi </a:t>
            </a:r>
            <a:r>
              <a:rPr lang="en-US" dirty="0" err="1">
                <a:solidFill>
                  <a:srgbClr val="7F7F7F"/>
                </a:solidFill>
              </a:rPr>
              <a:t>yoksa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gergin</a:t>
            </a:r>
            <a:r>
              <a:rPr lang="en-US" dirty="0">
                <a:solidFill>
                  <a:srgbClr val="7F7F7F"/>
                </a:solidFill>
              </a:rPr>
              <a:t> mi? </a:t>
            </a:r>
            <a:r>
              <a:rPr lang="en-US" dirty="0" err="1">
                <a:solidFill>
                  <a:srgbClr val="7F7F7F"/>
                </a:solidFill>
              </a:rPr>
              <a:t>Bir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lider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olarak</a:t>
            </a:r>
            <a:r>
              <a:rPr lang="en-US" dirty="0">
                <a:solidFill>
                  <a:srgbClr val="7F7F7F"/>
                </a:solidFill>
              </a:rPr>
              <a:t>, </a:t>
            </a:r>
            <a:r>
              <a:rPr lang="en-US" dirty="0" err="1">
                <a:solidFill>
                  <a:srgbClr val="7F7F7F"/>
                </a:solidFill>
              </a:rPr>
              <a:t>başkalarının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katılımını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davet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ediyor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musunuz</a:t>
            </a:r>
            <a:r>
              <a:rPr lang="en-US" dirty="0">
                <a:solidFill>
                  <a:srgbClr val="7F7F7F"/>
                </a:solidFill>
              </a:rPr>
              <a:t>? </a:t>
            </a:r>
            <a:r>
              <a:rPr lang="en-US" dirty="0" err="1">
                <a:solidFill>
                  <a:srgbClr val="7F7F7F"/>
                </a:solidFill>
              </a:rPr>
              <a:t>Sorular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açıklamalar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için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boşluk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bırakıyor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musunuz</a:t>
            </a:r>
            <a:r>
              <a:rPr lang="en-US" dirty="0">
                <a:solidFill>
                  <a:srgbClr val="7F7F7F"/>
                </a:solidFill>
              </a:rPr>
              <a:t>?</a:t>
            </a:r>
          </a:p>
          <a:p>
            <a:r>
              <a:rPr lang="en-US" b="1" dirty="0" smtClean="0">
                <a:solidFill>
                  <a:srgbClr val="92D050"/>
                </a:solidFill>
              </a:rPr>
              <a:t>7</a:t>
            </a:r>
            <a:r>
              <a:rPr lang="en-US" b="1" dirty="0">
                <a:solidFill>
                  <a:srgbClr val="92D050"/>
                </a:solidFill>
              </a:rPr>
              <a:t>. Geri </a:t>
            </a:r>
            <a:r>
              <a:rPr lang="en-US" b="1" dirty="0" err="1">
                <a:solidFill>
                  <a:srgbClr val="92D050"/>
                </a:solidFill>
              </a:rPr>
              <a:t>bildirim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isteyin</a:t>
            </a:r>
            <a:r>
              <a:rPr lang="en-US" b="1" dirty="0">
                <a:solidFill>
                  <a:srgbClr val="92D050"/>
                </a:solidFill>
              </a:rPr>
              <a:t>. </a:t>
            </a:r>
            <a:r>
              <a:rPr lang="en-US" dirty="0" err="1">
                <a:solidFill>
                  <a:srgbClr val="7F7F7F"/>
                </a:solidFill>
              </a:rPr>
              <a:t>Birkaç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güvenilir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meslektaşınızdan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danışmanınızdan</a:t>
            </a:r>
            <a:r>
              <a:rPr lang="en-US" dirty="0">
                <a:solidFill>
                  <a:srgbClr val="7F7F7F"/>
                </a:solidFill>
              </a:rPr>
              <a:t>/</a:t>
            </a:r>
            <a:r>
              <a:rPr lang="en-US" dirty="0" err="1">
                <a:solidFill>
                  <a:srgbClr val="7F7F7F"/>
                </a:solidFill>
              </a:rPr>
              <a:t>eğitimcinizden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iletişim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becerilerinizi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derecelendirmelerini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isteyin</a:t>
            </a:r>
            <a:r>
              <a:rPr lang="en-US" dirty="0">
                <a:solidFill>
                  <a:srgbClr val="7F7F7F"/>
                </a:solidFill>
              </a:rPr>
              <a:t>. </a:t>
            </a:r>
            <a:r>
              <a:rPr lang="en-US" dirty="0" err="1">
                <a:solidFill>
                  <a:srgbClr val="7F7F7F"/>
                </a:solidFill>
              </a:rPr>
              <a:t>Yazılı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sözlü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iletişiminizi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ayrı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ayrı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derecelendirmelerini</a:t>
            </a:r>
            <a:r>
              <a:rPr lang="en-US" dirty="0">
                <a:solidFill>
                  <a:srgbClr val="7F7F7F"/>
                </a:solidFill>
              </a:rPr>
              <a:t> (1-10 </a:t>
            </a:r>
            <a:r>
              <a:rPr lang="en-US" dirty="0" err="1">
                <a:solidFill>
                  <a:srgbClr val="7F7F7F"/>
                </a:solidFill>
              </a:rPr>
              <a:t>arası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bir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ölçekte</a:t>
            </a:r>
            <a:r>
              <a:rPr lang="en-US" dirty="0">
                <a:solidFill>
                  <a:srgbClr val="7F7F7F"/>
                </a:solidFill>
              </a:rPr>
              <a:t>) </a:t>
            </a:r>
            <a:r>
              <a:rPr lang="en-US" dirty="0" err="1">
                <a:solidFill>
                  <a:srgbClr val="7F7F7F"/>
                </a:solidFill>
              </a:rPr>
              <a:t>isteyerek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başlayın</a:t>
            </a:r>
            <a:r>
              <a:rPr lang="en-US" dirty="0">
                <a:solidFill>
                  <a:srgbClr val="7F7F7F"/>
                </a:solidFill>
              </a:rPr>
              <a:t>. O zaman </a:t>
            </a:r>
            <a:r>
              <a:rPr lang="en-US" dirty="0" err="1">
                <a:solidFill>
                  <a:srgbClr val="7F7F7F"/>
                </a:solidFill>
              </a:rPr>
              <a:t>şu</a:t>
            </a:r>
            <a:r>
              <a:rPr lang="en-US" dirty="0">
                <a:solidFill>
                  <a:srgbClr val="7F7F7F"/>
                </a:solidFill>
              </a:rPr>
              <a:t> 3 </a:t>
            </a:r>
            <a:r>
              <a:rPr lang="en-US" dirty="0" err="1">
                <a:solidFill>
                  <a:srgbClr val="7F7F7F"/>
                </a:solidFill>
              </a:rPr>
              <a:t>soruyu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sorun</a:t>
            </a:r>
            <a:r>
              <a:rPr lang="en-US" dirty="0">
                <a:solidFill>
                  <a:srgbClr val="7F7F7F"/>
                </a:solidFill>
              </a:rPr>
              <a:t>:: 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7F7F7F"/>
                </a:solidFill>
              </a:rPr>
              <a:t>Seninle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daha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iyi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iletişim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kurmak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için</a:t>
            </a:r>
            <a:r>
              <a:rPr lang="en-US" dirty="0">
                <a:solidFill>
                  <a:srgbClr val="7F7F7F"/>
                </a:solidFill>
              </a:rPr>
              <a:t> ne </a:t>
            </a:r>
            <a:r>
              <a:rPr lang="en-US" dirty="0" err="1">
                <a:solidFill>
                  <a:srgbClr val="7F7F7F"/>
                </a:solidFill>
              </a:rPr>
              <a:t>yapmaya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başlamalıyım</a:t>
            </a:r>
            <a:r>
              <a:rPr lang="en-US" dirty="0">
                <a:solidFill>
                  <a:srgbClr val="7F7F7F"/>
                </a:solidFill>
              </a:rPr>
              <a:t>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7F7F7F"/>
                </a:solidFill>
              </a:rPr>
              <a:t>Sizinle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iletişimimde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hangi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şeyi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yapmayı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bırakmalıyım</a:t>
            </a:r>
            <a:r>
              <a:rPr lang="en-US" dirty="0">
                <a:solidFill>
                  <a:srgbClr val="7F7F7F"/>
                </a:solidFill>
              </a:rPr>
              <a:t>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F7F7F"/>
                </a:solidFill>
              </a:rPr>
              <a:t>Bu </a:t>
            </a:r>
            <a:r>
              <a:rPr lang="en-US" dirty="0" err="1">
                <a:solidFill>
                  <a:srgbClr val="7F7F7F"/>
                </a:solidFill>
              </a:rPr>
              <a:t>kuruluşta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nasıl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iletişim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kurduğumu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geliştirmek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için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hangi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alan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veya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beceri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üzerinde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çalışmalıyım</a:t>
            </a:r>
            <a:r>
              <a:rPr lang="en-US" dirty="0">
                <a:solidFill>
                  <a:srgbClr val="7F7F7F"/>
                </a:solidFill>
              </a:rPr>
              <a:t>?</a:t>
            </a:r>
            <a:endParaRPr lang="en-US" b="0" dirty="0">
              <a:solidFill>
                <a:srgbClr val="7F7F7F"/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DA97204-360B-BC41-EC70-16F864D0106C}"/>
              </a:ext>
            </a:extLst>
          </p:cNvPr>
          <p:cNvSpPr txBox="1"/>
          <p:nvPr/>
        </p:nvSpPr>
        <p:spPr>
          <a:xfrm>
            <a:off x="104775" y="6581001"/>
            <a:ext cx="7827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BA" sz="1200" dirty="0">
                <a:solidFill>
                  <a:srgbClr val="7F7F7F"/>
                </a:solidFill>
              </a:rPr>
              <a:t>SOURCE: https://www.betterup.com/blog/why-communication-is-key-to-workplace-and-how-to-improve-skills?hsLang=en</a:t>
            </a:r>
            <a:endParaRPr lang="en-US" sz="12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48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t="21447" r="33088"/>
          <a:stretch/>
        </p:blipFill>
        <p:spPr>
          <a:xfrm>
            <a:off x="0" y="782594"/>
            <a:ext cx="5915547" cy="482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Placeholder 2">
            <a:extLst>
              <a:ext uri="{FF2B5EF4-FFF2-40B4-BE49-F238E27FC236}">
                <a16:creationId xmlns="" xmlns:a16="http://schemas.microsoft.com/office/drawing/2014/main" id="{33394733-2F0D-48C5-9C1C-54BF17122633}"/>
              </a:ext>
            </a:extLst>
          </p:cNvPr>
          <p:cNvSpPr txBox="1">
            <a:spLocks/>
          </p:cNvSpPr>
          <p:nvPr/>
        </p:nvSpPr>
        <p:spPr>
          <a:xfrm>
            <a:off x="1018492" y="201538"/>
            <a:ext cx="4145197" cy="58222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="" xmlns:a16="http://schemas.microsoft.com/office/drawing/2014/main" id="{128471F5-3D10-4FE9-8839-728D1AF5D8C6}"/>
              </a:ext>
            </a:extLst>
          </p:cNvPr>
          <p:cNvSpPr/>
          <p:nvPr/>
        </p:nvSpPr>
        <p:spPr>
          <a:xfrm>
            <a:off x="5298327" y="552495"/>
            <a:ext cx="1234440" cy="1188720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76C6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E7C8CF9F-5FE8-684F-AC24-AD5646D17B5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948239" y="694148"/>
            <a:ext cx="4716425" cy="58222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b="1" dirty="0" err="1">
                <a:solidFill>
                  <a:schemeClr val="bg1"/>
                </a:solidFill>
              </a:rPr>
              <a:t>İletişim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yetenekleri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58451" y="1850850"/>
            <a:ext cx="55793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“</a:t>
            </a:r>
            <a:r>
              <a:rPr lang="en-US" sz="2400" dirty="0" err="1">
                <a:solidFill>
                  <a:schemeClr val="bg1"/>
                </a:solidFill>
              </a:rPr>
              <a:t>Doğru</a:t>
            </a:r>
            <a:r>
              <a:rPr lang="en-US" sz="2400" dirty="0">
                <a:solidFill>
                  <a:schemeClr val="bg1"/>
                </a:solidFill>
              </a:rPr>
              <a:t>” </a:t>
            </a:r>
            <a:r>
              <a:rPr lang="en-US" sz="2400" dirty="0" err="1">
                <a:solidFill>
                  <a:schemeClr val="bg1"/>
                </a:solidFill>
              </a:rPr>
              <a:t>iletişim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kurmak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pratikte</a:t>
            </a:r>
            <a:r>
              <a:rPr lang="en-US" sz="2400" dirty="0">
                <a:solidFill>
                  <a:schemeClr val="bg1"/>
                </a:solidFill>
              </a:rPr>
              <a:t> her zaman </a:t>
            </a:r>
            <a:r>
              <a:rPr lang="en-US" sz="2400" dirty="0" err="1">
                <a:solidFill>
                  <a:schemeClr val="bg1"/>
                </a:solidFill>
              </a:rPr>
              <a:t>kolay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değildir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b="1" dirty="0" err="1">
                <a:solidFill>
                  <a:srgbClr val="92D050"/>
                </a:solidFill>
              </a:rPr>
              <a:t>İletişim</a:t>
            </a:r>
            <a:r>
              <a:rPr lang="en-US" sz="2400" b="1" dirty="0">
                <a:solidFill>
                  <a:srgbClr val="92D050"/>
                </a:solidFill>
              </a:rPr>
              <a:t> </a:t>
            </a:r>
            <a:r>
              <a:rPr lang="en-US" sz="2400" b="1" dirty="0" err="1">
                <a:solidFill>
                  <a:srgbClr val="92D050"/>
                </a:solidFill>
              </a:rPr>
              <a:t>becerileri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birbirimizle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yapıcı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bir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şekilde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işbirliği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yapmamıza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yanlış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anlamaları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önlememize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yardımcı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olur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58451" y="3854186"/>
            <a:ext cx="55793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800" b="1" i="1" dirty="0">
                <a:solidFill>
                  <a:schemeClr val="bg1"/>
                </a:solidFill>
              </a:rPr>
              <a:t>Zorlu bir ortamda nasıl iyi iletişim kurarız?</a:t>
            </a:r>
            <a:endParaRPr lang="en-US" sz="2800" i="1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14856" y="5219573"/>
            <a:ext cx="54229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s-Latn-BA" sz="2400" b="1" i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Videoyu izlemek için resmin üzerine CTRL + tıklayın</a:t>
            </a:r>
            <a:endParaRPr lang="en-US" sz="2400" b="1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3" name="Graphic 11" descr="Line arrow: Counter-clockwise curve with solid fill">
            <a:extLst>
              <a:ext uri="{FF2B5EF4-FFF2-40B4-BE49-F238E27FC236}">
                <a16:creationId xmlns="" xmlns:a16="http://schemas.microsoft.com/office/drawing/2014/main" id="{9134DFD0-3744-45B7-AF76-04327492F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016246" flipV="1">
            <a:off x="5528007" y="4250052"/>
            <a:ext cx="1274387" cy="2690001"/>
          </a:xfrm>
          <a:prstGeom prst="rect">
            <a:avLst/>
          </a:prstGeom>
        </p:spPr>
      </p:pic>
      <p:pic>
        <p:nvPicPr>
          <p:cNvPr id="14" name="Graphic 6" descr="Customer review with solid fill">
            <a:extLst>
              <a:ext uri="{FF2B5EF4-FFF2-40B4-BE49-F238E27FC236}">
                <a16:creationId xmlns="" xmlns:a16="http://schemas.microsoft.com/office/drawing/2014/main" id="{DC7A8AD0-8380-4260-B30D-7ADEC1F63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58347" y="7271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684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B574F325-0F11-487B-987B-892EDAA47B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1313" y="446337"/>
            <a:ext cx="10978262" cy="1083096"/>
          </a:xfrm>
        </p:spPr>
        <p:txBody>
          <a:bodyPr/>
          <a:lstStyle/>
          <a:p>
            <a:r>
              <a:rPr lang="en-US" dirty="0" err="1">
                <a:solidFill>
                  <a:srgbClr val="1188A3"/>
                </a:solidFill>
              </a:rPr>
              <a:t>Yüz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yüze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Etkinlikler</a:t>
            </a:r>
            <a:r>
              <a:rPr lang="en-US" dirty="0">
                <a:solidFill>
                  <a:srgbClr val="1188A3"/>
                </a:solidFill>
              </a:rPr>
              <a:t>, </a:t>
            </a:r>
            <a:r>
              <a:rPr lang="en-US" dirty="0" err="1">
                <a:solidFill>
                  <a:srgbClr val="1188A3"/>
                </a:solidFill>
              </a:rPr>
              <a:t>güçlü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bir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katılım</a:t>
            </a:r>
            <a:r>
              <a:rPr lang="en-US" dirty="0">
                <a:solidFill>
                  <a:srgbClr val="1188A3"/>
                </a:solidFill>
              </a:rPr>
              <a:t> </a:t>
            </a:r>
            <a:r>
              <a:rPr lang="en-US" dirty="0" err="1">
                <a:solidFill>
                  <a:srgbClr val="1188A3"/>
                </a:solidFill>
              </a:rPr>
              <a:t>aracı</a:t>
            </a:r>
            <a:endParaRPr lang="en-US" sz="2000" baseline="30000" dirty="0">
              <a:solidFill>
                <a:srgbClr val="1188A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83EEC0-410E-459D-86C1-FFDEC8F1A8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313" y="1258064"/>
            <a:ext cx="10978262" cy="4341871"/>
          </a:xfrm>
        </p:spPr>
        <p:txBody>
          <a:bodyPr/>
          <a:lstStyle/>
          <a:p>
            <a:r>
              <a:rPr lang="en-US" sz="2800" dirty="0" err="1">
                <a:solidFill>
                  <a:srgbClr val="7F7F7F"/>
                </a:solidFill>
              </a:rPr>
              <a:t>Halkla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bilgi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paylaşmanız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gerekiyorsa</a:t>
            </a:r>
            <a:r>
              <a:rPr lang="en-US" sz="2800" dirty="0">
                <a:solidFill>
                  <a:srgbClr val="7F7F7F"/>
                </a:solidFill>
              </a:rPr>
              <a:t>, </a:t>
            </a:r>
            <a:r>
              <a:rPr lang="en-US" sz="2800" dirty="0" err="1">
                <a:solidFill>
                  <a:srgbClr val="7F7F7F"/>
                </a:solidFill>
              </a:rPr>
              <a:t>bir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etkinlik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güçlü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bir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yöntemdir</a:t>
            </a:r>
            <a:r>
              <a:rPr lang="en-US" sz="2800" dirty="0">
                <a:solidFill>
                  <a:srgbClr val="7F7F7F"/>
                </a:solidFill>
              </a:rPr>
              <a:t>. </a:t>
            </a:r>
            <a:r>
              <a:rPr lang="en-US" sz="2800" dirty="0" err="1">
                <a:solidFill>
                  <a:srgbClr val="7F7F7F"/>
                </a:solidFill>
              </a:rPr>
              <a:t>Açık</a:t>
            </a:r>
            <a:r>
              <a:rPr lang="en-US" sz="2800" dirty="0">
                <a:solidFill>
                  <a:srgbClr val="7F7F7F"/>
                </a:solidFill>
              </a:rPr>
              <a:t> </a:t>
            </a:r>
            <a:r>
              <a:rPr lang="en-US" sz="2800" dirty="0" err="1">
                <a:solidFill>
                  <a:srgbClr val="7F7F7F"/>
                </a:solidFill>
              </a:rPr>
              <a:t>olun</a:t>
            </a:r>
            <a:r>
              <a:rPr lang="en-US" sz="2800" dirty="0" smtClean="0">
                <a:solidFill>
                  <a:srgbClr val="7F7F7F"/>
                </a:solidFill>
              </a:rPr>
              <a:t>:</a:t>
            </a:r>
            <a:endParaRPr lang="tr-TR" sz="2800" dirty="0" smtClean="0">
              <a:solidFill>
                <a:srgbClr val="7F7F7F"/>
              </a:solidFill>
            </a:endParaRPr>
          </a:p>
          <a:p>
            <a:endParaRPr lang="en-US" sz="2000" dirty="0">
              <a:solidFill>
                <a:srgbClr val="7F7F7F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rgbClr val="7F7F7F"/>
                </a:solidFill>
              </a:rPr>
              <a:t>Etkinliğin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amacı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veya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hedefi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nedir</a:t>
            </a:r>
            <a:r>
              <a:rPr lang="en-US" dirty="0">
                <a:solidFill>
                  <a:srgbClr val="7F7F7F"/>
                </a:solidFill>
              </a:rPr>
              <a:t>? </a:t>
            </a:r>
            <a:r>
              <a:rPr lang="en-US" dirty="0" err="1">
                <a:solidFill>
                  <a:srgbClr val="7F7F7F"/>
                </a:solidFill>
              </a:rPr>
              <a:t>Amaç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veya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hedef</a:t>
            </a:r>
            <a:r>
              <a:rPr lang="en-US" dirty="0">
                <a:solidFill>
                  <a:srgbClr val="7F7F7F"/>
                </a:solidFill>
              </a:rPr>
              <a:t> her zaman </a:t>
            </a:r>
            <a:r>
              <a:rPr lang="en-US" dirty="0" err="1">
                <a:solidFill>
                  <a:srgbClr val="7F7F7F"/>
                </a:solidFill>
              </a:rPr>
              <a:t>araç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seçiminizi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yönlendirmelidir</a:t>
            </a:r>
            <a:r>
              <a:rPr lang="en-US" dirty="0">
                <a:solidFill>
                  <a:srgbClr val="7F7F7F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rgbClr val="7F7F7F"/>
                </a:solidFill>
              </a:rPr>
              <a:t>Kaç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katılımcı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bekliyorsunuz</a:t>
            </a:r>
            <a:r>
              <a:rPr lang="en-US" dirty="0">
                <a:solidFill>
                  <a:srgbClr val="7F7F7F"/>
                </a:solidFill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rgbClr val="7F7F7F"/>
                </a:solidFill>
              </a:rPr>
              <a:t>İzleyicilerin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bilgi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fikirleri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paylaşmak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için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veya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sadece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mesajları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almak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için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birbirleriyle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etkileşime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girmesini</a:t>
            </a:r>
            <a:r>
              <a:rPr lang="en-US" dirty="0">
                <a:solidFill>
                  <a:srgbClr val="7F7F7F"/>
                </a:solidFill>
              </a:rPr>
              <a:t> mi </a:t>
            </a:r>
            <a:r>
              <a:rPr lang="en-US" dirty="0" err="1">
                <a:solidFill>
                  <a:srgbClr val="7F7F7F"/>
                </a:solidFill>
              </a:rPr>
              <a:t>istiyorsunuz</a:t>
            </a:r>
            <a:r>
              <a:rPr lang="en-US" dirty="0">
                <a:solidFill>
                  <a:srgbClr val="7F7F7F"/>
                </a:solidFill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rgbClr val="7F7F7F"/>
                </a:solidFill>
              </a:rPr>
              <a:t>Etkinliğe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hazırlanmak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için</a:t>
            </a:r>
            <a:r>
              <a:rPr lang="en-US" dirty="0">
                <a:solidFill>
                  <a:srgbClr val="7F7F7F"/>
                </a:solidFill>
              </a:rPr>
              <a:t> ne </a:t>
            </a:r>
            <a:r>
              <a:rPr lang="en-US" dirty="0" err="1">
                <a:solidFill>
                  <a:srgbClr val="7F7F7F"/>
                </a:solidFill>
              </a:rPr>
              <a:t>kadar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zamanınız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ve</a:t>
            </a:r>
            <a:r>
              <a:rPr lang="en-US" dirty="0">
                <a:solidFill>
                  <a:srgbClr val="7F7F7F"/>
                </a:solidFill>
              </a:rPr>
              <a:t>/</a:t>
            </a:r>
            <a:r>
              <a:rPr lang="en-US" dirty="0" err="1">
                <a:solidFill>
                  <a:srgbClr val="7F7F7F"/>
                </a:solidFill>
              </a:rPr>
              <a:t>veya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diğer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kaynaklarınız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var</a:t>
            </a:r>
            <a:r>
              <a:rPr lang="en-US" dirty="0">
                <a:solidFill>
                  <a:srgbClr val="7F7F7F"/>
                </a:solidFill>
              </a:rPr>
              <a:t>? </a:t>
            </a:r>
            <a:r>
              <a:rPr lang="en-US" dirty="0" err="1">
                <a:solidFill>
                  <a:srgbClr val="7F7F7F"/>
                </a:solidFill>
              </a:rPr>
              <a:t>Tüm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yüz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yüze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etkinlikler</a:t>
            </a:r>
            <a:r>
              <a:rPr lang="en-US" dirty="0">
                <a:solidFill>
                  <a:srgbClr val="7F7F7F"/>
                </a:solidFill>
              </a:rPr>
              <a:t> zaman </a:t>
            </a:r>
            <a:r>
              <a:rPr lang="en-US" dirty="0" err="1">
                <a:solidFill>
                  <a:srgbClr val="7F7F7F"/>
                </a:solidFill>
              </a:rPr>
              <a:t>ve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planlama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gerektirir</a:t>
            </a:r>
            <a:r>
              <a:rPr lang="en-US" dirty="0">
                <a:solidFill>
                  <a:srgbClr val="7F7F7F"/>
                </a:solidFill>
              </a:rPr>
              <a:t>. </a:t>
            </a:r>
            <a:r>
              <a:rPr lang="en-US" dirty="0" err="1">
                <a:solidFill>
                  <a:srgbClr val="7F7F7F"/>
                </a:solidFill>
              </a:rPr>
              <a:t>Tipik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olarak</a:t>
            </a:r>
            <a:r>
              <a:rPr lang="en-US" dirty="0">
                <a:solidFill>
                  <a:srgbClr val="7F7F7F"/>
                </a:solidFill>
              </a:rPr>
              <a:t>, </a:t>
            </a:r>
            <a:r>
              <a:rPr lang="en-US" dirty="0" err="1">
                <a:solidFill>
                  <a:srgbClr val="7F7F7F"/>
                </a:solidFill>
              </a:rPr>
              <a:t>paydaşlar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arasında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daha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yoğun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etkileşimi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içeren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araçları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planlamak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ve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uygulamak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için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daha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fazla</a:t>
            </a:r>
            <a:r>
              <a:rPr lang="en-US" dirty="0">
                <a:solidFill>
                  <a:srgbClr val="7F7F7F"/>
                </a:solidFill>
              </a:rPr>
              <a:t> zaman </a:t>
            </a:r>
            <a:r>
              <a:rPr lang="en-US" dirty="0" err="1">
                <a:solidFill>
                  <a:srgbClr val="7F7F7F"/>
                </a:solidFill>
              </a:rPr>
              <a:t>ve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kaynak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gerekir</a:t>
            </a:r>
            <a:r>
              <a:rPr lang="en-US" dirty="0">
                <a:solidFill>
                  <a:srgbClr val="7F7F7F"/>
                </a:solidFill>
              </a:rPr>
              <a:t>.</a:t>
            </a:r>
            <a:endParaRPr lang="hr-BA" sz="1000" dirty="0">
              <a:solidFill>
                <a:srgbClr val="7F7F7F"/>
              </a:solidFill>
            </a:endParaRPr>
          </a:p>
          <a:p>
            <a:r>
              <a:rPr lang="hr-BA" sz="1000" dirty="0">
                <a:solidFill>
                  <a:srgbClr val="7F7F7F"/>
                </a:solidFill>
              </a:rPr>
              <a:t>SOURCE: https://www.epa.gov/international-cooperation/public-participation-guide-tools-inform-public</a:t>
            </a:r>
            <a:endParaRPr lang="en-US" sz="1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481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46BB6DB3-4DA4-47B1-8D70-4EE28F016B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04787" y="828104"/>
            <a:ext cx="7182426" cy="1083096"/>
          </a:xfrm>
        </p:spPr>
        <p:txBody>
          <a:bodyPr/>
          <a:lstStyle/>
          <a:p>
            <a:r>
              <a:rPr lang="tr-TR" dirty="0" smtClean="0">
                <a:solidFill>
                  <a:srgbClr val="1188A3"/>
                </a:solidFill>
              </a:rPr>
              <a:t>Etkinlik</a:t>
            </a:r>
            <a:r>
              <a:rPr lang="en-IE" dirty="0" smtClean="0">
                <a:solidFill>
                  <a:srgbClr val="1188A3"/>
                </a:solidFill>
              </a:rPr>
              <a:t> </a:t>
            </a:r>
            <a:r>
              <a:rPr lang="en-IE" dirty="0" err="1">
                <a:solidFill>
                  <a:srgbClr val="1188A3"/>
                </a:solidFill>
              </a:rPr>
              <a:t>türleri</a:t>
            </a:r>
            <a:endParaRPr lang="en-US" dirty="0">
              <a:solidFill>
                <a:srgbClr val="1188A3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110D275D-B427-4E35-97C8-0E24E4C306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566526"/>
              </p:ext>
            </p:extLst>
          </p:nvPr>
        </p:nvGraphicFramePr>
        <p:xfrm>
          <a:off x="1828800" y="2499671"/>
          <a:ext cx="9782572" cy="2407920"/>
        </p:xfrm>
        <a:graphic>
          <a:graphicData uri="http://schemas.openxmlformats.org/drawingml/2006/table">
            <a:tbl>
              <a:tblPr>
                <a:tableStyleId>{68D230F3-CF80-4859-8CE7-A43EE81993B5}</a:tableStyleId>
              </a:tblPr>
              <a:tblGrid>
                <a:gridCol w="3252180">
                  <a:extLst>
                    <a:ext uri="{9D8B030D-6E8A-4147-A177-3AD203B41FA5}">
                      <a16:colId xmlns="" xmlns:a16="http://schemas.microsoft.com/office/drawing/2014/main" val="3409059634"/>
                    </a:ext>
                  </a:extLst>
                </a:gridCol>
                <a:gridCol w="3265196">
                  <a:extLst>
                    <a:ext uri="{9D8B030D-6E8A-4147-A177-3AD203B41FA5}">
                      <a16:colId xmlns="" xmlns:a16="http://schemas.microsoft.com/office/drawing/2014/main" val="124031978"/>
                    </a:ext>
                  </a:extLst>
                </a:gridCol>
                <a:gridCol w="3265196">
                  <a:extLst>
                    <a:ext uri="{9D8B030D-6E8A-4147-A177-3AD203B41FA5}">
                      <a16:colId xmlns="" xmlns:a16="http://schemas.microsoft.com/office/drawing/2014/main" val="6972267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tr-TR" sz="2000" b="1" dirty="0" smtClean="0">
                          <a:solidFill>
                            <a:srgbClr val="1188A3"/>
                          </a:solidFill>
                        </a:rPr>
                        <a:t>Araç</a:t>
                      </a:r>
                      <a:endParaRPr lang="en-US" sz="2000" b="1" dirty="0">
                        <a:solidFill>
                          <a:srgbClr val="1188A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1188A3"/>
                          </a:solidFill>
                        </a:rPr>
                        <a:t># </a:t>
                      </a:r>
                      <a:r>
                        <a:rPr lang="tr-TR" sz="2000" b="1" dirty="0" smtClean="0">
                          <a:solidFill>
                            <a:srgbClr val="1188A3"/>
                          </a:solidFill>
                        </a:rPr>
                        <a:t>Katılımcı</a:t>
                      </a:r>
                      <a:r>
                        <a:rPr lang="tr-TR" sz="2000" b="1" baseline="0" dirty="0" smtClean="0">
                          <a:solidFill>
                            <a:srgbClr val="1188A3"/>
                          </a:solidFill>
                        </a:rPr>
                        <a:t> sayısı</a:t>
                      </a:r>
                      <a:endParaRPr lang="en-US" sz="2000" b="1" dirty="0">
                        <a:solidFill>
                          <a:srgbClr val="1188A3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1188A3"/>
                          </a:solidFill>
                        </a:rPr>
                        <a:t>En</a:t>
                      </a:r>
                      <a:r>
                        <a:rPr lang="en-US" sz="2000" b="1" dirty="0" smtClean="0">
                          <a:solidFill>
                            <a:srgbClr val="1188A3"/>
                          </a:solidFill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1188A3"/>
                          </a:solidFill>
                        </a:rPr>
                        <a:t>Uygun</a:t>
                      </a:r>
                      <a:endParaRPr lang="en-US" sz="2000" b="1" dirty="0">
                        <a:solidFill>
                          <a:srgbClr val="1188A3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0207161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7F7F7F"/>
                          </a:solidFill>
                        </a:rPr>
                        <a:t>Halka</a:t>
                      </a:r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7F7F7F"/>
                          </a:solidFill>
                        </a:rPr>
                        <a:t>Açık</a:t>
                      </a:r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7F7F7F"/>
                          </a:solidFill>
                        </a:rPr>
                        <a:t>Toplantılar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Oda </a:t>
                      </a:r>
                      <a:r>
                        <a:rPr lang="en-US" sz="2000" dirty="0" err="1" smtClean="0">
                          <a:solidFill>
                            <a:srgbClr val="7F7F7F"/>
                          </a:solidFill>
                        </a:rPr>
                        <a:t>büyüklüğü</a:t>
                      </a:r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7F7F7F"/>
                          </a:solidFill>
                        </a:rPr>
                        <a:t>ile</a:t>
                      </a:r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7F7F7F"/>
                          </a:solidFill>
                        </a:rPr>
                        <a:t>sınırlıdır</a:t>
                      </a:r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.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7F7F7F"/>
                          </a:solidFill>
                        </a:rPr>
                        <a:t>Paydaşların</a:t>
                      </a:r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7F7F7F"/>
                          </a:solidFill>
                        </a:rPr>
                        <a:t>toplantılara</a:t>
                      </a:r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7F7F7F"/>
                          </a:solidFill>
                        </a:rPr>
                        <a:t>katılmaya</a:t>
                      </a:r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7F7F7F"/>
                          </a:solidFill>
                        </a:rPr>
                        <a:t>istekli</a:t>
                      </a:r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7F7F7F"/>
                          </a:solidFill>
                        </a:rPr>
                        <a:t>olduğu</a:t>
                      </a:r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7F7F7F"/>
                          </a:solidFill>
                        </a:rPr>
                        <a:t>daha</a:t>
                      </a:r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7F7F7F"/>
                          </a:solidFill>
                        </a:rPr>
                        <a:t>küçük</a:t>
                      </a:r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7F7F7F"/>
                          </a:solidFill>
                        </a:rPr>
                        <a:t>topluluklar</a:t>
                      </a:r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7F7F7F"/>
                          </a:solidFill>
                        </a:rPr>
                        <a:t>ve</a:t>
                      </a:r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7F7F7F"/>
                          </a:solidFill>
                        </a:rPr>
                        <a:t>topluluklar</a:t>
                      </a:r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.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095723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solidFill>
                            <a:srgbClr val="7F7F7F"/>
                          </a:solidFill>
                        </a:rPr>
                        <a:t>B</a:t>
                      </a:r>
                      <a:r>
                        <a:rPr lang="en-US" sz="2000" dirty="0" err="1" smtClean="0">
                          <a:solidFill>
                            <a:srgbClr val="7F7F7F"/>
                          </a:solidFill>
                        </a:rPr>
                        <a:t>rifingler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solidFill>
                            <a:srgbClr val="7F7F7F"/>
                          </a:solidFill>
                        </a:rPr>
                        <a:t>Genellikle</a:t>
                      </a:r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7F7F7F"/>
                          </a:solidFill>
                        </a:rPr>
                        <a:t>daha</a:t>
                      </a:r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7F7F7F"/>
                          </a:solidFill>
                        </a:rPr>
                        <a:t>küçük</a:t>
                      </a:r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7F7F7F"/>
                          </a:solidFill>
                        </a:rPr>
                        <a:t>gruplar</a:t>
                      </a:r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7F7F7F"/>
                          </a:solidFill>
                        </a:rPr>
                        <a:t>için</a:t>
                      </a:r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rgbClr val="7F7F7F"/>
                          </a:solidFill>
                        </a:rPr>
                        <a:t>tasarlanmıştır</a:t>
                      </a:r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.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7F7F7F"/>
                          </a:solidFill>
                        </a:rPr>
                        <a:t>Reaching out to established groups.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569493844"/>
                  </a:ext>
                </a:extLst>
              </a:tr>
            </a:tbl>
          </a:graphicData>
        </a:graphic>
      </p:graphicFrame>
      <p:pic>
        <p:nvPicPr>
          <p:cNvPr id="8" name="Graphic 7" descr="Meeting outline">
            <a:extLst>
              <a:ext uri="{FF2B5EF4-FFF2-40B4-BE49-F238E27FC236}">
                <a16:creationId xmlns="" xmlns:a16="http://schemas.microsoft.com/office/drawing/2014/main" id="{C26F7121-9F4B-4EAF-993C-E768B7608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771" y="2722445"/>
            <a:ext cx="914400" cy="914400"/>
          </a:xfrm>
          <a:prstGeom prst="rect">
            <a:avLst/>
          </a:prstGeom>
        </p:spPr>
      </p:pic>
      <p:pic>
        <p:nvPicPr>
          <p:cNvPr id="10" name="Graphic 9" descr="Teacher outline">
            <a:extLst>
              <a:ext uri="{FF2B5EF4-FFF2-40B4-BE49-F238E27FC236}">
                <a16:creationId xmlns="" xmlns:a16="http://schemas.microsoft.com/office/drawing/2014/main" id="{F6737DD2-8CFE-4A57-94F8-D43F87EF77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0628" y="374596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317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66A7E8C6-83B5-B247-B8E4-5275D43B2D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7F7F7F"/>
                </a:solidFill>
              </a:rPr>
              <a:t>Halka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açık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 err="1">
                <a:solidFill>
                  <a:srgbClr val="7F7F7F"/>
                </a:solidFill>
              </a:rPr>
              <a:t>toplantı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F86B5A94-2EDF-5942-B732-F00ED1DA88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14963" y="353030"/>
            <a:ext cx="6713482" cy="1459694"/>
          </a:xfrm>
        </p:spPr>
        <p:txBody>
          <a:bodyPr/>
          <a:lstStyle/>
          <a:p>
            <a:r>
              <a:rPr lang="en-US" i="1" dirty="0" err="1">
                <a:solidFill>
                  <a:srgbClr val="7F7F7F"/>
                </a:solidFill>
              </a:rPr>
              <a:t>Halka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açık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toplantılar</a:t>
            </a:r>
            <a:r>
              <a:rPr lang="en-US" i="1" dirty="0">
                <a:solidFill>
                  <a:srgbClr val="7F7F7F"/>
                </a:solidFill>
              </a:rPr>
              <a:t>, </a:t>
            </a:r>
            <a:r>
              <a:rPr lang="en-US" i="1" dirty="0" err="1">
                <a:solidFill>
                  <a:srgbClr val="7F7F7F"/>
                </a:solidFill>
              </a:rPr>
              <a:t>çeşitli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paydaş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gruplarını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belirli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bir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amaç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için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bir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araya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getirir</a:t>
            </a:r>
            <a:r>
              <a:rPr lang="en-US" i="1" dirty="0">
                <a:solidFill>
                  <a:srgbClr val="7F7F7F"/>
                </a:solidFill>
              </a:rPr>
              <a:t>. </a:t>
            </a:r>
            <a:r>
              <a:rPr lang="en-US" i="1" dirty="0" err="1">
                <a:solidFill>
                  <a:srgbClr val="7F7F7F"/>
                </a:solidFill>
              </a:rPr>
              <a:t>Geniş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bir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kitleyi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bilgi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paylaşımına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ve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tartışmaya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dahil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etmek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için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halka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açık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toplantılar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düzenlenir</a:t>
            </a:r>
            <a:r>
              <a:rPr lang="en-US" i="1" dirty="0">
                <a:solidFill>
                  <a:srgbClr val="7F7F7F"/>
                </a:solidFill>
              </a:rPr>
              <a:t>. </a:t>
            </a:r>
            <a:r>
              <a:rPr lang="en-US" i="1" dirty="0" err="1">
                <a:solidFill>
                  <a:srgbClr val="7F7F7F"/>
                </a:solidFill>
              </a:rPr>
              <a:t>Bir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konu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veya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teklifle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ilgili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farkındalığı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artırmak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için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kullanılabilirler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ve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daha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fazla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kamu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katılımı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için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bir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başlangıç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noktası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veya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katılım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için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devam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eden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bir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araç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olabilir</a:t>
            </a:r>
            <a:r>
              <a:rPr lang="en-US" i="1" dirty="0">
                <a:solidFill>
                  <a:srgbClr val="7F7F7F"/>
                </a:solidFill>
              </a:rPr>
              <a:t>. </a:t>
            </a:r>
            <a:r>
              <a:rPr lang="en-US" i="1" dirty="0" err="1">
                <a:solidFill>
                  <a:srgbClr val="7F7F7F"/>
                </a:solidFill>
              </a:rPr>
              <a:t>İyi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yapıldığında</a:t>
            </a:r>
            <a:r>
              <a:rPr lang="en-US" i="1" dirty="0">
                <a:solidFill>
                  <a:srgbClr val="7F7F7F"/>
                </a:solidFill>
              </a:rPr>
              <a:t>, </a:t>
            </a:r>
            <a:r>
              <a:rPr lang="en-US" i="1" dirty="0" err="1">
                <a:solidFill>
                  <a:srgbClr val="7F7F7F"/>
                </a:solidFill>
              </a:rPr>
              <a:t>bir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topluluk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hissi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oluşturmaya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yardımcı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olurlar</a:t>
            </a:r>
            <a:r>
              <a:rPr lang="en-US" i="1" dirty="0">
                <a:solidFill>
                  <a:srgbClr val="7F7F7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ADAB34C-FD65-472A-B744-015A58240E4D}"/>
              </a:ext>
            </a:extLst>
          </p:cNvPr>
          <p:cNvSpPr txBox="1"/>
          <p:nvPr/>
        </p:nvSpPr>
        <p:spPr>
          <a:xfrm>
            <a:off x="763555" y="3071968"/>
            <a:ext cx="1066489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1188A3"/>
                </a:solidFill>
              </a:rPr>
              <a:t>Avantajlar</a:t>
            </a:r>
            <a:r>
              <a:rPr lang="tr-TR" sz="2400" b="1" dirty="0">
                <a:solidFill>
                  <a:srgbClr val="1188A3"/>
                </a:solidFill>
              </a:rPr>
              <a:t>ı</a:t>
            </a:r>
            <a:endParaRPr lang="hr-BA" sz="2400" b="1" dirty="0">
              <a:solidFill>
                <a:srgbClr val="1188A3"/>
              </a:solidFill>
            </a:endParaRPr>
          </a:p>
          <a:p>
            <a:endParaRPr lang="en-US" sz="2400" b="1" dirty="0">
              <a:solidFill>
                <a:srgbClr val="1188A3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1188A3"/>
                </a:solidFill>
              </a:rPr>
              <a:t>Bir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topluluğa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bir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proje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veya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sorun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tanıtır</a:t>
            </a:r>
            <a:endParaRPr lang="en-US" sz="2400" dirty="0">
              <a:solidFill>
                <a:srgbClr val="1188A3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1188A3"/>
                </a:solidFill>
              </a:rPr>
              <a:t>Tüm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katılımcılara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endişelerini</a:t>
            </a:r>
            <a:r>
              <a:rPr lang="en-US" sz="2400" dirty="0">
                <a:solidFill>
                  <a:srgbClr val="1188A3"/>
                </a:solidFill>
              </a:rPr>
              <a:t>, </a:t>
            </a:r>
            <a:r>
              <a:rPr lang="en-US" sz="2400" dirty="0" err="1">
                <a:solidFill>
                  <a:srgbClr val="1188A3"/>
                </a:solidFill>
              </a:rPr>
              <a:t>sorunlarını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ve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fikirlerini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dile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getirme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şansı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verir</a:t>
            </a:r>
            <a:endParaRPr lang="en-US" sz="2400" dirty="0">
              <a:solidFill>
                <a:srgbClr val="1188A3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1188A3"/>
                </a:solidFill>
              </a:rPr>
              <a:t>Topluluk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genelinde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ayrıntılı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bilgi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ve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kararları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yayar</a:t>
            </a:r>
            <a:endParaRPr lang="en-US" sz="2400" dirty="0">
              <a:solidFill>
                <a:srgbClr val="1188A3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1188A3"/>
                </a:solidFill>
              </a:rPr>
              <a:t>Alternatif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stratejileri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keşfetmek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ve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fikir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birliği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oluşturmak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için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fırsatlar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sağlar</a:t>
            </a:r>
            <a:endParaRPr lang="en-US" sz="2400" dirty="0">
              <a:solidFill>
                <a:srgbClr val="1188A3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1188A3"/>
                </a:solidFill>
              </a:rPr>
              <a:t>Geniş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tabanlı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topluluk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girdisi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gerektiren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karmaşık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konularda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eylem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için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fikir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birliği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oluşturabilir</a:t>
            </a:r>
            <a:endParaRPr lang="en-US" sz="2400" dirty="0">
              <a:solidFill>
                <a:srgbClr val="1188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644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66A7E8C6-83B5-B247-B8E4-5275D43B2D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7F7F7F"/>
                </a:solidFill>
              </a:rPr>
              <a:t>B</a:t>
            </a:r>
            <a:r>
              <a:rPr lang="en-US" dirty="0" err="1" smtClean="0">
                <a:solidFill>
                  <a:srgbClr val="7F7F7F"/>
                </a:solidFill>
              </a:rPr>
              <a:t>rifingler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F86B5A94-2EDF-5942-B732-F00ED1DA88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97879" y="875544"/>
            <a:ext cx="7358332" cy="1459694"/>
          </a:xfrm>
        </p:spPr>
        <p:txBody>
          <a:bodyPr/>
          <a:lstStyle/>
          <a:p>
            <a:r>
              <a:rPr lang="en-US" i="1" dirty="0" err="1">
                <a:solidFill>
                  <a:srgbClr val="7F7F7F"/>
                </a:solidFill>
              </a:rPr>
              <a:t>Brifingler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genellikle</a:t>
            </a:r>
            <a:r>
              <a:rPr lang="en-US" i="1" dirty="0">
                <a:solidFill>
                  <a:srgbClr val="7F7F7F"/>
                </a:solidFill>
              </a:rPr>
              <a:t>, </a:t>
            </a:r>
            <a:r>
              <a:rPr lang="en-US" i="1" dirty="0" err="1">
                <a:solidFill>
                  <a:srgbClr val="7F7F7F"/>
                </a:solidFill>
              </a:rPr>
              <a:t>bir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proje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hakkında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bir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genel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bakış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veya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güncelleme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sağlamak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için</a:t>
            </a:r>
            <a:r>
              <a:rPr lang="en-US" i="1" dirty="0">
                <a:solidFill>
                  <a:srgbClr val="7F7F7F"/>
                </a:solidFill>
              </a:rPr>
              <a:t>, </a:t>
            </a:r>
            <a:r>
              <a:rPr lang="en-US" i="1" dirty="0" err="1">
                <a:solidFill>
                  <a:srgbClr val="7F7F7F"/>
                </a:solidFill>
              </a:rPr>
              <a:t>sosyal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ve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sivil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kulüpler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gibi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mevcut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toplantılarında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veya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konumlarında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doğrudan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topluluk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gruplarına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sağlanan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kısa</a:t>
            </a:r>
            <a:r>
              <a:rPr lang="en-US" i="1" dirty="0">
                <a:solidFill>
                  <a:srgbClr val="7F7F7F"/>
                </a:solidFill>
              </a:rPr>
              <a:t> </a:t>
            </a:r>
            <a:r>
              <a:rPr lang="en-US" i="1" dirty="0" err="1">
                <a:solidFill>
                  <a:srgbClr val="7F7F7F"/>
                </a:solidFill>
              </a:rPr>
              <a:t>sunumlardır</a:t>
            </a:r>
            <a:r>
              <a:rPr lang="en-US" i="1" dirty="0">
                <a:solidFill>
                  <a:srgbClr val="7F7F7F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ADAB34C-FD65-472A-B744-015A58240E4D}"/>
              </a:ext>
            </a:extLst>
          </p:cNvPr>
          <p:cNvSpPr txBox="1"/>
          <p:nvPr/>
        </p:nvSpPr>
        <p:spPr>
          <a:xfrm>
            <a:off x="763555" y="2166898"/>
            <a:ext cx="1066489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1188A3"/>
                </a:solidFill>
              </a:rPr>
              <a:t>Avantajlar</a:t>
            </a:r>
            <a:r>
              <a:rPr lang="tr-TR" sz="2400" b="1" dirty="0">
                <a:solidFill>
                  <a:srgbClr val="1188A3"/>
                </a:solidFill>
              </a:rPr>
              <a:t>ı</a:t>
            </a:r>
            <a:endParaRPr lang="hr-BA" sz="2400" b="1" dirty="0">
              <a:solidFill>
                <a:srgbClr val="1188A3"/>
              </a:solidFill>
            </a:endParaRPr>
          </a:p>
          <a:p>
            <a:endParaRPr lang="en-US" sz="2400" b="1" dirty="0">
              <a:solidFill>
                <a:srgbClr val="1188A3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1188A3"/>
                </a:solidFill>
              </a:rPr>
              <a:t>Paydaşları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bir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girişim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hakkında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bilgilendirir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ve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onlara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soru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sorma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şansı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verir</a:t>
            </a:r>
            <a:endParaRPr lang="en-US" sz="2400" dirty="0">
              <a:solidFill>
                <a:srgbClr val="1188A3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 smtClean="0">
                <a:solidFill>
                  <a:srgbClr val="1188A3"/>
                </a:solidFill>
              </a:rPr>
              <a:t>Kilit</a:t>
            </a:r>
            <a:r>
              <a:rPr lang="en-US" sz="2400" dirty="0" smtClean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paydaş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gruplarını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bilgilendirir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ve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büyük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halka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açık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toplantılardan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daha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az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resmi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ve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pahalı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bir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sürece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dahil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eder</a:t>
            </a:r>
            <a:endParaRPr lang="en-US" sz="2400" dirty="0">
              <a:solidFill>
                <a:srgbClr val="1188A3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 smtClean="0">
                <a:solidFill>
                  <a:srgbClr val="1188A3"/>
                </a:solidFill>
              </a:rPr>
              <a:t>Daha</a:t>
            </a:r>
            <a:r>
              <a:rPr lang="en-US" sz="2400" dirty="0" smtClean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büyük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halka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açık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toplantılardan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daha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sık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yapılabilir</a:t>
            </a:r>
            <a:endParaRPr lang="en-US" sz="2400" dirty="0">
              <a:solidFill>
                <a:srgbClr val="1188A3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 smtClean="0">
                <a:solidFill>
                  <a:srgbClr val="1188A3"/>
                </a:solidFill>
              </a:rPr>
              <a:t>Genellikle</a:t>
            </a:r>
            <a:r>
              <a:rPr lang="en-US" sz="2400" dirty="0" smtClean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toplantı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yapan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mevcut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gruplarla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kullanılır</a:t>
            </a:r>
            <a:endParaRPr lang="en-US" sz="2400" dirty="0">
              <a:solidFill>
                <a:srgbClr val="1188A3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1188A3"/>
                </a:solidFill>
              </a:rPr>
              <a:t>Gayri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resmidirler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ve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toplulukta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iyi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niyet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oluşturmaya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yardımcı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olurlar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ve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diyalog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ve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belirli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sorulara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yanıt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vermek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için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daha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etkili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bir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atmosfer</a:t>
            </a:r>
            <a:r>
              <a:rPr lang="en-US" sz="2400" dirty="0">
                <a:solidFill>
                  <a:srgbClr val="1188A3"/>
                </a:solidFill>
              </a:rPr>
              <a:t> </a:t>
            </a:r>
            <a:r>
              <a:rPr lang="en-US" sz="2400" dirty="0" err="1">
                <a:solidFill>
                  <a:srgbClr val="1188A3"/>
                </a:solidFill>
              </a:rPr>
              <a:t>yaratırlar</a:t>
            </a:r>
            <a:r>
              <a:rPr lang="en-US" sz="2400" dirty="0">
                <a:solidFill>
                  <a:srgbClr val="1188A3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44563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8" b="845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bs-Latn-BA" b="1" dirty="0"/>
              <a:t>Çevrimiçi iletişim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1161533" y="1598775"/>
            <a:ext cx="532164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s-Latn-BA" sz="2600" dirty="0">
                <a:solidFill>
                  <a:schemeClr val="bg1"/>
                </a:solidFill>
              </a:rPr>
              <a:t>Son araştırmalar, çevrimiçi iletişimin, aşağıdakiler açısından yüz yüze iletişimden farklı olduğu çeşitli yollar belirlemiştir</a:t>
            </a:r>
            <a:r>
              <a:rPr lang="bs-Latn-BA" sz="2600" dirty="0" smtClean="0">
                <a:solidFill>
                  <a:schemeClr val="bg1"/>
                </a:solidFill>
              </a:rPr>
              <a:t>:</a:t>
            </a:r>
          </a:p>
          <a:p>
            <a:endParaRPr lang="bs-Latn-BA" sz="26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s-Latn-BA" sz="2600" i="1" dirty="0">
                <a:solidFill>
                  <a:srgbClr val="92D050"/>
                </a:solidFill>
              </a:rPr>
              <a:t>Vücut dili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s-Latn-BA" sz="2600" i="1" dirty="0">
                <a:solidFill>
                  <a:srgbClr val="92D050"/>
                </a:solidFill>
              </a:rPr>
              <a:t>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s-Latn-BA" sz="2600" i="1" dirty="0">
                <a:solidFill>
                  <a:srgbClr val="92D050"/>
                </a:solidFill>
              </a:rPr>
              <a:t>Göz teması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s-Latn-BA" sz="2600" i="1" dirty="0">
                <a:solidFill>
                  <a:srgbClr val="92D050"/>
                </a:solidFill>
              </a:rPr>
              <a:t>Sessizlik algısı</a:t>
            </a:r>
            <a:endParaRPr lang="en-US" sz="2600" i="1" dirty="0">
              <a:solidFill>
                <a:srgbClr val="92D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3524" y="6068080"/>
            <a:ext cx="5937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400" b="1" dirty="0" smtClean="0">
                <a:solidFill>
                  <a:schemeClr val="bg1"/>
                </a:solidFill>
              </a:rPr>
              <a:t>Kaynak</a:t>
            </a:r>
            <a:r>
              <a:rPr lang="hr-BA" sz="1400" b="1" dirty="0" smtClean="0">
                <a:solidFill>
                  <a:schemeClr val="bg1"/>
                </a:solidFill>
              </a:rPr>
              <a:t>:</a:t>
            </a:r>
            <a:r>
              <a:rPr lang="hr-BA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http://mediationblog.kluwerarbitration.com/2021/05/17/mediators-like-online-mediation-and-other-verifiable-facts/</a:t>
            </a:r>
          </a:p>
        </p:txBody>
      </p:sp>
    </p:spTree>
    <p:extLst>
      <p:ext uri="{BB962C8B-B14F-4D97-AF65-F5344CB8AC3E}">
        <p14:creationId xmlns:p14="http://schemas.microsoft.com/office/powerpoint/2010/main" val="17152971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9A30F41-C804-403B-AB51-4B985F27E3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4375" y="589974"/>
            <a:ext cx="10563696" cy="697353"/>
          </a:xfrm>
        </p:spPr>
        <p:txBody>
          <a:bodyPr/>
          <a:lstStyle/>
          <a:p>
            <a:r>
              <a:rPr lang="en-US" dirty="0" err="1"/>
              <a:t>Çevrimiçi</a:t>
            </a:r>
            <a:r>
              <a:rPr lang="en-US" dirty="0"/>
              <a:t> </a:t>
            </a:r>
            <a:r>
              <a:rPr lang="en-US" dirty="0" err="1"/>
              <a:t>iletişim</a:t>
            </a:r>
            <a:r>
              <a:rPr lang="en-US" dirty="0"/>
              <a:t> </a:t>
            </a:r>
            <a:r>
              <a:rPr lang="en-US" dirty="0" err="1"/>
              <a:t>nasıl</a:t>
            </a:r>
            <a:r>
              <a:rPr lang="en-US" dirty="0"/>
              <a:t> </a:t>
            </a:r>
            <a:r>
              <a:rPr lang="en-US" dirty="0" err="1"/>
              <a:t>geliştirilir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F32F0B-D2C8-45C0-B8DA-002E5DDB3C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4375" y="2219334"/>
            <a:ext cx="10632498" cy="3245241"/>
          </a:xfrm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r-BA" dirty="0">
                <a:solidFill>
                  <a:srgbClr val="7F7F7F"/>
                </a:solidFill>
              </a:rPr>
              <a:t>İletişim araçlarını kullanın: Zoom, Skype, Microsoft Teams veya başka bir sağlayıcı.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r-BA" dirty="0">
                <a:solidFill>
                  <a:srgbClr val="7F7F7F"/>
                </a:solidFill>
              </a:rPr>
              <a:t>Savunuculuk araçlarını kullanın: Topluluğunuz, web siteleriniz ve bloglamanızla ilgili sosyal medya (ücretsiz seçenekleriniz olarak </a:t>
            </a:r>
            <a:r>
              <a:rPr lang="hr-BA" dirty="0">
                <a:solidFill>
                  <a:srgbClr val="92D050"/>
                </a:solidFill>
                <a:hlinkClick r:id="rId2"/>
              </a:rPr>
              <a:t>WORDPRESS</a:t>
            </a:r>
            <a:r>
              <a:rPr lang="hr-BA" dirty="0">
                <a:solidFill>
                  <a:srgbClr val="7F7F7F"/>
                </a:solidFill>
              </a:rPr>
              <a:t>, </a:t>
            </a:r>
            <a:r>
              <a:rPr lang="hr-BA" dirty="0">
                <a:solidFill>
                  <a:srgbClr val="92D050"/>
                </a:solidFill>
                <a:hlinkClick r:id="rId3"/>
              </a:rPr>
              <a:t>WIX</a:t>
            </a:r>
            <a:r>
              <a:rPr lang="hr-BA" dirty="0">
                <a:solidFill>
                  <a:srgbClr val="7F7F7F"/>
                </a:solidFill>
              </a:rPr>
              <a:t>,</a:t>
            </a:r>
            <a:r>
              <a:rPr lang="hr-BA" dirty="0">
                <a:solidFill>
                  <a:srgbClr val="92D050"/>
                </a:solidFill>
              </a:rPr>
              <a:t> </a:t>
            </a:r>
            <a:r>
              <a:rPr lang="tr-TR" dirty="0" smtClean="0">
                <a:solidFill>
                  <a:srgbClr val="7F7F7F"/>
                </a:solidFill>
              </a:rPr>
              <a:t>veya</a:t>
            </a:r>
            <a:r>
              <a:rPr lang="hr-BA" dirty="0" smtClean="0">
                <a:solidFill>
                  <a:srgbClr val="92D050"/>
                </a:solidFill>
              </a:rPr>
              <a:t> </a:t>
            </a:r>
            <a:r>
              <a:rPr lang="hr-BA" dirty="0" smtClean="0">
                <a:solidFill>
                  <a:srgbClr val="92D050"/>
                </a:solidFill>
                <a:hlinkClick r:id="rId4"/>
              </a:rPr>
              <a:t>SQUARESPACE</a:t>
            </a:r>
            <a:r>
              <a:rPr lang="hr-BA" dirty="0" smtClean="0">
                <a:solidFill>
                  <a:srgbClr val="7F7F7F"/>
                </a:solidFill>
              </a:rPr>
              <a:t>'e </a:t>
            </a:r>
            <a:r>
              <a:rPr lang="hr-BA" dirty="0">
                <a:solidFill>
                  <a:srgbClr val="7F7F7F"/>
                </a:solidFill>
              </a:rPr>
              <a:t>göz atın.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r-BA" dirty="0">
                <a:solidFill>
                  <a:srgbClr val="7F7F7F"/>
                </a:solidFill>
              </a:rPr>
              <a:t>Meslektaşlarınıza ve topluluk üyelerinize düzenli görüntülü aramalar planlayın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hr-BA" dirty="0">
                <a:solidFill>
                  <a:srgbClr val="7F7F7F"/>
                </a:solidFill>
              </a:rPr>
              <a:t>Daha fazla katılım sağlamak için çalışın: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r-BA" dirty="0">
                <a:solidFill>
                  <a:srgbClr val="1188A3"/>
                </a:solidFill>
              </a:rPr>
              <a:t>Herkesi dahil et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r-BA" dirty="0">
                <a:solidFill>
                  <a:srgbClr val="1188A3"/>
                </a:solidFill>
              </a:rPr>
              <a:t>Dinlemek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r-BA" dirty="0">
                <a:solidFill>
                  <a:srgbClr val="1188A3"/>
                </a:solidFill>
              </a:rPr>
              <a:t>Katılım için beyaz tahtaları kullanın: </a:t>
            </a:r>
            <a:r>
              <a:rPr lang="hr-BA" dirty="0" smtClean="0">
                <a:solidFill>
                  <a:srgbClr val="92D050"/>
                </a:solidFill>
                <a:hlinkClick r:id="rId5"/>
              </a:rPr>
              <a:t>Jamboard</a:t>
            </a:r>
            <a:r>
              <a:rPr lang="hr-BA" dirty="0" smtClean="0">
                <a:solidFill>
                  <a:srgbClr val="1188A3"/>
                </a:solidFill>
              </a:rPr>
              <a:t>'a </a:t>
            </a:r>
            <a:r>
              <a:rPr lang="hr-BA" dirty="0">
                <a:solidFill>
                  <a:srgbClr val="1188A3"/>
                </a:solidFill>
              </a:rPr>
              <a:t>göz </a:t>
            </a:r>
            <a:r>
              <a:rPr lang="hr-BA" dirty="0" smtClean="0">
                <a:solidFill>
                  <a:srgbClr val="1188A3"/>
                </a:solidFill>
              </a:rPr>
              <a:t>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837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921584" y="117365"/>
            <a:ext cx="594053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s-Latn-BA" b="1" dirty="0"/>
              <a:t>Çevrimiçi arabuluculuk için olumlu ve olumsuz eğilimler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1584" y="2034772"/>
            <a:ext cx="51915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b="1" dirty="0" err="1" smtClean="0">
                <a:solidFill>
                  <a:srgbClr val="92D050"/>
                </a:solidFill>
              </a:rPr>
              <a:t>Çevrimiçi</a:t>
            </a:r>
            <a:r>
              <a:rPr lang="en-US" sz="2400" b="1" dirty="0" smtClean="0">
                <a:solidFill>
                  <a:srgbClr val="92D050"/>
                </a:solidFill>
              </a:rPr>
              <a:t> </a:t>
            </a:r>
            <a:r>
              <a:rPr lang="en-US" sz="2400" b="1" dirty="0" err="1">
                <a:solidFill>
                  <a:srgbClr val="92D050"/>
                </a:solidFill>
              </a:rPr>
              <a:t>iletişimciler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fiziksel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varlığın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yokluğunu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teknik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kısıtlamaları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daha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fazla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gülümseyerek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daha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yüksek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sesle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konuşarak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telafi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etmeye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çalışırlar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bs-Latn-BA" sz="2400" dirty="0">
              <a:solidFill>
                <a:schemeClr val="bg1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bs-Latn-BA" sz="2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075" y="3262184"/>
            <a:ext cx="5301047" cy="353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6862119" y="800528"/>
            <a:ext cx="52747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92D050"/>
                </a:solidFill>
              </a:rPr>
              <a:t>Çevrimiçi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iletişimi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geliştirmek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amacıyla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stratejiler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geliştirilmektedir</a:t>
            </a:r>
            <a:r>
              <a:rPr lang="en-US" sz="2400" dirty="0">
                <a:solidFill>
                  <a:srgbClr val="92D050"/>
                </a:solidFill>
              </a:rPr>
              <a:t>. </a:t>
            </a:r>
            <a:r>
              <a:rPr lang="en-US" sz="2400" dirty="0" err="1">
                <a:solidFill>
                  <a:srgbClr val="92D050"/>
                </a:solidFill>
              </a:rPr>
              <a:t>Arabulucular</a:t>
            </a:r>
            <a:r>
              <a:rPr lang="en-US" sz="2400" dirty="0">
                <a:solidFill>
                  <a:srgbClr val="92D050"/>
                </a:solidFill>
              </a:rPr>
              <a:t>, </a:t>
            </a:r>
            <a:r>
              <a:rPr lang="en-US" sz="2400" dirty="0" err="1">
                <a:solidFill>
                  <a:srgbClr val="92D050"/>
                </a:solidFill>
              </a:rPr>
              <a:t>iletişim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tarzlarını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uyarlayarak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katılımcılarla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olan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bağlarını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rgbClr val="92D050"/>
                </a:solidFill>
              </a:rPr>
              <a:t>geliştirebilirler</a:t>
            </a:r>
            <a:r>
              <a:rPr lang="en-US" sz="2400" dirty="0">
                <a:solidFill>
                  <a:srgbClr val="92D050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2FFA2A8-6495-4378-B948-98F4B1F833FC}"/>
              </a:ext>
            </a:extLst>
          </p:cNvPr>
          <p:cNvSpPr txBox="1"/>
          <p:nvPr/>
        </p:nvSpPr>
        <p:spPr>
          <a:xfrm>
            <a:off x="1274453" y="4929693"/>
            <a:ext cx="48386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'Zoom </a:t>
            </a:r>
            <a:r>
              <a:rPr lang="en-US" sz="2400" b="1" dirty="0" err="1">
                <a:solidFill>
                  <a:schemeClr val="bg1"/>
                </a:solidFill>
              </a:rPr>
              <a:t>yorgunluğunun</a:t>
            </a:r>
            <a:r>
              <a:rPr lang="en-US" sz="2400" b="1" dirty="0">
                <a:solidFill>
                  <a:schemeClr val="bg1"/>
                </a:solidFill>
              </a:rPr>
              <a:t>' </a:t>
            </a:r>
            <a:r>
              <a:rPr lang="en-US" sz="2400" b="1" dirty="0" err="1">
                <a:solidFill>
                  <a:schemeClr val="bg1"/>
                </a:solidFill>
              </a:rPr>
              <a:t>dört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nedeni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basit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düzeltmeleri</a:t>
            </a:r>
            <a:r>
              <a:rPr lang="en-US" sz="2400" b="1" dirty="0">
                <a:solidFill>
                  <a:schemeClr val="bg1"/>
                </a:solidFill>
              </a:rPr>
              <a:t> HAKKINDA </a:t>
            </a:r>
            <a:r>
              <a:rPr lang="en-US" sz="2400" i="1" dirty="0" err="1">
                <a:solidFill>
                  <a:srgbClr val="92D050"/>
                </a:solidFill>
              </a:rPr>
              <a:t>makaleyi</a:t>
            </a:r>
            <a:r>
              <a:rPr lang="en-US" sz="2400" i="1" dirty="0">
                <a:solidFill>
                  <a:srgbClr val="92D050"/>
                </a:solidFill>
              </a:rPr>
              <a:t> </a:t>
            </a:r>
            <a:r>
              <a:rPr lang="en-US" sz="2400" i="1" dirty="0" err="1">
                <a:solidFill>
                  <a:srgbClr val="92D050"/>
                </a:solidFill>
              </a:rPr>
              <a:t>okumak</a:t>
            </a:r>
            <a:r>
              <a:rPr lang="en-US" sz="2400" i="1" dirty="0">
                <a:solidFill>
                  <a:srgbClr val="92D050"/>
                </a:solidFill>
              </a:rPr>
              <a:t> </a:t>
            </a:r>
            <a:r>
              <a:rPr lang="en-US" sz="2400" i="1" dirty="0" err="1">
                <a:solidFill>
                  <a:srgbClr val="92D050"/>
                </a:solidFill>
              </a:rPr>
              <a:t>için</a:t>
            </a:r>
            <a:r>
              <a:rPr lang="en-US" sz="2400" i="1" dirty="0">
                <a:solidFill>
                  <a:srgbClr val="92D050"/>
                </a:solidFill>
              </a:rPr>
              <a:t> GÖRÜNTÜ </a:t>
            </a:r>
            <a:r>
              <a:rPr lang="en-US" sz="2400" i="1" dirty="0" err="1">
                <a:solidFill>
                  <a:srgbClr val="92D050"/>
                </a:solidFill>
              </a:rPr>
              <a:t>üzerine</a:t>
            </a:r>
            <a:r>
              <a:rPr lang="en-US" sz="2400" i="1" dirty="0">
                <a:solidFill>
                  <a:srgbClr val="92D050"/>
                </a:solidFill>
              </a:rPr>
              <a:t> CTRL + </a:t>
            </a:r>
            <a:r>
              <a:rPr lang="en-US" sz="2400" i="1" dirty="0" err="1">
                <a:solidFill>
                  <a:srgbClr val="92D050"/>
                </a:solidFill>
              </a:rPr>
              <a:t>tıklayın</a:t>
            </a:r>
            <a:endParaRPr lang="en-US" sz="2400" i="1" dirty="0">
              <a:solidFill>
                <a:srgbClr val="92D050"/>
              </a:solidFill>
            </a:endParaRPr>
          </a:p>
        </p:txBody>
      </p:sp>
      <p:pic>
        <p:nvPicPr>
          <p:cNvPr id="12" name="Graphic 11" descr="Line arrow: Counter-clockwise curve with solid fill">
            <a:extLst>
              <a:ext uri="{FF2B5EF4-FFF2-40B4-BE49-F238E27FC236}">
                <a16:creationId xmlns="" xmlns:a16="http://schemas.microsoft.com/office/drawing/2014/main" id="{23A348AF-CEA3-4C3F-9F39-E3E71B4AF6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894210" flipV="1">
            <a:off x="6190010" y="4375058"/>
            <a:ext cx="1064129" cy="158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91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98F0CEDC-AF6B-FE4C-96E1-65402113D5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en-IE" dirty="0"/>
              <a:t>6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535CED3B-86D4-AC40-8107-98B495F9C1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91250" y="1910955"/>
            <a:ext cx="6067425" cy="851567"/>
          </a:xfrm>
        </p:spPr>
        <p:txBody>
          <a:bodyPr>
            <a:noAutofit/>
          </a:bodyPr>
          <a:lstStyle/>
          <a:p>
            <a:pPr marL="0" indent="0"/>
            <a:r>
              <a:rPr lang="en-US" sz="3600" dirty="0" err="1"/>
              <a:t>Sanat</a:t>
            </a:r>
            <a:r>
              <a:rPr lang="en-US" sz="3600" dirty="0"/>
              <a:t>, </a:t>
            </a:r>
            <a:r>
              <a:rPr lang="en-US" sz="3600" dirty="0" err="1"/>
              <a:t>spor</a:t>
            </a:r>
            <a:r>
              <a:rPr lang="en-US" sz="3600" dirty="0"/>
              <a:t> </a:t>
            </a:r>
            <a:r>
              <a:rPr lang="en-US" sz="3600" dirty="0" err="1"/>
              <a:t>ve</a:t>
            </a:r>
            <a:r>
              <a:rPr lang="en-US" sz="3600" dirty="0"/>
              <a:t> </a:t>
            </a:r>
            <a:r>
              <a:rPr lang="en-US" sz="3600" dirty="0" err="1"/>
              <a:t>diğer</a:t>
            </a:r>
            <a:r>
              <a:rPr lang="en-US" sz="3600" dirty="0"/>
              <a:t> </a:t>
            </a:r>
            <a:r>
              <a:rPr lang="en-US" sz="3600" dirty="0" err="1"/>
              <a:t>yollarla</a:t>
            </a:r>
            <a:r>
              <a:rPr lang="en-US" sz="3600" dirty="0"/>
              <a:t> </a:t>
            </a:r>
            <a:r>
              <a:rPr lang="en-US" sz="3600" dirty="0" err="1"/>
              <a:t>iletişim</a:t>
            </a:r>
            <a:r>
              <a:rPr lang="en-US" sz="3600" dirty="0"/>
              <a:t> </a:t>
            </a:r>
            <a:r>
              <a:rPr lang="en-US" sz="3600" dirty="0" err="1"/>
              <a:t>örnekleri</a:t>
            </a:r>
            <a:endParaRPr lang="en-US" sz="4400" dirty="0"/>
          </a:p>
        </p:txBody>
      </p:sp>
      <p:pic>
        <p:nvPicPr>
          <p:cNvPr id="13" name="Picture Placeholder 12" descr="A person playing a guitar next to a person sitting on a chair&#10;&#10;Description automatically generated with low confidence">
            <a:extLst>
              <a:ext uri="{FF2B5EF4-FFF2-40B4-BE49-F238E27FC236}">
                <a16:creationId xmlns="" xmlns:a16="http://schemas.microsoft.com/office/drawing/2014/main" id="{DB963584-3448-F146-9026-25EC3D0BCA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58834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12B683E0-AEB7-FFF6-58AA-6326FAB25B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Eurovision 2022'yi </a:t>
            </a:r>
            <a:r>
              <a:rPr lang="en-US" dirty="0" err="1"/>
              <a:t>barışın</a:t>
            </a:r>
            <a:r>
              <a:rPr lang="en-US" dirty="0"/>
              <a:t> </a:t>
            </a:r>
            <a:r>
              <a:rPr lang="en-US" dirty="0" err="1"/>
              <a:t>arabulucuları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kazandı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AB9FEAF-F411-7B6A-2C46-D4F027A962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Eurovision </a:t>
            </a:r>
            <a:r>
              <a:rPr lang="en-US" b="1" dirty="0" err="1"/>
              <a:t>birincileri</a:t>
            </a:r>
            <a:r>
              <a:rPr lang="en-US" b="1" dirty="0"/>
              <a:t> </a:t>
            </a:r>
            <a:r>
              <a:rPr lang="en-US" b="1" dirty="0" err="1"/>
              <a:t>Ukrayna'ya</a:t>
            </a:r>
            <a:r>
              <a:rPr lang="en-US" b="1" dirty="0"/>
              <a:t> </a:t>
            </a:r>
            <a:r>
              <a:rPr lang="en-US" b="1" dirty="0" err="1"/>
              <a:t>dönüş</a:t>
            </a:r>
            <a:r>
              <a:rPr lang="en-US" b="1" dirty="0"/>
              <a:t> </a:t>
            </a:r>
            <a:r>
              <a:rPr lang="en-US" b="1" dirty="0" err="1"/>
              <a:t>yolunda</a:t>
            </a:r>
            <a:r>
              <a:rPr lang="en-US" b="1" dirty="0"/>
              <a:t> </a:t>
            </a:r>
            <a:r>
              <a:rPr lang="en-US" b="1" dirty="0" err="1"/>
              <a:t>Polonya</a:t>
            </a:r>
            <a:r>
              <a:rPr lang="en-US" b="1" dirty="0"/>
              <a:t> </a:t>
            </a:r>
            <a:r>
              <a:rPr lang="en-US" b="1" dirty="0" err="1"/>
              <a:t>sınırında</a:t>
            </a:r>
            <a:r>
              <a:rPr lang="en-US" b="1" dirty="0"/>
              <a:t> </a:t>
            </a:r>
            <a:r>
              <a:rPr lang="en-US" b="1" dirty="0" err="1"/>
              <a:t>şarkı</a:t>
            </a:r>
            <a:r>
              <a:rPr lang="en-US" b="1" dirty="0"/>
              <a:t> </a:t>
            </a:r>
            <a:r>
              <a:rPr lang="en-US" b="1" dirty="0" err="1"/>
              <a:t>söylüyor</a:t>
            </a:r>
            <a:r>
              <a:rPr lang="en-US" b="1" dirty="0"/>
              <a:t>: </a:t>
            </a:r>
            <a:r>
              <a:rPr lang="hr-BA" b="1" dirty="0" smtClean="0"/>
              <a:t> </a:t>
            </a:r>
            <a:r>
              <a:rPr lang="hr-BA" dirty="0">
                <a:hlinkClick r:id="rId2"/>
              </a:rPr>
              <a:t>https://www.theguardian.com/tv-and-radio/2022/may/16/eurovision-winners-sing-at-polish-border-on-way-back-to-ukraine</a:t>
            </a:r>
            <a:r>
              <a:rPr lang="hr-BA" dirty="0"/>
              <a:t> </a:t>
            </a: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D339E45F-62EC-2B53-391A-D29611447DF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/>
          <a:srcRect t="5562" b="5562"/>
          <a:stretch/>
        </p:blipFill>
        <p:spPr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Graphic 9" descr="Document outline">
            <a:extLst>
              <a:ext uri="{FF2B5EF4-FFF2-40B4-BE49-F238E27FC236}">
                <a16:creationId xmlns="" xmlns:a16="http://schemas.microsoft.com/office/drawing/2014/main" id="{22E9A8AB-4B49-70E1-C8EC-91CC4B1EFA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155" y="3429000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F9F2CA6-AC19-5235-77EF-AD1978593341}"/>
              </a:ext>
            </a:extLst>
          </p:cNvPr>
          <p:cNvSpPr txBox="1"/>
          <p:nvPr/>
        </p:nvSpPr>
        <p:spPr>
          <a:xfrm>
            <a:off x="1486048" y="3429000"/>
            <a:ext cx="1666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BA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MAKALEYİ OKU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Graphic 15" descr="Arrow: Straight with solid fill">
            <a:extLst>
              <a:ext uri="{FF2B5EF4-FFF2-40B4-BE49-F238E27FC236}">
                <a16:creationId xmlns="" xmlns:a16="http://schemas.microsoft.com/office/drawing/2014/main" id="{215F84FC-279B-A739-C10A-80F1F2D624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1917339" y="3912743"/>
            <a:ext cx="1121136" cy="112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502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0B1265-62B5-489F-8113-BDE29A6300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6590" y="1687973"/>
            <a:ext cx="4369392" cy="4493975"/>
          </a:xfrm>
        </p:spPr>
        <p:txBody>
          <a:bodyPr>
            <a:normAutofit/>
          </a:bodyPr>
          <a:lstStyle/>
          <a:p>
            <a:r>
              <a:rPr lang="hr-BA" sz="2800" dirty="0"/>
              <a:t>„"Arabuluculuk, ARKADAŞLIK için başka bir kelimedir.</a:t>
            </a:r>
          </a:p>
          <a:p>
            <a:r>
              <a:rPr lang="hr-BA" sz="2800" dirty="0"/>
              <a:t>Göçmen Toplumu Arabulucuları, birçok farklı biçimde olsa da dostluk sağlıyor.”</a:t>
            </a:r>
          </a:p>
          <a:p>
            <a:r>
              <a:rPr lang="hr-BA" sz="2800" dirty="0"/>
              <a:t>- Göçmen Topluluğu Arabulucuları </a:t>
            </a:r>
            <a:r>
              <a:rPr lang="hr-BA" sz="2800" dirty="0">
                <a:solidFill>
                  <a:srgbClr val="FFC000"/>
                </a:solidFill>
              </a:rPr>
              <a:t>proje </a:t>
            </a:r>
            <a:r>
              <a:rPr lang="hr-BA" sz="2800" dirty="0" smtClean="0">
                <a:solidFill>
                  <a:srgbClr val="FFC000"/>
                </a:solidFill>
              </a:rPr>
              <a:t>ekibi</a:t>
            </a:r>
            <a:endParaRPr lang="en-US" sz="2800" dirty="0">
              <a:solidFill>
                <a:srgbClr val="FFC000"/>
              </a:solidFill>
            </a:endParaRPr>
          </a:p>
        </p:txBody>
      </p:sp>
      <p:pic>
        <p:nvPicPr>
          <p:cNvPr id="7" name="Picture Placeholder 6" descr="A picture containing text&#10;&#10;Description automatically generated">
            <a:hlinkClick r:id="rId2"/>
            <a:extLst>
              <a:ext uri="{FF2B5EF4-FFF2-40B4-BE49-F238E27FC236}">
                <a16:creationId xmlns="" xmlns:a16="http://schemas.microsoft.com/office/drawing/2014/main" id="{8A8D6688-1298-46DF-8DCD-67776FB2F89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6EAFFD2-9129-4D8F-80D2-89274425BDE9}"/>
              </a:ext>
            </a:extLst>
          </p:cNvPr>
          <p:cNvSpPr txBox="1"/>
          <p:nvPr/>
        </p:nvSpPr>
        <p:spPr>
          <a:xfrm>
            <a:off x="1347132" y="478919"/>
            <a:ext cx="3388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bg1"/>
                </a:solidFill>
              </a:rPr>
              <a:t>Çift</a:t>
            </a:r>
            <a:r>
              <a:rPr lang="en-GB" sz="4000" b="1" dirty="0">
                <a:solidFill>
                  <a:schemeClr val="bg1"/>
                </a:solidFill>
              </a:rPr>
              <a:t> </a:t>
            </a:r>
            <a:r>
              <a:rPr lang="en-GB" sz="4000" b="1" dirty="0" err="1">
                <a:solidFill>
                  <a:schemeClr val="bg1"/>
                </a:solidFill>
              </a:rPr>
              <a:t>tıklayın</a:t>
            </a:r>
            <a:r>
              <a:rPr lang="en-GB" sz="4000" b="1" dirty="0">
                <a:solidFill>
                  <a:schemeClr val="bg1"/>
                </a:solidFill>
              </a:rPr>
              <a:t> </a:t>
            </a:r>
            <a:r>
              <a:rPr lang="en-GB" sz="4000" b="1" dirty="0" err="1">
                <a:solidFill>
                  <a:schemeClr val="bg1"/>
                </a:solidFill>
              </a:rPr>
              <a:t>ve</a:t>
            </a:r>
            <a:r>
              <a:rPr lang="en-GB" sz="4000" b="1" dirty="0">
                <a:solidFill>
                  <a:schemeClr val="bg1"/>
                </a:solidFill>
              </a:rPr>
              <a:t> </a:t>
            </a:r>
            <a:r>
              <a:rPr lang="en-GB" sz="4000" b="1" dirty="0" err="1">
                <a:solidFill>
                  <a:schemeClr val="bg1"/>
                </a:solidFill>
              </a:rPr>
              <a:t>okuyun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5831D5A2-D094-4067-A358-3DA6F42FD8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766766">
            <a:off x="4715031" y="697984"/>
            <a:ext cx="1021904" cy="20438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163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0" r="23430"/>
          <a:stretch>
            <a:fillRect/>
          </a:stretch>
        </p:blipFill>
        <p:spPr>
          <a:xfrm>
            <a:off x="6835585" y="293034"/>
            <a:ext cx="5105121" cy="6362700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987486" y="405005"/>
            <a:ext cx="5848099" cy="582221"/>
          </a:xfrm>
        </p:spPr>
        <p:txBody>
          <a:bodyPr>
            <a:normAutofit lnSpcReduction="10000"/>
          </a:bodyPr>
          <a:lstStyle/>
          <a:p>
            <a:r>
              <a:rPr lang="bs-Latn-BA" b="1" dirty="0"/>
              <a:t>İki tür iletişim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36821" y="1490700"/>
            <a:ext cx="51816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 err="1" smtClean="0">
                <a:solidFill>
                  <a:srgbClr val="92D050"/>
                </a:solidFill>
              </a:rPr>
              <a:t>Sözlü</a:t>
            </a:r>
            <a:r>
              <a:rPr lang="en-US" sz="2400" b="1" dirty="0" smtClean="0">
                <a:solidFill>
                  <a:srgbClr val="92D050"/>
                </a:solidFill>
              </a:rPr>
              <a:t> </a:t>
            </a:r>
            <a:r>
              <a:rPr lang="en-US" sz="2400" b="1" dirty="0" err="1">
                <a:solidFill>
                  <a:srgbClr val="92D050"/>
                </a:solidFill>
              </a:rPr>
              <a:t>iletişim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bilginin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veya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mesajın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konuşulan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kelimeler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aracılığıyla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iletilmesidir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 err="1">
                <a:solidFill>
                  <a:srgbClr val="92D050"/>
                </a:solidFill>
              </a:rPr>
              <a:t>Sözsüz</a:t>
            </a:r>
            <a:r>
              <a:rPr lang="en-US" sz="2400" b="1" dirty="0">
                <a:solidFill>
                  <a:srgbClr val="92D050"/>
                </a:solidFill>
              </a:rPr>
              <a:t> </a:t>
            </a:r>
            <a:r>
              <a:rPr lang="en-US" sz="2400" b="1" dirty="0" err="1">
                <a:solidFill>
                  <a:srgbClr val="92D050"/>
                </a:solidFill>
              </a:rPr>
              <a:t>iletişim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mesajın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jestler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yazılı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kelimeler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veya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tavırlar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yoluyla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iletilmesidir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bs-Latn-BA" sz="2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9685" y="5174380"/>
            <a:ext cx="5769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92D050"/>
                </a:solidFill>
              </a:rPr>
              <a:t>Sözsüz</a:t>
            </a:r>
            <a:r>
              <a:rPr lang="en-US" sz="2400" b="1" dirty="0" smtClean="0">
                <a:solidFill>
                  <a:srgbClr val="92D050"/>
                </a:solidFill>
              </a:rPr>
              <a:t> </a:t>
            </a:r>
            <a:r>
              <a:rPr lang="en-US" sz="2400" b="1" dirty="0" err="1">
                <a:solidFill>
                  <a:srgbClr val="92D050"/>
                </a:solidFill>
              </a:rPr>
              <a:t>iletişim</a:t>
            </a:r>
            <a:r>
              <a:rPr lang="en-US" sz="2400" b="1" dirty="0">
                <a:solidFill>
                  <a:srgbClr val="92D050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genellikle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sözlü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iletişimden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daha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spontanedir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Daha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az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bilinçli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kontrol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altında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gerçekleştiği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için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daha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doğru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bilgi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sağlayabilir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9" name="Graphic 15" descr="Lightbulb and gear outline">
            <a:extLst>
              <a:ext uri="{FF2B5EF4-FFF2-40B4-BE49-F238E27FC236}">
                <a16:creationId xmlns="" xmlns:a16="http://schemas.microsoft.com/office/drawing/2014/main" id="{E758156F-E769-4775-96B1-14D58180EE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0369" y="4168356"/>
            <a:ext cx="995642" cy="995642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 rot="20151039">
            <a:off x="7009347" y="2538418"/>
            <a:ext cx="1829853" cy="582221"/>
          </a:xfrm>
        </p:spPr>
        <p:txBody>
          <a:bodyPr>
            <a:normAutofit lnSpcReduction="10000"/>
          </a:bodyPr>
          <a:lstStyle/>
          <a:p>
            <a:r>
              <a:rPr lang="bs-Latn-BA" b="1" dirty="0">
                <a:solidFill>
                  <a:srgbClr val="1188A3"/>
                </a:solidFill>
              </a:rPr>
              <a:t>SÖZLÜ</a:t>
            </a:r>
            <a:endParaRPr lang="en-US" b="1" dirty="0">
              <a:solidFill>
                <a:srgbClr val="1188A3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/>
          </p:nvPr>
        </p:nvSpPr>
        <p:spPr>
          <a:xfrm rot="436142">
            <a:off x="9130083" y="4510159"/>
            <a:ext cx="1829853" cy="1095070"/>
          </a:xfrm>
        </p:spPr>
        <p:txBody>
          <a:bodyPr>
            <a:noAutofit/>
          </a:bodyPr>
          <a:lstStyle/>
          <a:p>
            <a:pPr algn="ctr"/>
            <a:r>
              <a:rPr lang="tr-TR" b="1" dirty="0" smtClean="0">
                <a:solidFill>
                  <a:srgbClr val="28AF95"/>
                </a:solidFill>
              </a:rPr>
              <a:t>SÖZSÜZ</a:t>
            </a:r>
            <a:endParaRPr lang="en-US" b="1" dirty="0">
              <a:solidFill>
                <a:srgbClr val="28AF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1433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5A434E56-101F-4BFB-9E84-2BF3955282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9434" y="530680"/>
            <a:ext cx="5635136" cy="865093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US" sz="6700" dirty="0" err="1"/>
              <a:t>Göçmen</a:t>
            </a:r>
            <a:r>
              <a:rPr lang="en-US" sz="6700" dirty="0"/>
              <a:t> </a:t>
            </a:r>
            <a:r>
              <a:rPr lang="en-US" sz="6700" dirty="0" err="1"/>
              <a:t>Cevabı</a:t>
            </a:r>
            <a:endParaRPr lang="en-US" sz="6700" b="0" dirty="0"/>
          </a:p>
          <a:p>
            <a:pPr algn="ctr"/>
            <a:r>
              <a:rPr lang="en-US" dirty="0" err="1" smtClean="0"/>
              <a:t>Indran</a:t>
            </a:r>
            <a:r>
              <a:rPr lang="en-US" dirty="0" smtClean="0"/>
              <a:t> </a:t>
            </a:r>
            <a:r>
              <a:rPr lang="en-US" dirty="0"/>
              <a:t>Amirthanayagam</a:t>
            </a:r>
          </a:p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830C56C-2716-46EE-9ABB-5DDEE95126A5}"/>
              </a:ext>
            </a:extLst>
          </p:cNvPr>
          <p:cNvSpPr txBox="1"/>
          <p:nvPr/>
        </p:nvSpPr>
        <p:spPr>
          <a:xfrm>
            <a:off x="609600" y="6458206"/>
            <a:ext cx="105532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7F7F7F"/>
                </a:solidFill>
              </a:rPr>
              <a:t>Indran Amirthanayagam, "The Migrant’s Reply" from </a:t>
            </a:r>
            <a:r>
              <a:rPr lang="en-US" sz="1100" i="1" dirty="0">
                <a:solidFill>
                  <a:srgbClr val="7F7F7F"/>
                </a:solidFill>
              </a:rPr>
              <a:t>The Migrant States</a:t>
            </a:r>
            <a:r>
              <a:rPr lang="en-US" sz="1100" dirty="0">
                <a:solidFill>
                  <a:srgbClr val="7F7F7F"/>
                </a:solidFill>
              </a:rPr>
              <a:t>.  Copyright © 2020 by Indran Amirthanayagam.  Reprinted by permission of Hanging Loose Press. </a:t>
            </a:r>
          </a:p>
          <a:p>
            <a:r>
              <a:rPr lang="en-US" sz="1100" dirty="0">
                <a:solidFill>
                  <a:srgbClr val="7F7F7F"/>
                </a:solidFill>
              </a:rPr>
              <a:t>Source: </a:t>
            </a:r>
            <a:r>
              <a:rPr lang="en-US" sz="1100" i="1" dirty="0">
                <a:solidFill>
                  <a:srgbClr val="7F7F7F"/>
                </a:solidFill>
              </a:rPr>
              <a:t>The Migrant States</a:t>
            </a:r>
            <a:r>
              <a:rPr lang="en-US" sz="1100" dirty="0">
                <a:solidFill>
                  <a:srgbClr val="7F7F7F"/>
                </a:solidFill>
              </a:rPr>
              <a:t> (Hanging Loose Press, 2020)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6AF967F-9AC8-4712-B970-F6CBD14CDD69}"/>
              </a:ext>
            </a:extLst>
          </p:cNvPr>
          <p:cNvSpPr txBox="1"/>
          <p:nvPr/>
        </p:nvSpPr>
        <p:spPr>
          <a:xfrm>
            <a:off x="501483" y="501561"/>
            <a:ext cx="393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sz="2400" b="1" dirty="0">
                <a:solidFill>
                  <a:schemeClr val="bg1"/>
                </a:solidFill>
              </a:rPr>
              <a:t>Şiir aracılığıyla arabuluculuk!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905659D-61A8-0FA5-205C-6AFB2C7FC54A}"/>
              </a:ext>
            </a:extLst>
          </p:cNvPr>
          <p:cNvSpPr txBox="1"/>
          <p:nvPr/>
        </p:nvSpPr>
        <p:spPr>
          <a:xfrm>
            <a:off x="336431" y="1649115"/>
            <a:ext cx="114903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O </a:t>
            </a:r>
            <a:r>
              <a:rPr lang="en-US" sz="2000" i="1" dirty="0" err="1">
                <a:solidFill>
                  <a:schemeClr val="bg1"/>
                </a:solidFill>
              </a:rPr>
              <a:t>kadar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uzun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süredir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koşuyoruz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ki</a:t>
            </a:r>
            <a:r>
              <a:rPr lang="en-US" sz="2000" i="1" dirty="0">
                <a:solidFill>
                  <a:schemeClr val="bg1"/>
                </a:solidFill>
              </a:rPr>
              <a:t>. </a:t>
            </a:r>
            <a:r>
              <a:rPr lang="en-US" sz="2000" i="1" dirty="0" err="1">
                <a:solidFill>
                  <a:schemeClr val="bg1"/>
                </a:solidFill>
              </a:rPr>
              <a:t>Yorulduk</a:t>
            </a:r>
            <a:r>
              <a:rPr lang="en-US" sz="2000" i="1" dirty="0">
                <a:solidFill>
                  <a:schemeClr val="bg1"/>
                </a:solidFill>
              </a:rPr>
              <a:t>. </a:t>
            </a:r>
            <a:r>
              <a:rPr lang="en-US" sz="2000" i="1" dirty="0" err="1">
                <a:solidFill>
                  <a:schemeClr val="bg1"/>
                </a:solidFill>
              </a:rPr>
              <a:t>Dinlenmek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istiyoruz</a:t>
            </a:r>
            <a:r>
              <a:rPr lang="en-US" sz="2000" i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2000" i="1" dirty="0" err="1">
                <a:solidFill>
                  <a:schemeClr val="bg1"/>
                </a:solidFill>
              </a:rPr>
              <a:t>istemiyoruz</a:t>
            </a:r>
            <a:endParaRPr lang="en-US" sz="2000" i="1" dirty="0">
              <a:solidFill>
                <a:schemeClr val="bg1"/>
              </a:solidFill>
            </a:endParaRPr>
          </a:p>
          <a:p>
            <a:pPr algn="ctr"/>
            <a:r>
              <a:rPr lang="en-US" sz="2000" i="1" dirty="0" err="1">
                <a:solidFill>
                  <a:schemeClr val="bg1"/>
                </a:solidFill>
              </a:rPr>
              <a:t>yarın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uyanıp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çantalarımızı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toplamak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için</a:t>
            </a:r>
            <a:r>
              <a:rPr lang="en-US" sz="2000" i="1" dirty="0">
                <a:solidFill>
                  <a:schemeClr val="bg1"/>
                </a:solidFill>
              </a:rPr>
              <a:t>. 10.000 km </a:t>
            </a:r>
            <a:r>
              <a:rPr lang="en-US" sz="2000" i="1" dirty="0" err="1">
                <a:solidFill>
                  <a:schemeClr val="bg1"/>
                </a:solidFill>
              </a:rPr>
              <a:t>gittik</a:t>
            </a:r>
            <a:r>
              <a:rPr lang="en-US" sz="2000" i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2000" i="1" dirty="0" err="1">
                <a:solidFill>
                  <a:schemeClr val="bg1"/>
                </a:solidFill>
              </a:rPr>
              <a:t>Sahibiz</a:t>
            </a:r>
            <a:endParaRPr lang="en-US" sz="2000" i="1" dirty="0">
              <a:solidFill>
                <a:schemeClr val="bg1"/>
              </a:solidFill>
            </a:endParaRPr>
          </a:p>
          <a:p>
            <a:pPr algn="ctr"/>
            <a:r>
              <a:rPr lang="en-US" sz="2000" i="1" dirty="0" err="1">
                <a:solidFill>
                  <a:schemeClr val="bg1"/>
                </a:solidFill>
              </a:rPr>
              <a:t>kayığa</a:t>
            </a:r>
            <a:r>
              <a:rPr lang="en-US" sz="2000" i="1" dirty="0">
                <a:solidFill>
                  <a:schemeClr val="bg1"/>
                </a:solidFill>
              </a:rPr>
              <a:t>, </a:t>
            </a:r>
            <a:r>
              <a:rPr lang="en-US" sz="2000" i="1" dirty="0" err="1">
                <a:solidFill>
                  <a:schemeClr val="bg1"/>
                </a:solidFill>
              </a:rPr>
              <a:t>römorköre</a:t>
            </a:r>
            <a:r>
              <a:rPr lang="en-US" sz="2000" i="1" dirty="0">
                <a:solidFill>
                  <a:schemeClr val="bg1"/>
                </a:solidFill>
              </a:rPr>
              <a:t>, </a:t>
            </a:r>
            <a:r>
              <a:rPr lang="en-US" sz="2000" i="1" dirty="0" err="1">
                <a:solidFill>
                  <a:schemeClr val="bg1"/>
                </a:solidFill>
              </a:rPr>
              <a:t>otobüse</a:t>
            </a:r>
            <a:r>
              <a:rPr lang="en-US" sz="2000" i="1" dirty="0">
                <a:solidFill>
                  <a:schemeClr val="bg1"/>
                </a:solidFill>
              </a:rPr>
              <a:t>, </a:t>
            </a:r>
            <a:r>
              <a:rPr lang="en-US" sz="2000" i="1" dirty="0" err="1">
                <a:solidFill>
                  <a:schemeClr val="bg1"/>
                </a:solidFill>
              </a:rPr>
              <a:t>yük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trenine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bindi</a:t>
            </a:r>
            <a:r>
              <a:rPr lang="en-US" sz="2000" i="1" dirty="0">
                <a:solidFill>
                  <a:schemeClr val="bg1"/>
                </a:solidFill>
              </a:rPr>
              <a:t>. cep </a:t>
            </a:r>
            <a:r>
              <a:rPr lang="en-US" sz="2000" i="1" dirty="0" err="1">
                <a:solidFill>
                  <a:schemeClr val="bg1"/>
                </a:solidFill>
              </a:rPr>
              <a:t>telefonumuz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var</a:t>
            </a:r>
            <a:endParaRPr lang="en-US" sz="2000" i="1" dirty="0">
              <a:solidFill>
                <a:schemeClr val="bg1"/>
              </a:solidFill>
            </a:endParaRPr>
          </a:p>
          <a:p>
            <a:pPr algn="ctr"/>
            <a:r>
              <a:rPr lang="en-US" sz="2000" i="1" dirty="0" err="1">
                <a:solidFill>
                  <a:schemeClr val="bg1"/>
                </a:solidFill>
              </a:rPr>
              <a:t>ve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biraz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ekmek</a:t>
            </a:r>
            <a:r>
              <a:rPr lang="en-US" sz="2000" i="1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US" sz="2000" i="1" dirty="0">
              <a:solidFill>
                <a:schemeClr val="bg1"/>
              </a:solidFill>
            </a:endParaRPr>
          </a:p>
          <a:p>
            <a:pPr algn="ctr"/>
            <a:r>
              <a:rPr lang="en-US" sz="2000" i="1" dirty="0" err="1">
                <a:solidFill>
                  <a:schemeClr val="bg1"/>
                </a:solidFill>
              </a:rPr>
              <a:t>Gözlerimiz</a:t>
            </a:r>
            <a:r>
              <a:rPr lang="en-US" sz="2000" i="1" dirty="0">
                <a:solidFill>
                  <a:schemeClr val="bg1"/>
                </a:solidFill>
              </a:rPr>
              <a:t> kuru. </a:t>
            </a:r>
            <a:r>
              <a:rPr lang="en-US" sz="2000" i="1" dirty="0" err="1">
                <a:solidFill>
                  <a:schemeClr val="bg1"/>
                </a:solidFill>
              </a:rPr>
              <a:t>Nefesimizin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yıkanmaya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ihtiyacı</a:t>
            </a:r>
            <a:r>
              <a:rPr lang="en-US" sz="2000" i="1" dirty="0">
                <a:solidFill>
                  <a:schemeClr val="bg1"/>
                </a:solidFill>
              </a:rPr>
              <a:t> var. </a:t>
            </a:r>
            <a:r>
              <a:rPr lang="en-US" sz="2000" i="1" dirty="0" err="1">
                <a:solidFill>
                  <a:schemeClr val="bg1"/>
                </a:solidFill>
              </a:rPr>
              <a:t>Sıradaki</a:t>
            </a:r>
            <a:r>
              <a:rPr lang="en-US" sz="2000" i="1" dirty="0">
                <a:solidFill>
                  <a:schemeClr val="bg1"/>
                </a:solidFill>
              </a:rPr>
              <a:t> ne? Sen</a:t>
            </a:r>
          </a:p>
          <a:p>
            <a:pPr algn="ctr"/>
            <a:r>
              <a:rPr lang="en-US" sz="2000" i="1" dirty="0" err="1">
                <a:solidFill>
                  <a:schemeClr val="bg1"/>
                </a:solidFill>
              </a:rPr>
              <a:t>koymak</a:t>
            </a:r>
            <a:endParaRPr lang="en-US" sz="2000" i="1" dirty="0">
              <a:solidFill>
                <a:schemeClr val="bg1"/>
              </a:solidFill>
            </a:endParaRPr>
          </a:p>
          <a:p>
            <a:pPr algn="ctr"/>
            <a:r>
              <a:rPr lang="en-US" sz="2000" i="1" dirty="0" err="1">
                <a:solidFill>
                  <a:schemeClr val="bg1"/>
                </a:solidFill>
              </a:rPr>
              <a:t>Güney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kanadınızda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bir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duvar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mı</a:t>
            </a:r>
            <a:r>
              <a:rPr lang="en-US" sz="2000" i="1" dirty="0">
                <a:solidFill>
                  <a:schemeClr val="bg1"/>
                </a:solidFill>
              </a:rPr>
              <a:t>? Ne </a:t>
            </a:r>
            <a:r>
              <a:rPr lang="en-US" sz="2000" i="1" dirty="0" err="1">
                <a:solidFill>
                  <a:schemeClr val="bg1"/>
                </a:solidFill>
              </a:rPr>
              <a:t>ironi</a:t>
            </a:r>
            <a:r>
              <a:rPr lang="en-US" sz="2000" i="1" dirty="0">
                <a:solidFill>
                  <a:schemeClr val="bg1"/>
                </a:solidFill>
              </a:rPr>
              <a:t>. o </a:t>
            </a:r>
            <a:r>
              <a:rPr lang="en-US" sz="2000" i="1" dirty="0" err="1">
                <a:solidFill>
                  <a:schemeClr val="bg1"/>
                </a:solidFill>
              </a:rPr>
              <a:t>ülke</a:t>
            </a:r>
            <a:endParaRPr lang="en-US" sz="2000" i="1" dirty="0">
              <a:solidFill>
                <a:schemeClr val="bg1"/>
              </a:solidFill>
            </a:endParaRPr>
          </a:p>
          <a:p>
            <a:pPr algn="ctr"/>
            <a:r>
              <a:rPr lang="en-US" sz="2000" i="1" dirty="0" err="1">
                <a:solidFill>
                  <a:schemeClr val="bg1"/>
                </a:solidFill>
              </a:rPr>
              <a:t>mültecileri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kabul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eder</a:t>
            </a:r>
            <a:endParaRPr lang="en-US" sz="2000" i="1" dirty="0">
              <a:solidFill>
                <a:schemeClr val="bg1"/>
              </a:solidFill>
            </a:endParaRPr>
          </a:p>
          <a:p>
            <a:pPr algn="ctr"/>
            <a:r>
              <a:rPr lang="en-US" sz="2000" i="1" dirty="0" err="1">
                <a:solidFill>
                  <a:schemeClr val="bg1"/>
                </a:solidFill>
              </a:rPr>
              <a:t>bizi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istemiyor</a:t>
            </a:r>
            <a:r>
              <a:rPr lang="en-US" sz="2000" i="1" dirty="0">
                <a:solidFill>
                  <a:schemeClr val="bg1"/>
                </a:solidFill>
              </a:rPr>
              <a:t>. Biz </a:t>
            </a:r>
            <a:r>
              <a:rPr lang="en-US" sz="2000" i="1" dirty="0" err="1">
                <a:solidFill>
                  <a:schemeClr val="bg1"/>
                </a:solidFill>
              </a:rPr>
              <a:t>kalifiyeyiz</a:t>
            </a:r>
            <a:r>
              <a:rPr lang="en-US" sz="2000" i="1" dirty="0">
                <a:solidFill>
                  <a:schemeClr val="bg1"/>
                </a:solidFill>
              </a:rPr>
              <a:t>. </a:t>
            </a:r>
            <a:r>
              <a:rPr lang="en-US" sz="2000" i="1" dirty="0" err="1">
                <a:solidFill>
                  <a:schemeClr val="bg1"/>
                </a:solidFill>
              </a:rPr>
              <a:t>Yaralarımız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var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ve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ev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sahibimiz</a:t>
            </a:r>
            <a:endParaRPr lang="en-US" sz="2000" i="1" dirty="0">
              <a:solidFill>
                <a:schemeClr val="bg1"/>
              </a:solidFill>
            </a:endParaRPr>
          </a:p>
          <a:p>
            <a:pPr algn="ctr"/>
            <a:r>
              <a:rPr lang="en-US" sz="2000" i="1" dirty="0" err="1">
                <a:solidFill>
                  <a:schemeClr val="bg1"/>
                </a:solidFill>
              </a:rPr>
              <a:t>hükümetler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avlandı</a:t>
            </a:r>
            <a:endParaRPr lang="tr-TR" sz="2000" i="1" dirty="0" smtClean="0">
              <a:solidFill>
                <a:schemeClr val="bg1"/>
              </a:solidFill>
            </a:endParaRPr>
          </a:p>
          <a:p>
            <a:pPr algn="ctr"/>
            <a:endParaRPr lang="en-US" sz="2000" i="1" dirty="0">
              <a:solidFill>
                <a:schemeClr val="bg1"/>
              </a:solidFill>
              <a:effectLst/>
            </a:endParaRPr>
          </a:p>
          <a:p>
            <a:pPr algn="ctr"/>
            <a:r>
              <a:rPr lang="hr-BA" sz="2000" i="1" dirty="0">
                <a:solidFill>
                  <a:schemeClr val="bg1"/>
                </a:solidFill>
              </a:rPr>
              <a:t>Şiirin tamamını buradan okuyun : </a:t>
            </a:r>
            <a:r>
              <a:rPr lang="hr-BA" sz="2000" i="1" dirty="0">
                <a:solidFill>
                  <a:schemeClr val="accent5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https://www.poetryfoundation.org/poems/154739/the-migrant39s-reply</a:t>
            </a:r>
            <a:r>
              <a:rPr lang="hr-BA" sz="20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endParaRPr lang="en-US" sz="2000" i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897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C10EE960-0043-684F-B8DA-45211C5247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1313" y="875545"/>
            <a:ext cx="7559433" cy="1083096"/>
          </a:xfrm>
        </p:spPr>
        <p:txBody>
          <a:bodyPr/>
          <a:lstStyle/>
          <a:p>
            <a:r>
              <a:rPr lang="en-GB" dirty="0" err="1">
                <a:solidFill>
                  <a:srgbClr val="1188A3"/>
                </a:solidFill>
              </a:rPr>
              <a:t>Hareket</a:t>
            </a:r>
            <a:r>
              <a:rPr lang="en-GB" dirty="0">
                <a:solidFill>
                  <a:srgbClr val="1188A3"/>
                </a:solidFill>
              </a:rPr>
              <a:t> </a:t>
            </a:r>
            <a:r>
              <a:rPr lang="en-GB" dirty="0" err="1">
                <a:solidFill>
                  <a:srgbClr val="1188A3"/>
                </a:solidFill>
              </a:rPr>
              <a:t>Yaratma</a:t>
            </a:r>
            <a:r>
              <a:rPr lang="en-GB" dirty="0">
                <a:solidFill>
                  <a:srgbClr val="1188A3"/>
                </a:solidFill>
              </a:rPr>
              <a:t> </a:t>
            </a:r>
            <a:r>
              <a:rPr lang="en-GB" dirty="0" err="1">
                <a:solidFill>
                  <a:srgbClr val="1188A3"/>
                </a:solidFill>
              </a:rPr>
              <a:t>Yoluyla</a:t>
            </a:r>
            <a:r>
              <a:rPr lang="en-GB" dirty="0">
                <a:solidFill>
                  <a:srgbClr val="1188A3"/>
                </a:solidFill>
              </a:rPr>
              <a:t> </a:t>
            </a:r>
            <a:r>
              <a:rPr lang="en-GB" dirty="0" err="1">
                <a:solidFill>
                  <a:srgbClr val="1188A3"/>
                </a:solidFill>
              </a:rPr>
              <a:t>Arabuluculuk</a:t>
            </a:r>
            <a:r>
              <a:rPr lang="en-GB" dirty="0">
                <a:solidFill>
                  <a:srgbClr val="1188A3"/>
                </a:solidFill>
              </a:rPr>
              <a:t> </a:t>
            </a:r>
            <a:r>
              <a:rPr lang="en-GB" dirty="0" err="1">
                <a:solidFill>
                  <a:srgbClr val="1188A3"/>
                </a:solidFill>
              </a:rPr>
              <a:t>Örneği</a:t>
            </a:r>
            <a:endParaRPr lang="en-US" dirty="0">
              <a:solidFill>
                <a:srgbClr val="1188A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0B43C92-9256-460C-8ADA-17184D90ADA3}"/>
              </a:ext>
            </a:extLst>
          </p:cNvPr>
          <p:cNvSpPr txBox="1"/>
          <p:nvPr/>
        </p:nvSpPr>
        <p:spPr>
          <a:xfrm>
            <a:off x="571313" y="2312991"/>
            <a:ext cx="1004648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404040"/>
                </a:solidFill>
              </a:rPr>
              <a:t>New Women Connectors, </a:t>
            </a:r>
            <a:r>
              <a:rPr lang="en-US" sz="2400" dirty="0" err="1">
                <a:solidFill>
                  <a:srgbClr val="404040"/>
                </a:solidFill>
              </a:rPr>
              <a:t>birliğin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gücünün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ve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sesini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yükseltmenin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gücünün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neler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yapabileceğini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gösteren</a:t>
            </a:r>
            <a:r>
              <a:rPr lang="en-US" sz="2400" dirty="0">
                <a:solidFill>
                  <a:srgbClr val="404040"/>
                </a:solidFill>
              </a:rPr>
              <a:t>, </a:t>
            </a:r>
            <a:r>
              <a:rPr lang="en-US" sz="2400" dirty="0" err="1">
                <a:solidFill>
                  <a:srgbClr val="404040"/>
                </a:solidFill>
              </a:rPr>
              <a:t>kolektif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bir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hareket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olma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yolunda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kendilerini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seferber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eden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göçmen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ve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mülteci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kadınların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öncülük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ettiği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bir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girişimdir</a:t>
            </a:r>
            <a:r>
              <a:rPr lang="en-US" sz="2400" dirty="0">
                <a:solidFill>
                  <a:srgbClr val="404040"/>
                </a:solidFill>
              </a:rPr>
              <a:t>. </a:t>
            </a:r>
            <a:r>
              <a:rPr lang="en-US" sz="2400" dirty="0" err="1">
                <a:solidFill>
                  <a:srgbClr val="404040"/>
                </a:solidFill>
              </a:rPr>
              <a:t>Amaçları</a:t>
            </a:r>
            <a:r>
              <a:rPr lang="en-US" sz="2400" dirty="0">
                <a:solidFill>
                  <a:srgbClr val="404040"/>
                </a:solidFill>
              </a:rPr>
              <a:t>, </a:t>
            </a:r>
            <a:r>
              <a:rPr lang="en-US" sz="2400" dirty="0" err="1">
                <a:solidFill>
                  <a:srgbClr val="404040"/>
                </a:solidFill>
              </a:rPr>
              <a:t>kolaylaştırılmış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tartışma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platformları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aracılığıyla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Avrupa'da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mülteci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ve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göçmen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kadınların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karşılaştığı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zorluklar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ve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fırsatlar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hakkında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farkındalık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yaratmak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ve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böylece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topluluklarda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ve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genel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olarak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politikada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bir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değişim</a:t>
            </a:r>
            <a:r>
              <a:rPr lang="en-US" sz="2400" dirty="0">
                <a:solidFill>
                  <a:srgbClr val="404040"/>
                </a:solidFill>
              </a:rPr>
              <a:t> </a:t>
            </a:r>
            <a:r>
              <a:rPr lang="en-US" sz="2400" dirty="0" err="1">
                <a:solidFill>
                  <a:srgbClr val="404040"/>
                </a:solidFill>
              </a:rPr>
              <a:t>yaratmaktır</a:t>
            </a:r>
            <a:r>
              <a:rPr lang="en-US" sz="2400" dirty="0" smtClean="0">
                <a:solidFill>
                  <a:srgbClr val="404040"/>
                </a:solidFill>
              </a:rPr>
              <a:t>.</a:t>
            </a:r>
            <a:r>
              <a:rPr lang="tr-TR" sz="2400" dirty="0" smtClean="0">
                <a:solidFill>
                  <a:srgbClr val="404040"/>
                </a:solidFill>
              </a:rPr>
              <a:t> </a:t>
            </a:r>
            <a:r>
              <a:rPr lang="en-GB" sz="2400" dirty="0" smtClean="0">
                <a:solidFill>
                  <a:srgbClr val="404040"/>
                </a:solidFill>
                <a:hlinkClick r:id="rId2"/>
              </a:rPr>
              <a:t>https</a:t>
            </a:r>
            <a:r>
              <a:rPr lang="en-GB" sz="2400" dirty="0">
                <a:solidFill>
                  <a:srgbClr val="404040"/>
                </a:solidFill>
                <a:hlinkClick r:id="rId2"/>
              </a:rPr>
              <a:t>://www.newwomenconnectors.com</a:t>
            </a:r>
            <a:r>
              <a:rPr lang="hr-BA" sz="2400" dirty="0">
                <a:solidFill>
                  <a:srgbClr val="404040"/>
                </a:solidFill>
              </a:rPr>
              <a:t> </a:t>
            </a:r>
            <a:endParaRPr lang="en-GB" sz="2400" dirty="0">
              <a:solidFill>
                <a:srgbClr val="40404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CAF2B7B-6A7D-4D97-B473-1C2A59BF1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0908" y="521195"/>
            <a:ext cx="18923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290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0BC3688C-0725-4EE7-8705-B3EDA489CD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3177" y="595258"/>
            <a:ext cx="10563696" cy="697353"/>
          </a:xfrm>
        </p:spPr>
        <p:txBody>
          <a:bodyPr>
            <a:noAutofit/>
          </a:bodyPr>
          <a:lstStyle/>
          <a:p>
            <a:r>
              <a:rPr lang="hr-BA" sz="3200" dirty="0"/>
              <a:t>SPOR Aracılığıyla Göçmen Toplumu Arabuluculuğu</a:t>
            </a:r>
            <a:endParaRPr lang="hr-BA" sz="3200" dirty="0" smtClean="0"/>
          </a:p>
          <a:p>
            <a:endParaRPr lang="en-IE" sz="3200" b="1" i="1" dirty="0" smtClean="0">
              <a:solidFill>
                <a:srgbClr val="92D050"/>
              </a:solidFill>
            </a:endParaRPr>
          </a:p>
          <a:p>
            <a:r>
              <a:rPr lang="hr-BA" sz="3200" b="1" i="1" dirty="0">
                <a:solidFill>
                  <a:srgbClr val="92D050"/>
                </a:solidFill>
              </a:rPr>
              <a:t>İlham </a:t>
            </a:r>
            <a:r>
              <a:rPr lang="hr-BA" sz="3200" b="1" i="1" dirty="0" smtClean="0">
                <a:solidFill>
                  <a:srgbClr val="92D050"/>
                </a:solidFill>
              </a:rPr>
              <a:t>a</a:t>
            </a:r>
            <a:r>
              <a:rPr lang="tr-TR" sz="3200" b="1" i="1" dirty="0" err="1" smtClean="0">
                <a:solidFill>
                  <a:srgbClr val="92D050"/>
                </a:solidFill>
              </a:rPr>
              <a:t>lın</a:t>
            </a:r>
            <a:r>
              <a:rPr lang="hr-BA" sz="3200" b="1" i="1" dirty="0" smtClean="0">
                <a:solidFill>
                  <a:srgbClr val="92D050"/>
                </a:solidFill>
              </a:rPr>
              <a:t> </a:t>
            </a:r>
            <a:r>
              <a:rPr lang="hr-BA" sz="3200" b="1" dirty="0"/>
              <a:t>resources:</a:t>
            </a:r>
            <a:endParaRPr lang="en-US" sz="32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59821F5-15ED-4F91-A6A0-08C286F1AF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590" y="2453671"/>
            <a:ext cx="10638222" cy="3245241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/>
              <a:t>Kıdemli</a:t>
            </a:r>
            <a:r>
              <a:rPr lang="en-US" dirty="0"/>
              <a:t> </a:t>
            </a:r>
            <a:r>
              <a:rPr lang="en-US" dirty="0" err="1"/>
              <a:t>Dünya</a:t>
            </a:r>
            <a:r>
              <a:rPr lang="en-US" dirty="0"/>
              <a:t> </a:t>
            </a:r>
            <a:r>
              <a:rPr lang="en-US" dirty="0" err="1"/>
              <a:t>Madalyası</a:t>
            </a:r>
            <a:r>
              <a:rPr lang="en-US" dirty="0"/>
              <a:t> </a:t>
            </a:r>
            <a:r>
              <a:rPr lang="en-US" dirty="0" err="1"/>
              <a:t>Nzingha</a:t>
            </a:r>
            <a:r>
              <a:rPr lang="en-US" dirty="0"/>
              <a:t> Prescod </a:t>
            </a:r>
            <a:r>
              <a:rPr lang="en-US" dirty="0" err="1"/>
              <a:t>Eskrimde</a:t>
            </a:r>
            <a:r>
              <a:rPr lang="en-US" dirty="0"/>
              <a:t> </a:t>
            </a:r>
            <a:r>
              <a:rPr lang="en-US" dirty="0" err="1"/>
              <a:t>Çeşitlilik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Katılımı</a:t>
            </a:r>
            <a:r>
              <a:rPr lang="en-US" dirty="0"/>
              <a:t> </a:t>
            </a:r>
            <a:r>
              <a:rPr lang="en-US" dirty="0" err="1"/>
              <a:t>Nasıl</a:t>
            </a:r>
            <a:r>
              <a:rPr lang="en-US" dirty="0"/>
              <a:t> </a:t>
            </a:r>
            <a:r>
              <a:rPr lang="en-US" dirty="0" err="1"/>
              <a:t>Savunuyor</a:t>
            </a:r>
            <a:r>
              <a:rPr lang="en-US" dirty="0"/>
              <a:t>? </a:t>
            </a:r>
            <a:r>
              <a:rPr lang="hr-BA" dirty="0" smtClean="0"/>
              <a:t> </a:t>
            </a:r>
            <a:r>
              <a:rPr lang="hr-BA" dirty="0">
                <a:hlinkClick r:id="rId2"/>
              </a:rPr>
              <a:t>https://baucemag.com/nzingha-prescod-advocates-for-diversity-and-inclusion-in-usa-fencing/</a:t>
            </a:r>
            <a:r>
              <a:rPr lang="hr-BA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hr-BA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/>
              <a:t>British Asian Rugby Association (BARA), on </a:t>
            </a:r>
            <a:r>
              <a:rPr lang="en-US" dirty="0" err="1"/>
              <a:t>yıllık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Birleşik</a:t>
            </a:r>
            <a:r>
              <a:rPr lang="en-US" dirty="0"/>
              <a:t> </a:t>
            </a:r>
            <a:r>
              <a:rPr lang="en-US" dirty="0" err="1"/>
              <a:t>Krallık</a:t>
            </a:r>
            <a:r>
              <a:rPr lang="en-US" dirty="0"/>
              <a:t> </a:t>
            </a:r>
            <a:r>
              <a:rPr lang="en-US" dirty="0" err="1"/>
              <a:t>kar</a:t>
            </a:r>
            <a:r>
              <a:rPr lang="en-US" dirty="0"/>
              <a:t> </a:t>
            </a:r>
            <a:r>
              <a:rPr lang="en-US" dirty="0" err="1"/>
              <a:t>amacı</a:t>
            </a:r>
            <a:r>
              <a:rPr lang="en-US" dirty="0"/>
              <a:t> </a:t>
            </a:r>
            <a:r>
              <a:rPr lang="en-US" dirty="0" err="1"/>
              <a:t>gütmeyen</a:t>
            </a:r>
            <a:r>
              <a:rPr lang="en-US" dirty="0"/>
              <a:t> </a:t>
            </a:r>
            <a:r>
              <a:rPr lang="en-US" dirty="0" err="1"/>
              <a:t>sivil</a:t>
            </a:r>
            <a:r>
              <a:rPr lang="en-US" dirty="0"/>
              <a:t> </a:t>
            </a:r>
            <a:r>
              <a:rPr lang="en-US" dirty="0" err="1"/>
              <a:t>toplum</a:t>
            </a:r>
            <a:r>
              <a:rPr lang="en-US" dirty="0"/>
              <a:t> </a:t>
            </a:r>
            <a:r>
              <a:rPr lang="en-US" dirty="0" err="1"/>
              <a:t>örgütünü</a:t>
            </a:r>
            <a:r>
              <a:rPr lang="en-US" dirty="0"/>
              <a:t> </a:t>
            </a:r>
            <a:r>
              <a:rPr lang="en-US" dirty="0" err="1"/>
              <a:t>kapsayan</a:t>
            </a:r>
            <a:r>
              <a:rPr lang="en-US" dirty="0"/>
              <a:t>, </a:t>
            </a:r>
            <a:r>
              <a:rPr lang="en-US" dirty="0" err="1"/>
              <a:t>ikili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koddur</a:t>
            </a:r>
            <a:r>
              <a:rPr lang="en-US" dirty="0"/>
              <a:t>. </a:t>
            </a:r>
            <a:r>
              <a:rPr lang="en-US" dirty="0" err="1"/>
              <a:t>Ragbide</a:t>
            </a:r>
            <a:r>
              <a:rPr lang="en-US" dirty="0"/>
              <a:t> (</a:t>
            </a:r>
            <a:r>
              <a:rPr lang="en-US" dirty="0" err="1"/>
              <a:t>sadece</a:t>
            </a:r>
            <a:r>
              <a:rPr lang="en-US" dirty="0"/>
              <a:t> </a:t>
            </a:r>
            <a:r>
              <a:rPr lang="en-US" dirty="0" err="1"/>
              <a:t>değil</a:t>
            </a:r>
            <a:r>
              <a:rPr lang="en-US" dirty="0"/>
              <a:t>) </a:t>
            </a:r>
            <a:r>
              <a:rPr lang="en-US" dirty="0" err="1"/>
              <a:t>Asya</a:t>
            </a:r>
            <a:r>
              <a:rPr lang="en-US" dirty="0"/>
              <a:t> </a:t>
            </a:r>
            <a:r>
              <a:rPr lang="en-US" dirty="0" err="1"/>
              <a:t>toplulukları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eşitlik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kapsayıcılık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kampanyalar</a:t>
            </a:r>
            <a:r>
              <a:rPr lang="en-US" dirty="0"/>
              <a:t> </a:t>
            </a:r>
            <a:r>
              <a:rPr lang="en-US" dirty="0" err="1"/>
              <a:t>yürüten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geçmişe</a:t>
            </a:r>
            <a:r>
              <a:rPr lang="en-US" dirty="0"/>
              <a:t> </a:t>
            </a:r>
            <a:r>
              <a:rPr lang="en-US" dirty="0" err="1"/>
              <a:t>sahiptir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kültürel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dini</a:t>
            </a:r>
            <a:r>
              <a:rPr lang="en-US" dirty="0"/>
              <a:t> </a:t>
            </a:r>
            <a:r>
              <a:rPr lang="en-US" dirty="0" err="1"/>
              <a:t>engelleri</a:t>
            </a:r>
            <a:r>
              <a:rPr lang="en-US" dirty="0"/>
              <a:t> </a:t>
            </a:r>
            <a:r>
              <a:rPr lang="en-US" dirty="0" err="1"/>
              <a:t>ortadan</a:t>
            </a:r>
            <a:r>
              <a:rPr lang="en-US" dirty="0"/>
              <a:t> </a:t>
            </a:r>
            <a:r>
              <a:rPr lang="en-US" dirty="0" err="1"/>
              <a:t>kaldıran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 </a:t>
            </a:r>
            <a:r>
              <a:rPr lang="en-US" dirty="0" err="1"/>
              <a:t>temsil</a:t>
            </a:r>
            <a:r>
              <a:rPr lang="en-US" dirty="0"/>
              <a:t> </a:t>
            </a:r>
            <a:r>
              <a:rPr lang="en-US" dirty="0" err="1"/>
              <a:t>edilen</a:t>
            </a:r>
            <a:r>
              <a:rPr lang="en-US" dirty="0"/>
              <a:t> </a:t>
            </a:r>
            <a:r>
              <a:rPr lang="en-US" dirty="0" err="1"/>
              <a:t>etnik</a:t>
            </a:r>
            <a:r>
              <a:rPr lang="en-US" dirty="0"/>
              <a:t> </a:t>
            </a:r>
            <a:r>
              <a:rPr lang="en-US" dirty="0" err="1"/>
              <a:t>azınlık</a:t>
            </a:r>
            <a:r>
              <a:rPr lang="en-US" dirty="0"/>
              <a:t> </a:t>
            </a:r>
            <a:r>
              <a:rPr lang="en-US" dirty="0" err="1"/>
              <a:t>topluluğuna</a:t>
            </a:r>
            <a:r>
              <a:rPr lang="en-US" dirty="0"/>
              <a:t> </a:t>
            </a:r>
            <a:r>
              <a:rPr lang="en-US" dirty="0" err="1"/>
              <a:t>sportif</a:t>
            </a:r>
            <a:r>
              <a:rPr lang="en-US" dirty="0"/>
              <a:t> </a:t>
            </a:r>
            <a:r>
              <a:rPr lang="en-US" dirty="0" err="1"/>
              <a:t>faydalar</a:t>
            </a:r>
            <a:r>
              <a:rPr lang="en-US" dirty="0"/>
              <a:t> </a:t>
            </a:r>
            <a:r>
              <a:rPr lang="en-US" dirty="0" err="1"/>
              <a:t>sağlayan</a:t>
            </a:r>
            <a:r>
              <a:rPr lang="en-US" dirty="0"/>
              <a:t> </a:t>
            </a:r>
            <a:r>
              <a:rPr lang="en-US" dirty="0" err="1"/>
              <a:t>somut</a:t>
            </a:r>
            <a:r>
              <a:rPr lang="en-US" dirty="0"/>
              <a:t> </a:t>
            </a:r>
            <a:r>
              <a:rPr lang="en-US" dirty="0" err="1"/>
              <a:t>projeler</a:t>
            </a:r>
            <a:r>
              <a:rPr lang="en-US" dirty="0"/>
              <a:t> </a:t>
            </a:r>
            <a:r>
              <a:rPr lang="en-US" dirty="0" err="1" smtClean="0"/>
              <a:t>gerçekleştirmiştir</a:t>
            </a:r>
            <a:r>
              <a:rPr lang="hr-BA" dirty="0" smtClean="0"/>
              <a:t>: </a:t>
            </a:r>
            <a:r>
              <a:rPr lang="hr-BA" dirty="0">
                <a:hlinkClick r:id="rId3"/>
              </a:rPr>
              <a:t>https://sportsbanter.com.au/british-asian-rugby-association-bara/</a:t>
            </a:r>
            <a:r>
              <a:rPr lang="hr-BA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2669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A919BE1-9A78-4EDA-8F4C-C0A58BC37E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tr-TR" dirty="0" smtClean="0"/>
              <a:t>İlham alın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F62078D-7923-4281-A939-E978AF2B33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2830" y="1806379"/>
            <a:ext cx="7710135" cy="3245241"/>
          </a:xfrm>
        </p:spPr>
        <p:txBody>
          <a:bodyPr/>
          <a:lstStyle/>
          <a:p>
            <a:r>
              <a:rPr lang="en-US" dirty="0" err="1"/>
              <a:t>Resmi</a:t>
            </a:r>
            <a:r>
              <a:rPr lang="en-US" dirty="0"/>
              <a:t> </a:t>
            </a:r>
            <a:r>
              <a:rPr lang="en-US" dirty="0" err="1"/>
              <a:t>istatistikler</a:t>
            </a:r>
            <a:r>
              <a:rPr lang="en-US" dirty="0"/>
              <a:t>, </a:t>
            </a:r>
            <a:r>
              <a:rPr lang="en-US" dirty="0" err="1"/>
              <a:t>Rosengärd</a:t>
            </a:r>
            <a:r>
              <a:rPr lang="en-US" dirty="0"/>
              <a:t> (</a:t>
            </a:r>
            <a:r>
              <a:rPr lang="en-US" dirty="0" err="1"/>
              <a:t>İsveç</a:t>
            </a:r>
            <a:r>
              <a:rPr lang="en-US" dirty="0"/>
              <a:t>, Malmö </a:t>
            </a:r>
            <a:r>
              <a:rPr lang="en-US" dirty="0" err="1"/>
              <a:t>Belediyesi'nin</a:t>
            </a:r>
            <a:r>
              <a:rPr lang="en-US" dirty="0"/>
              <a:t> </a:t>
            </a:r>
            <a:r>
              <a:rPr lang="en-US" dirty="0" err="1"/>
              <a:t>merkezindeki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şehir</a:t>
            </a:r>
            <a:r>
              <a:rPr lang="en-US" dirty="0"/>
              <a:t> </a:t>
            </a:r>
            <a:r>
              <a:rPr lang="en-US" dirty="0" err="1"/>
              <a:t>bölgesi</a:t>
            </a:r>
            <a:r>
              <a:rPr lang="en-US" dirty="0"/>
              <a:t>) </a:t>
            </a:r>
            <a:r>
              <a:rPr lang="en-US" dirty="0" err="1"/>
              <a:t>sakinlerinin</a:t>
            </a:r>
            <a:r>
              <a:rPr lang="en-US" dirty="0"/>
              <a:t> "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az</a:t>
            </a:r>
            <a:r>
              <a:rPr lang="en-US" dirty="0"/>
              <a:t>" %86'sının </a:t>
            </a:r>
            <a:r>
              <a:rPr lang="en-US" dirty="0" err="1"/>
              <a:t>yabancı</a:t>
            </a:r>
            <a:r>
              <a:rPr lang="en-US" dirty="0"/>
              <a:t> </a:t>
            </a:r>
            <a:r>
              <a:rPr lang="en-US" dirty="0" err="1"/>
              <a:t>kökenli</a:t>
            </a:r>
            <a:r>
              <a:rPr lang="en-US" dirty="0"/>
              <a:t> </a:t>
            </a:r>
            <a:r>
              <a:rPr lang="en-US" dirty="0" err="1"/>
              <a:t>olduğunu</a:t>
            </a:r>
            <a:r>
              <a:rPr lang="en-US" dirty="0"/>
              <a:t>, </a:t>
            </a:r>
            <a:r>
              <a:rPr lang="en-US" dirty="0" err="1"/>
              <a:t>işsizlik</a:t>
            </a:r>
            <a:r>
              <a:rPr lang="en-US" dirty="0"/>
              <a:t> </a:t>
            </a:r>
            <a:r>
              <a:rPr lang="en-US" dirty="0" err="1"/>
              <a:t>oranının</a:t>
            </a:r>
            <a:r>
              <a:rPr lang="en-US" dirty="0"/>
              <a:t> %60'a </a:t>
            </a:r>
            <a:r>
              <a:rPr lang="en-US" dirty="0" err="1"/>
              <a:t>vardığını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çocukların</a:t>
            </a:r>
            <a:r>
              <a:rPr lang="en-US" dirty="0"/>
              <a:t> %71'inin </a:t>
            </a:r>
            <a:r>
              <a:rPr lang="en-US" dirty="0" err="1"/>
              <a:t>göreli</a:t>
            </a:r>
            <a:r>
              <a:rPr lang="en-US" dirty="0"/>
              <a:t> </a:t>
            </a:r>
            <a:r>
              <a:rPr lang="en-US" dirty="0" err="1"/>
              <a:t>yoksulluk</a:t>
            </a:r>
            <a:r>
              <a:rPr lang="en-US" dirty="0"/>
              <a:t> </a:t>
            </a:r>
            <a:r>
              <a:rPr lang="en-US" dirty="0" err="1"/>
              <a:t>içinde</a:t>
            </a:r>
            <a:r>
              <a:rPr lang="en-US" dirty="0"/>
              <a:t> </a:t>
            </a:r>
            <a:r>
              <a:rPr lang="en-US" dirty="0" err="1"/>
              <a:t>yaşadığını</a:t>
            </a:r>
            <a:r>
              <a:rPr lang="en-US" dirty="0"/>
              <a:t> </a:t>
            </a:r>
            <a:r>
              <a:rPr lang="en-US" dirty="0" err="1"/>
              <a:t>söylüyor</a:t>
            </a:r>
            <a:r>
              <a:rPr lang="en-US" dirty="0"/>
              <a:t> . </a:t>
            </a:r>
            <a:r>
              <a:rPr lang="en-US" dirty="0" err="1"/>
              <a:t>Okul</a:t>
            </a:r>
            <a:r>
              <a:rPr lang="en-US" dirty="0"/>
              <a:t> </a:t>
            </a:r>
            <a:r>
              <a:rPr lang="en-US" dirty="0" err="1"/>
              <a:t>sonuçları</a:t>
            </a:r>
            <a:r>
              <a:rPr lang="en-US" dirty="0"/>
              <a:t> </a:t>
            </a:r>
            <a:r>
              <a:rPr lang="en-US" dirty="0" err="1"/>
              <a:t>ülkedeki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kötüler</a:t>
            </a:r>
            <a:r>
              <a:rPr lang="en-US" dirty="0"/>
              <a:t> </a:t>
            </a:r>
            <a:r>
              <a:rPr lang="en-US" dirty="0" err="1"/>
              <a:t>arasındaydı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suç</a:t>
            </a:r>
            <a:r>
              <a:rPr lang="en-US" dirty="0"/>
              <a:t> </a:t>
            </a:r>
            <a:r>
              <a:rPr lang="en-US" dirty="0" err="1"/>
              <a:t>oranı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yükseklerden</a:t>
            </a:r>
            <a:r>
              <a:rPr lang="en-US" dirty="0"/>
              <a:t> </a:t>
            </a:r>
            <a:r>
              <a:rPr lang="en-US" dirty="0" err="1"/>
              <a:t>biriydi</a:t>
            </a:r>
            <a:r>
              <a:rPr lang="en-US" dirty="0"/>
              <a:t>.</a:t>
            </a:r>
          </a:p>
          <a:p>
            <a:r>
              <a:rPr lang="en-US" dirty="0"/>
              <a:t>1981 </a:t>
            </a:r>
            <a:r>
              <a:rPr lang="en-US" dirty="0" err="1"/>
              <a:t>yılında</a:t>
            </a:r>
            <a:r>
              <a:rPr lang="en-US" dirty="0"/>
              <a:t> </a:t>
            </a:r>
            <a:r>
              <a:rPr lang="en-US" dirty="0" err="1"/>
              <a:t>Bosnalı</a:t>
            </a:r>
            <a:r>
              <a:rPr lang="en-US" dirty="0"/>
              <a:t> </a:t>
            </a:r>
            <a:r>
              <a:rPr lang="en-US" dirty="0" err="1"/>
              <a:t>göçmen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ailenin</a:t>
            </a:r>
            <a:r>
              <a:rPr lang="en-US" dirty="0"/>
              <a:t> </a:t>
            </a:r>
            <a:r>
              <a:rPr lang="en-US" dirty="0" err="1"/>
              <a:t>çocuğu</a:t>
            </a:r>
            <a:r>
              <a:rPr lang="en-US" dirty="0"/>
              <a:t> </a:t>
            </a:r>
            <a:r>
              <a:rPr lang="en-US" dirty="0" err="1"/>
              <a:t>burada</a:t>
            </a:r>
            <a:r>
              <a:rPr lang="en-US" dirty="0"/>
              <a:t> </a:t>
            </a:r>
            <a:r>
              <a:rPr lang="en-US" dirty="0" err="1"/>
              <a:t>doğdu</a:t>
            </a:r>
            <a:r>
              <a:rPr lang="en-US" dirty="0"/>
              <a:t>. </a:t>
            </a:r>
            <a:r>
              <a:rPr lang="en-US" dirty="0" err="1"/>
              <a:t>Adı</a:t>
            </a:r>
            <a:r>
              <a:rPr lang="en-US" dirty="0"/>
              <a:t> Zlatan </a:t>
            </a:r>
            <a:r>
              <a:rPr lang="en-US" dirty="0" err="1"/>
              <a:t>Ibrahimovic</a:t>
            </a:r>
            <a:r>
              <a:rPr lang="en-US" dirty="0"/>
              <a:t>. </a:t>
            </a:r>
            <a:r>
              <a:rPr lang="en-US" dirty="0" err="1"/>
              <a:t>Çocukluğunda</a:t>
            </a:r>
            <a:r>
              <a:rPr lang="en-US" dirty="0"/>
              <a:t> </a:t>
            </a:r>
            <a:r>
              <a:rPr lang="en-US" dirty="0" err="1"/>
              <a:t>zor</a:t>
            </a:r>
            <a:r>
              <a:rPr lang="en-US" dirty="0"/>
              <a:t> </a:t>
            </a:r>
            <a:r>
              <a:rPr lang="en-US" dirty="0" err="1"/>
              <a:t>koşullarla</a:t>
            </a:r>
            <a:r>
              <a:rPr lang="en-US" dirty="0"/>
              <a:t> </a:t>
            </a:r>
            <a:r>
              <a:rPr lang="en-US" dirty="0" err="1"/>
              <a:t>karşı</a:t>
            </a:r>
            <a:r>
              <a:rPr lang="en-US" dirty="0"/>
              <a:t> </a:t>
            </a:r>
            <a:r>
              <a:rPr lang="en-US" dirty="0" err="1"/>
              <a:t>karşıya</a:t>
            </a:r>
            <a:r>
              <a:rPr lang="en-US" dirty="0"/>
              <a:t> </a:t>
            </a:r>
            <a:r>
              <a:rPr lang="en-US" dirty="0" err="1"/>
              <a:t>kalan</a:t>
            </a:r>
            <a:r>
              <a:rPr lang="en-US" dirty="0"/>
              <a:t> </a:t>
            </a:r>
            <a:r>
              <a:rPr lang="en-US" dirty="0" err="1"/>
              <a:t>çocuk</a:t>
            </a:r>
            <a:r>
              <a:rPr lang="en-US" dirty="0"/>
              <a:t>, </a:t>
            </a:r>
            <a:r>
              <a:rPr lang="en-US" dirty="0" err="1"/>
              <a:t>büyüdükçe</a:t>
            </a:r>
            <a:r>
              <a:rPr lang="en-US" dirty="0"/>
              <a:t> </a:t>
            </a:r>
            <a:r>
              <a:rPr lang="en-US" dirty="0" err="1"/>
              <a:t>tüm</a:t>
            </a:r>
            <a:r>
              <a:rPr lang="en-US" dirty="0"/>
              <a:t> </a:t>
            </a:r>
            <a:r>
              <a:rPr lang="en-US" dirty="0" err="1"/>
              <a:t>zamanların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büyük</a:t>
            </a:r>
            <a:r>
              <a:rPr lang="en-US" dirty="0"/>
              <a:t> </a:t>
            </a:r>
            <a:r>
              <a:rPr lang="en-US" dirty="0" err="1"/>
              <a:t>gıda</a:t>
            </a:r>
            <a:r>
              <a:rPr lang="en-US" dirty="0"/>
              <a:t> </a:t>
            </a:r>
            <a:r>
              <a:rPr lang="en-US" dirty="0" err="1"/>
              <a:t>aktörlerinden</a:t>
            </a:r>
            <a:r>
              <a:rPr lang="en-US" dirty="0"/>
              <a:t> </a:t>
            </a:r>
            <a:r>
              <a:rPr lang="en-US" dirty="0" err="1"/>
              <a:t>biri</a:t>
            </a:r>
            <a:r>
              <a:rPr lang="en-US" dirty="0"/>
              <a:t> </a:t>
            </a:r>
            <a:r>
              <a:rPr lang="en-US" dirty="0" err="1"/>
              <a:t>haline</a:t>
            </a:r>
            <a:r>
              <a:rPr lang="en-US" dirty="0"/>
              <a:t> </a:t>
            </a:r>
            <a:r>
              <a:rPr lang="en-US" dirty="0" err="1"/>
              <a:t>geldi</a:t>
            </a:r>
            <a:r>
              <a:rPr lang="en-US" dirty="0"/>
              <a:t>, </a:t>
            </a:r>
            <a:r>
              <a:rPr lang="en-US" dirty="0" err="1"/>
              <a:t>birçok</a:t>
            </a:r>
            <a:r>
              <a:rPr lang="en-US" dirty="0"/>
              <a:t> </a:t>
            </a:r>
            <a:r>
              <a:rPr lang="en-US" dirty="0" err="1"/>
              <a:t>engeli</a:t>
            </a:r>
            <a:r>
              <a:rPr lang="en-US" dirty="0"/>
              <a:t> </a:t>
            </a:r>
            <a:r>
              <a:rPr lang="en-US" dirty="0" err="1"/>
              <a:t>aştı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özellikle</a:t>
            </a:r>
            <a:r>
              <a:rPr lang="en-US" dirty="0"/>
              <a:t> </a:t>
            </a:r>
            <a:r>
              <a:rPr lang="en-US" dirty="0" err="1"/>
              <a:t>göçmen</a:t>
            </a:r>
            <a:r>
              <a:rPr lang="en-US" dirty="0"/>
              <a:t> </a:t>
            </a:r>
            <a:r>
              <a:rPr lang="en-US" dirty="0" err="1"/>
              <a:t>geçmişi</a:t>
            </a:r>
            <a:r>
              <a:rPr lang="en-US" dirty="0"/>
              <a:t> </a:t>
            </a:r>
            <a:r>
              <a:rPr lang="en-US" dirty="0" err="1"/>
              <a:t>olan</a:t>
            </a:r>
            <a:r>
              <a:rPr lang="en-US" dirty="0"/>
              <a:t> </a:t>
            </a:r>
            <a:r>
              <a:rPr lang="en-US" dirty="0" err="1"/>
              <a:t>birçok</a:t>
            </a:r>
            <a:r>
              <a:rPr lang="en-US" dirty="0"/>
              <a:t> </a:t>
            </a:r>
            <a:r>
              <a:rPr lang="en-US" dirty="0" err="1"/>
              <a:t>genç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rol</a:t>
            </a:r>
            <a:r>
              <a:rPr lang="en-US" dirty="0"/>
              <a:t> model </a:t>
            </a:r>
            <a:r>
              <a:rPr lang="en-US" dirty="0" err="1"/>
              <a:t>haline</a:t>
            </a:r>
            <a:r>
              <a:rPr lang="en-US" dirty="0"/>
              <a:t> </a:t>
            </a:r>
            <a:r>
              <a:rPr lang="en-US" dirty="0" err="1"/>
              <a:t>geldi</a:t>
            </a:r>
            <a:r>
              <a:rPr lang="en-US" dirty="0" smtClean="0"/>
              <a:t>.</a:t>
            </a:r>
            <a:endParaRPr lang="en-IE" dirty="0"/>
          </a:p>
          <a:p>
            <a:r>
              <a:rPr lang="en-IE" b="1" dirty="0" err="1"/>
              <a:t>Kitabına</a:t>
            </a:r>
            <a:r>
              <a:rPr lang="en-IE" b="1" dirty="0"/>
              <a:t> </a:t>
            </a:r>
            <a:r>
              <a:rPr lang="en-IE" b="1" dirty="0" err="1" smtClean="0"/>
              <a:t>bağlantı</a:t>
            </a:r>
            <a:r>
              <a:rPr lang="en-IE" b="1" dirty="0" smtClean="0"/>
              <a:t> </a:t>
            </a:r>
            <a:r>
              <a:rPr lang="en-GB" dirty="0">
                <a:hlinkClick r:id="rId2"/>
              </a:rPr>
              <a:t>I Am Zlatan Ibrahimovic : Zlatan Ibrahimovic : 9780241966839 (bookdepository.com)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E494850-7436-4772-1521-C198664F8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595" y="1216736"/>
            <a:ext cx="3457575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296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381F4F0E-0529-4151-BEDD-85A16E9A1C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BA" dirty="0"/>
              <a:t>Videoyu </a:t>
            </a:r>
            <a:r>
              <a:rPr lang="hr-BA" dirty="0" smtClean="0"/>
              <a:t>izle</a:t>
            </a:r>
            <a:r>
              <a:rPr lang="tr-TR" dirty="0" err="1" smtClean="0"/>
              <a:t>yin</a:t>
            </a:r>
            <a:r>
              <a:rPr lang="hr-BA" dirty="0" smtClean="0"/>
              <a:t>: </a:t>
            </a:r>
            <a:endParaRPr lang="hr-BA" dirty="0"/>
          </a:p>
          <a:p>
            <a:endParaRPr lang="hr-BA" dirty="0"/>
          </a:p>
          <a:p>
            <a:r>
              <a:rPr lang="hr-BA" b="0" dirty="0"/>
              <a:t>"İbrahimovic - Rosengård'dan birden fazla gol" belgeselinin </a:t>
            </a:r>
            <a:r>
              <a:rPr lang="hr-BA" b="0" dirty="0" smtClean="0"/>
              <a:t>fragmanı</a:t>
            </a:r>
            <a:endParaRPr lang="en-US" b="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F16F10B-D3D6-4EF2-8F90-D912E39E4A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8093" y="4995801"/>
            <a:ext cx="10647767" cy="469184"/>
          </a:xfrm>
        </p:spPr>
        <p:txBody>
          <a:bodyPr/>
          <a:lstStyle/>
          <a:p>
            <a:r>
              <a:rPr lang="en-US" i="1" dirty="0"/>
              <a:t>"</a:t>
            </a:r>
            <a:r>
              <a:rPr lang="en-US" i="1" dirty="0" err="1"/>
              <a:t>Kimse</a:t>
            </a:r>
            <a:r>
              <a:rPr lang="en-US" i="1" dirty="0"/>
              <a:t> </a:t>
            </a:r>
            <a:r>
              <a:rPr lang="en-US" i="1" dirty="0" err="1"/>
              <a:t>yapabileceğime</a:t>
            </a:r>
            <a:r>
              <a:rPr lang="en-US" i="1" dirty="0"/>
              <a:t> </a:t>
            </a:r>
            <a:r>
              <a:rPr lang="en-US" i="1" dirty="0" err="1"/>
              <a:t>inanmadı</a:t>
            </a:r>
            <a:r>
              <a:rPr lang="en-US" i="1" dirty="0"/>
              <a:t>. </a:t>
            </a:r>
            <a:r>
              <a:rPr lang="en-US" i="1" dirty="0" err="1"/>
              <a:t>Herkes</a:t>
            </a:r>
            <a:r>
              <a:rPr lang="en-US" i="1" dirty="0"/>
              <a:t> </a:t>
            </a:r>
            <a:r>
              <a:rPr lang="en-US" i="1" dirty="0" err="1"/>
              <a:t>boş</a:t>
            </a:r>
            <a:r>
              <a:rPr lang="en-US" i="1" dirty="0"/>
              <a:t> </a:t>
            </a:r>
            <a:r>
              <a:rPr lang="en-US" i="1" dirty="0" err="1"/>
              <a:t>konuşuyordu</a:t>
            </a:r>
            <a:r>
              <a:rPr lang="en-US" i="1" dirty="0"/>
              <a:t>. </a:t>
            </a:r>
            <a:r>
              <a:rPr lang="en-US" i="1" dirty="0" err="1"/>
              <a:t>Ağzım</a:t>
            </a:r>
            <a:r>
              <a:rPr lang="en-US" i="1" dirty="0"/>
              <a:t> </a:t>
            </a:r>
            <a:r>
              <a:rPr lang="en-US" i="1" dirty="0" err="1"/>
              <a:t>büyük</a:t>
            </a:r>
            <a:r>
              <a:rPr lang="en-US" i="1" dirty="0"/>
              <a:t> </a:t>
            </a:r>
            <a:r>
              <a:rPr lang="en-US" i="1" dirty="0" err="1"/>
              <a:t>olduğu</a:t>
            </a:r>
            <a:r>
              <a:rPr lang="en-US" i="1" dirty="0"/>
              <a:t> </a:t>
            </a:r>
            <a:r>
              <a:rPr lang="en-US" i="1" dirty="0" err="1"/>
              <a:t>için</a:t>
            </a:r>
            <a:r>
              <a:rPr lang="en-US" i="1" dirty="0"/>
              <a:t> </a:t>
            </a:r>
            <a:r>
              <a:rPr lang="en-US" i="1" dirty="0" err="1"/>
              <a:t>gideceğimi</a:t>
            </a:r>
            <a:r>
              <a:rPr lang="en-US" i="1" dirty="0"/>
              <a:t> </a:t>
            </a:r>
            <a:r>
              <a:rPr lang="en-US" i="1" dirty="0" err="1"/>
              <a:t>düşündüler</a:t>
            </a:r>
            <a:r>
              <a:rPr lang="en-US" i="1" dirty="0"/>
              <a:t>. Bu </a:t>
            </a:r>
            <a:r>
              <a:rPr lang="en-US" i="1" dirty="0" err="1"/>
              <a:t>adamın</a:t>
            </a:r>
            <a:r>
              <a:rPr lang="en-US" i="1" dirty="0"/>
              <a:t> </a:t>
            </a:r>
            <a:r>
              <a:rPr lang="en-US" i="1" dirty="0" err="1"/>
              <a:t>vizyonunun</a:t>
            </a:r>
            <a:r>
              <a:rPr lang="en-US" i="1" dirty="0"/>
              <a:t> </a:t>
            </a:r>
            <a:r>
              <a:rPr lang="en-US" i="1" dirty="0" err="1"/>
              <a:t>çılgın</a:t>
            </a:r>
            <a:r>
              <a:rPr lang="en-US" i="1" dirty="0"/>
              <a:t> </a:t>
            </a:r>
            <a:r>
              <a:rPr lang="en-US" i="1" dirty="0" err="1"/>
              <a:t>olduğunu</a:t>
            </a:r>
            <a:r>
              <a:rPr lang="en-US" i="1" dirty="0"/>
              <a:t> </a:t>
            </a:r>
            <a:r>
              <a:rPr lang="en-US" i="1" dirty="0" err="1"/>
              <a:t>düşündüler</a:t>
            </a:r>
            <a:r>
              <a:rPr lang="en-US" i="1" dirty="0"/>
              <a:t>. </a:t>
            </a:r>
            <a:r>
              <a:rPr lang="en-US" i="1" dirty="0" err="1"/>
              <a:t>Gerçekleşmeyecek</a:t>
            </a:r>
            <a:r>
              <a:rPr lang="en-US" i="1" dirty="0"/>
              <a:t>. </a:t>
            </a:r>
            <a:r>
              <a:rPr lang="en-US" i="1" dirty="0" err="1"/>
              <a:t>Ama</a:t>
            </a:r>
            <a:r>
              <a:rPr lang="en-US" i="1" dirty="0"/>
              <a:t> </a:t>
            </a:r>
            <a:r>
              <a:rPr lang="en-US" i="1" dirty="0" err="1"/>
              <a:t>sonumun</a:t>
            </a:r>
            <a:r>
              <a:rPr lang="en-US" i="1" dirty="0"/>
              <a:t> </a:t>
            </a:r>
            <a:r>
              <a:rPr lang="en-US" i="1" dirty="0" err="1"/>
              <a:t>nereye</a:t>
            </a:r>
            <a:r>
              <a:rPr lang="en-US" i="1" dirty="0"/>
              <a:t> </a:t>
            </a:r>
            <a:r>
              <a:rPr lang="en-US" i="1" dirty="0" err="1"/>
              <a:t>varacağına</a:t>
            </a:r>
            <a:r>
              <a:rPr lang="en-US" i="1" dirty="0"/>
              <a:t> </a:t>
            </a:r>
            <a:r>
              <a:rPr lang="en-US" i="1" dirty="0" err="1"/>
              <a:t>dair</a:t>
            </a:r>
            <a:r>
              <a:rPr lang="en-US" i="1" dirty="0"/>
              <a:t> </a:t>
            </a:r>
            <a:r>
              <a:rPr lang="en-US" i="1" dirty="0" err="1"/>
              <a:t>bu</a:t>
            </a:r>
            <a:r>
              <a:rPr lang="en-US" i="1" dirty="0"/>
              <a:t> </a:t>
            </a:r>
            <a:r>
              <a:rPr lang="en-US" i="1" dirty="0" err="1"/>
              <a:t>rüyaları</a:t>
            </a:r>
            <a:r>
              <a:rPr lang="en-US" i="1" dirty="0"/>
              <a:t> </a:t>
            </a:r>
            <a:r>
              <a:rPr lang="en-US" i="1" dirty="0" err="1"/>
              <a:t>gördüm</a:t>
            </a:r>
            <a:r>
              <a:rPr lang="en-US" i="1" dirty="0"/>
              <a:t>. </a:t>
            </a:r>
            <a:r>
              <a:rPr lang="en-US" i="1" dirty="0" err="1"/>
              <a:t>Ve</a:t>
            </a:r>
            <a:r>
              <a:rPr lang="en-US" i="1" dirty="0"/>
              <a:t> </a:t>
            </a:r>
            <a:r>
              <a:rPr lang="en-US" i="1" dirty="0" err="1"/>
              <a:t>şimdi</a:t>
            </a:r>
            <a:r>
              <a:rPr lang="en-US" i="1" dirty="0"/>
              <a:t> </a:t>
            </a:r>
            <a:r>
              <a:rPr lang="en-US" i="1" dirty="0" err="1"/>
              <a:t>buradayım</a:t>
            </a:r>
            <a:r>
              <a:rPr lang="en-US" i="1" dirty="0"/>
              <a:t>.”, Guardian </a:t>
            </a:r>
            <a:r>
              <a:rPr lang="en-US" i="1" dirty="0" err="1"/>
              <a:t>için</a:t>
            </a:r>
            <a:r>
              <a:rPr lang="en-US" i="1" dirty="0"/>
              <a:t> Zlatan </a:t>
            </a:r>
            <a:r>
              <a:rPr lang="en-US" i="1" dirty="0" err="1"/>
              <a:t>Ibrahimovic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FF2222DD-7515-43A1-9ACD-C02583D69B0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pic>
        <p:nvPicPr>
          <p:cNvPr id="6" name="Online Media 5" title="Zlatan Ibrahimovic: from Rosengård with more than one goal | Documentary Trailer">
            <a:hlinkClick r:id="" action="ppaction://media"/>
            <a:extLst>
              <a:ext uri="{FF2B5EF4-FFF2-40B4-BE49-F238E27FC236}">
                <a16:creationId xmlns="" xmlns:a16="http://schemas.microsoft.com/office/drawing/2014/main" id="{E3AB0DAD-5A81-4808-8D6C-D0AEF56275B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64835" y="-86061"/>
            <a:ext cx="8627165" cy="488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1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="" xmlns:a16="http://schemas.microsoft.com/office/drawing/2014/main" id="{66A7E8C6-83B5-B247-B8E4-5275D43B2D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2123" y="397130"/>
            <a:ext cx="11057703" cy="1136136"/>
          </a:xfrm>
        </p:spPr>
        <p:txBody>
          <a:bodyPr>
            <a:normAutofit/>
          </a:bodyPr>
          <a:lstStyle/>
          <a:p>
            <a:r>
              <a:rPr lang="en-GB" sz="3200" dirty="0" err="1">
                <a:solidFill>
                  <a:srgbClr val="1188A3"/>
                </a:solidFill>
              </a:rPr>
              <a:t>Örnek</a:t>
            </a:r>
            <a:r>
              <a:rPr lang="en-GB" sz="3200" dirty="0">
                <a:solidFill>
                  <a:srgbClr val="1188A3"/>
                </a:solidFill>
              </a:rPr>
              <a:t> - </a:t>
            </a:r>
            <a:r>
              <a:rPr lang="en-GB" sz="3200" dirty="0" err="1">
                <a:solidFill>
                  <a:srgbClr val="1188A3"/>
                </a:solidFill>
              </a:rPr>
              <a:t>Teknisyenler</a:t>
            </a:r>
            <a:r>
              <a:rPr lang="en-GB" sz="3200" dirty="0">
                <a:solidFill>
                  <a:srgbClr val="1188A3"/>
                </a:solidFill>
              </a:rPr>
              <a:t>:</a:t>
            </a:r>
          </a:p>
          <a:p>
            <a:r>
              <a:rPr lang="en-GB" sz="3200" dirty="0" err="1">
                <a:solidFill>
                  <a:srgbClr val="1188A3"/>
                </a:solidFill>
              </a:rPr>
              <a:t>Yerinden</a:t>
            </a:r>
            <a:r>
              <a:rPr lang="en-GB" sz="3200" dirty="0">
                <a:solidFill>
                  <a:srgbClr val="1188A3"/>
                </a:solidFill>
              </a:rPr>
              <a:t> </a:t>
            </a:r>
            <a:r>
              <a:rPr lang="en-GB" sz="3200" dirty="0" err="1">
                <a:solidFill>
                  <a:srgbClr val="1188A3"/>
                </a:solidFill>
              </a:rPr>
              <a:t>edilmiş</a:t>
            </a:r>
            <a:r>
              <a:rPr lang="en-GB" sz="3200" dirty="0">
                <a:solidFill>
                  <a:srgbClr val="1188A3"/>
                </a:solidFill>
              </a:rPr>
              <a:t> </a:t>
            </a:r>
            <a:r>
              <a:rPr lang="en-GB" sz="3200" dirty="0" err="1">
                <a:solidFill>
                  <a:srgbClr val="1188A3"/>
                </a:solidFill>
              </a:rPr>
              <a:t>insanları</a:t>
            </a:r>
            <a:r>
              <a:rPr lang="en-GB" sz="3200" dirty="0">
                <a:solidFill>
                  <a:srgbClr val="1188A3"/>
                </a:solidFill>
              </a:rPr>
              <a:t> </a:t>
            </a:r>
            <a:r>
              <a:rPr lang="en-GB" sz="3200" dirty="0" err="1">
                <a:solidFill>
                  <a:srgbClr val="1188A3"/>
                </a:solidFill>
              </a:rPr>
              <a:t>teknolojiyle</a:t>
            </a:r>
            <a:r>
              <a:rPr lang="en-GB" sz="3200" dirty="0">
                <a:solidFill>
                  <a:srgbClr val="1188A3"/>
                </a:solidFill>
              </a:rPr>
              <a:t> </a:t>
            </a:r>
            <a:r>
              <a:rPr lang="en-GB" sz="3200" dirty="0" err="1">
                <a:solidFill>
                  <a:srgbClr val="1188A3"/>
                </a:solidFill>
              </a:rPr>
              <a:t>güçlendirmek</a:t>
            </a:r>
            <a:endParaRPr lang="en-US" sz="3200" dirty="0">
              <a:solidFill>
                <a:srgbClr val="1188A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BFB6566-201D-4885-852F-3B8179CB7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158" y="2176837"/>
            <a:ext cx="9142842" cy="4432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D0449DC-1F91-49BE-A90C-41F82C8A9DD8}"/>
              </a:ext>
            </a:extLst>
          </p:cNvPr>
          <p:cNvSpPr txBox="1"/>
          <p:nvPr/>
        </p:nvSpPr>
        <p:spPr>
          <a:xfrm>
            <a:off x="0" y="2176837"/>
            <a:ext cx="2958352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</a:rPr>
              <a:t>Te</a:t>
            </a:r>
            <a:r>
              <a:rPr lang="tr-TR" sz="2400" dirty="0" err="1" smtClean="0">
                <a:solidFill>
                  <a:schemeClr val="bg2">
                    <a:lumMod val="50000"/>
                  </a:schemeClr>
                </a:solidFill>
              </a:rPr>
              <a:t>knisyenler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yerinden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edilmiş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insanların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dahil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edilmesini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destekleyen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sürdürülebilir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bir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teknoloji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çözümleri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ekosistemini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besleyen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etki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odaklı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küresel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bir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organizasyondur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en-US" sz="2400" dirty="0" smtClean="0">
                <a:solidFill>
                  <a:srgbClr val="404040"/>
                </a:solidFill>
              </a:rPr>
              <a:t>.</a:t>
            </a:r>
            <a:endParaRPr lang="hr-BA" sz="2400" dirty="0">
              <a:solidFill>
                <a:srgbClr val="404040"/>
              </a:solidFill>
            </a:endParaRPr>
          </a:p>
          <a:p>
            <a:pPr algn="r">
              <a:spcBef>
                <a:spcPts val="600"/>
              </a:spcBef>
            </a:pPr>
            <a:r>
              <a:rPr lang="en-US" sz="2000" dirty="0">
                <a:solidFill>
                  <a:srgbClr val="404040"/>
                </a:solidFill>
                <a:hlinkClick r:id="rId3"/>
              </a:rPr>
              <a:t>https://techfugees.com/</a:t>
            </a:r>
            <a:r>
              <a:rPr lang="hr-BA" sz="2000" dirty="0">
                <a:solidFill>
                  <a:srgbClr val="404040"/>
                </a:solidFill>
              </a:rPr>
              <a:t> </a:t>
            </a:r>
            <a:endParaRPr lang="en-US" sz="2000" dirty="0">
              <a:solidFill>
                <a:srgbClr val="404040"/>
              </a:solidFill>
            </a:endParaRPr>
          </a:p>
          <a:p>
            <a:pPr algn="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D951440-BB5D-4489-A5D3-67D2C2DD0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8803" y="661513"/>
            <a:ext cx="2748147" cy="4842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960823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65B6276-D878-4105-B327-ED11C15E7C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BA" dirty="0"/>
              <a:t>Aşağıdakiler hakkında bilgi edinmek için bu videoyu izleyin</a:t>
            </a:r>
            <a:r>
              <a:rPr lang="hr-BA" dirty="0" smtClean="0"/>
              <a:t>:</a:t>
            </a:r>
            <a:endParaRPr lang="hr-BA" dirty="0"/>
          </a:p>
          <a:p>
            <a:r>
              <a:rPr lang="hr-BA" b="0" dirty="0"/>
              <a:t>gıda ve gönüllülük yoluyla arabuluculuk</a:t>
            </a:r>
            <a:endParaRPr lang="en-US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18EB9BC-387B-4B1B-A7CB-AE9CDD158F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7155" y="5114135"/>
            <a:ext cx="9862460" cy="1146816"/>
          </a:xfrm>
        </p:spPr>
        <p:txBody>
          <a:bodyPr/>
          <a:lstStyle/>
          <a:p>
            <a:r>
              <a:rPr lang="hr-BA" dirty="0"/>
              <a:t>Gönüllü topluluk liderliği projelerinden seçimlere kadar Ellie Kisyombe hakkında daha fazla bilgi edinin, </a:t>
            </a:r>
            <a:r>
              <a:rPr lang="tr-TR" dirty="0" smtClean="0">
                <a:hlinkClick r:id="rId3"/>
              </a:rPr>
              <a:t>BURAYA</a:t>
            </a:r>
            <a:r>
              <a:rPr lang="hr-BA" dirty="0" smtClean="0"/>
              <a:t> tıklayın</a:t>
            </a:r>
            <a:r>
              <a:rPr lang="tr-TR" dirty="0"/>
              <a:t>.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1D7E321A-7E72-42B7-9D9B-D6D5B3DD4FD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pic>
        <p:nvPicPr>
          <p:cNvPr id="5" name="Online Media 4" title="Our Table @ Christ Church Cathedral, Dublin">
            <a:hlinkClick r:id="" action="ppaction://media"/>
            <a:extLst>
              <a:ext uri="{FF2B5EF4-FFF2-40B4-BE49-F238E27FC236}">
                <a16:creationId xmlns="" xmlns:a16="http://schemas.microsoft.com/office/drawing/2014/main" id="{FCBBF54B-32A9-4A7B-ACD7-1E52949BBB4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564835" y="-15240"/>
            <a:ext cx="8627165" cy="487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6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BBCFC9-1D07-F947-9DB7-5055F9ACBE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23361" y="3079477"/>
            <a:ext cx="3024340" cy="1616347"/>
          </a:xfrm>
        </p:spPr>
        <p:txBody>
          <a:bodyPr>
            <a:normAutofit lnSpcReduction="10000"/>
          </a:bodyPr>
          <a:lstStyle/>
          <a:p>
            <a:r>
              <a:rPr lang="hr-BA" sz="2400" dirty="0"/>
              <a:t>Vizyonunuzu yaratın ve mesajınızı oluşturmak için kendinize zaman verin</a:t>
            </a:r>
            <a:endParaRPr lang="en-US" sz="2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A56DA5F2-4137-3042-ACB2-7465E92BE8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BA" dirty="0" smtClean="0"/>
              <a:t>ME</a:t>
            </a:r>
            <a:r>
              <a:rPr lang="tr-TR" dirty="0" smtClean="0"/>
              <a:t>SAJ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6E690F5-70D0-0144-A3EE-7FDF345AA77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hr-BA" sz="2400" dirty="0"/>
              <a:t>- senin arkadaşın</a:t>
            </a:r>
            <a:endParaRPr lang="en-US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FAAEC063-0E22-224A-BEB5-C5894BE565B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BA" dirty="0"/>
              <a:t>POLİTİKA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609F5FD8-9A45-AB46-874D-E670402059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852" y="3697108"/>
            <a:ext cx="3024340" cy="882975"/>
          </a:xfrm>
        </p:spPr>
        <p:txBody>
          <a:bodyPr>
            <a:normAutofit/>
          </a:bodyPr>
          <a:lstStyle/>
          <a:p>
            <a:pPr marL="0" indent="0"/>
            <a:r>
              <a:rPr lang="hr-BA" sz="2400" dirty="0"/>
              <a:t>İlgili politikaları öğrenin</a:t>
            </a:r>
            <a:endParaRPr lang="en-US" sz="2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23991B98-CB7A-6A4F-B4F0-EA000AEBD96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277043" y="3079477"/>
            <a:ext cx="2752856" cy="1748301"/>
          </a:xfrm>
        </p:spPr>
        <p:txBody>
          <a:bodyPr>
            <a:normAutofit/>
          </a:bodyPr>
          <a:lstStyle/>
          <a:p>
            <a:pPr marL="0" indent="0"/>
            <a:r>
              <a:rPr lang="hr-BA" sz="2400" dirty="0"/>
              <a:t>Sanat ve spor yoluyla konuşmaktan daha iyi bir yol yok</a:t>
            </a:r>
            <a:endParaRPr lang="en-US" sz="2400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642B1E1B-9AA2-A84E-AF03-47474770D2E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r-BA" dirty="0"/>
              <a:t>SANAT VE SPOR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E72AA411-BE11-5F4B-B557-CB3C51D9694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68790" y="2953517"/>
            <a:ext cx="3024340" cy="740496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hr-BA" sz="2400" dirty="0"/>
              <a:t>Birçok yol ve format var</a:t>
            </a:r>
            <a:endParaRPr lang="en-US" sz="24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BD4D635F-2824-C44E-952E-E2D6EFC075E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smtClean="0"/>
              <a:t>İLETİŞİM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F5D7C0AE-723D-5747-AA1E-8F1BEE0AA6F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15003" y="3812849"/>
            <a:ext cx="3024340" cy="882975"/>
          </a:xfrm>
        </p:spPr>
        <p:txBody>
          <a:bodyPr>
            <a:normAutofit fontScale="92500" lnSpcReduction="20000"/>
          </a:bodyPr>
          <a:lstStyle/>
          <a:p>
            <a:pPr marL="0" indent="0"/>
            <a:r>
              <a:rPr lang="hr-BA" sz="2400" dirty="0"/>
              <a:t>Sizi desteklemek için oluşturulan araçları kullanın</a:t>
            </a:r>
            <a:endParaRPr lang="en-US" sz="24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="" xmlns:a16="http://schemas.microsoft.com/office/drawing/2014/main" id="{84634E15-2F00-AF49-AD93-9610E37AAC5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r>
              <a:rPr lang="hr-BA" dirty="0"/>
              <a:t>Bu modülün ana sonuçları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5124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0FCEF4F9-6C82-3446-A98B-0FD6857DD0F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91637" y="5469152"/>
            <a:ext cx="3704362" cy="1327755"/>
          </a:xfrm>
        </p:spPr>
        <p:txBody>
          <a:bodyPr>
            <a:normAutofit/>
          </a:bodyPr>
          <a:lstStyle/>
          <a:p>
            <a:r>
              <a:rPr lang="en-US" sz="2400" dirty="0"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www.includemeproject.eu</a:t>
            </a:r>
            <a:r>
              <a:rPr lang="hr-BA" sz="2400" dirty="0"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sz="2400" dirty="0"/>
          </a:p>
        </p:txBody>
      </p:sp>
      <p:sp>
        <p:nvSpPr>
          <p:cNvPr id="7" name="Text Placeholder 5">
            <a:extLst>
              <a:ext uri="{FF2B5EF4-FFF2-40B4-BE49-F238E27FC236}">
                <a16:creationId xmlns="" xmlns:a16="http://schemas.microsoft.com/office/drawing/2014/main" id="{FDBB6D7E-0120-4E53-8AA7-3416C0215444}"/>
              </a:ext>
            </a:extLst>
          </p:cNvPr>
          <p:cNvSpPr txBox="1">
            <a:spLocks/>
          </p:cNvSpPr>
          <p:nvPr/>
        </p:nvSpPr>
        <p:spPr>
          <a:xfrm>
            <a:off x="2646075" y="1751638"/>
            <a:ext cx="3195485" cy="2593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BA" sz="3200" dirty="0"/>
              <a:t>Modül 3'ü bitirdiğiniz için teşekkürler ve tebrikler!</a:t>
            </a:r>
          </a:p>
          <a:p>
            <a:pPr algn="ctr"/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CA69071-62F4-4681-8846-B8AAFAC1D308}"/>
              </a:ext>
            </a:extLst>
          </p:cNvPr>
          <p:cNvSpPr txBox="1"/>
          <p:nvPr/>
        </p:nvSpPr>
        <p:spPr>
          <a:xfrm>
            <a:off x="7505700" y="2200096"/>
            <a:ext cx="4114799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r-BA" sz="2800" b="1" i="1" dirty="0">
                <a:solidFill>
                  <a:srgbClr val="1188A3"/>
                </a:solidFill>
              </a:rPr>
              <a:t>Sıradaki:</a:t>
            </a:r>
          </a:p>
          <a:p>
            <a:r>
              <a:rPr lang="hr-BA" sz="2800" i="1" dirty="0">
                <a:solidFill>
                  <a:srgbClr val="1188A3"/>
                </a:solidFill>
              </a:rPr>
              <a:t>Modül 4 - Değişimi </a:t>
            </a:r>
            <a:r>
              <a:rPr lang="tr-TR" sz="2800" i="1" smtClean="0">
                <a:solidFill>
                  <a:srgbClr val="1188A3"/>
                </a:solidFill>
              </a:rPr>
              <a:t>gerçekleştirin</a:t>
            </a:r>
            <a:r>
              <a:rPr lang="hr-BA" sz="2800" i="1" smtClean="0">
                <a:solidFill>
                  <a:srgbClr val="1188A3"/>
                </a:solidFill>
              </a:rPr>
              <a:t> </a:t>
            </a:r>
            <a:r>
              <a:rPr lang="hr-BA" sz="2800" i="1" dirty="0">
                <a:solidFill>
                  <a:srgbClr val="1188A3"/>
                </a:solidFill>
              </a:rPr>
              <a:t>– stratejiler ve yeni yaklaşımlar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16675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>
          <a:xfrm>
            <a:off x="508958" y="4385889"/>
            <a:ext cx="2958861" cy="335052"/>
          </a:xfrm>
        </p:spPr>
        <p:txBody>
          <a:bodyPr>
            <a:noAutofit/>
          </a:bodyPr>
          <a:lstStyle/>
          <a:p>
            <a:r>
              <a:rPr lang="bs-Latn-BA" sz="3200" dirty="0" smtClean="0"/>
              <a:t>Değerlendirmek</a:t>
            </a:r>
            <a:endParaRPr lang="tr-TR" sz="3200" dirty="0" smtClean="0"/>
          </a:p>
          <a:p>
            <a:r>
              <a:rPr lang="bs-Latn-BA" sz="2400" b="0" dirty="0"/>
              <a:t>İzleyiciyi ve kendi tarzını değerlendirme becerisi</a:t>
            </a:r>
            <a:endParaRPr lang="en-US" sz="2400" b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1"/>
          </p:nvPr>
        </p:nvSpPr>
        <p:spPr/>
        <p:txBody>
          <a:bodyPr>
            <a:noAutofit/>
          </a:bodyPr>
          <a:lstStyle/>
          <a:p>
            <a:r>
              <a:rPr lang="tr-TR" sz="3200" dirty="0" smtClean="0"/>
              <a:t>Mesaj</a:t>
            </a:r>
            <a:endParaRPr lang="bs-Latn-BA" sz="3200" dirty="0"/>
          </a:p>
          <a:p>
            <a:pPr marL="0" indent="0"/>
            <a:r>
              <a:rPr lang="bs-Latn-BA" sz="2400" b="0" dirty="0"/>
              <a:t>Etkili bir mesaj oluşturma becerisi</a:t>
            </a:r>
            <a:endParaRPr lang="en-US" sz="2400" b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3"/>
          </p:nvPr>
        </p:nvSpPr>
        <p:spPr/>
        <p:txBody>
          <a:bodyPr>
            <a:noAutofit/>
          </a:bodyPr>
          <a:lstStyle/>
          <a:p>
            <a:r>
              <a:rPr lang="bs-Latn-BA" sz="3200" dirty="0" smtClean="0"/>
              <a:t>Belge</a:t>
            </a:r>
            <a:endParaRPr lang="tr-TR" sz="3200" dirty="0" smtClean="0"/>
          </a:p>
          <a:p>
            <a:r>
              <a:rPr lang="bs-Latn-BA" b="0" dirty="0"/>
              <a:t>Mesaj tesliminin biçimlerini değiştirme becerisi</a:t>
            </a:r>
            <a:endParaRPr lang="en-US" b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5"/>
          </p:nvPr>
        </p:nvSpPr>
        <p:spPr/>
        <p:txBody>
          <a:bodyPr>
            <a:noAutofit/>
          </a:bodyPr>
          <a:lstStyle/>
          <a:p>
            <a:r>
              <a:rPr lang="tr-TR" sz="3200" dirty="0" smtClean="0"/>
              <a:t>İletmek</a:t>
            </a:r>
            <a:endParaRPr lang="bs-Latn-BA" sz="3200" dirty="0"/>
          </a:p>
          <a:p>
            <a:pPr marL="57150" indent="-57150"/>
            <a:r>
              <a:rPr lang="bs-Latn-BA" sz="2400" b="0" dirty="0"/>
              <a:t>Etkili bir şekilde </a:t>
            </a:r>
            <a:r>
              <a:rPr lang="tr-TR" sz="2400" b="0" dirty="0" smtClean="0"/>
              <a:t>iletme </a:t>
            </a:r>
            <a:r>
              <a:rPr lang="bs-Latn-BA" sz="2400" b="0" dirty="0" smtClean="0"/>
              <a:t>becerisi</a:t>
            </a:r>
            <a:endParaRPr lang="en-US" sz="2400" b="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9"/>
          </p:nvPr>
        </p:nvSpPr>
        <p:spPr>
          <a:xfrm>
            <a:off x="10764" y="156519"/>
            <a:ext cx="12181236" cy="1151991"/>
          </a:xfrm>
        </p:spPr>
        <p:txBody>
          <a:bodyPr>
            <a:normAutofit lnSpcReduction="10000"/>
          </a:bodyPr>
          <a:lstStyle/>
          <a:p>
            <a:r>
              <a:rPr lang="bs-Latn-BA" b="1" dirty="0">
                <a:solidFill>
                  <a:srgbClr val="92D050"/>
                </a:solidFill>
              </a:rPr>
              <a:t>ÖZETLEYELİM!</a:t>
            </a:r>
          </a:p>
          <a:p>
            <a:r>
              <a:rPr lang="en-US" b="1" dirty="0" err="1"/>
              <a:t>Büyük</a:t>
            </a:r>
            <a:r>
              <a:rPr lang="en-US" b="1" dirty="0"/>
              <a:t> </a:t>
            </a:r>
            <a:r>
              <a:rPr lang="en-US" b="1" dirty="0" err="1"/>
              <a:t>Bir</a:t>
            </a:r>
            <a:r>
              <a:rPr lang="en-US" b="1" dirty="0"/>
              <a:t> </a:t>
            </a:r>
            <a:r>
              <a:rPr lang="en-US" b="1" dirty="0" err="1"/>
              <a:t>İletişimcinin</a:t>
            </a:r>
            <a:r>
              <a:rPr lang="en-US" b="1" dirty="0"/>
              <a:t> 4 </a:t>
            </a:r>
            <a:r>
              <a:rPr lang="en-US" b="1" dirty="0" err="1"/>
              <a:t>Becerisi</a:t>
            </a:r>
            <a:r>
              <a:rPr lang="en-US" b="1" dirty="0"/>
              <a:t>: </a:t>
            </a:r>
          </a:p>
          <a:p>
            <a:endParaRPr lang="en-US" b="1" dirty="0"/>
          </a:p>
        </p:txBody>
      </p:sp>
      <p:pic>
        <p:nvPicPr>
          <p:cNvPr id="11" name="Graphic 11" descr="Gears with solid fill">
            <a:extLst>
              <a:ext uri="{FF2B5EF4-FFF2-40B4-BE49-F238E27FC236}">
                <a16:creationId xmlns="" xmlns:a16="http://schemas.microsoft.com/office/drawing/2014/main" id="{F49ACED9-1178-4F88-8D82-CE75A6B5C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1935" y="1919417"/>
            <a:ext cx="1240116" cy="1240116"/>
          </a:xfrm>
          <a:prstGeom prst="rect">
            <a:avLst/>
          </a:prstGeom>
        </p:spPr>
      </p:pic>
      <p:pic>
        <p:nvPicPr>
          <p:cNvPr id="12" name="Graphic 10" descr="Chat bubble with solid fill">
            <a:extLst>
              <a:ext uri="{FF2B5EF4-FFF2-40B4-BE49-F238E27FC236}">
                <a16:creationId xmlns="" xmlns:a16="http://schemas.microsoft.com/office/drawing/2014/main" id="{297A5E53-E999-4DAB-848C-65779C460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68268" y="1968845"/>
            <a:ext cx="1240116" cy="1240116"/>
          </a:xfrm>
          <a:prstGeom prst="rect">
            <a:avLst/>
          </a:prstGeom>
        </p:spPr>
      </p:pic>
      <p:pic>
        <p:nvPicPr>
          <p:cNvPr id="13" name="Graphic 9" descr="Checklist with solid fill">
            <a:extLst>
              <a:ext uri="{FF2B5EF4-FFF2-40B4-BE49-F238E27FC236}">
                <a16:creationId xmlns="" xmlns:a16="http://schemas.microsoft.com/office/drawing/2014/main" id="{7AE64FBE-74FB-4AA1-83EE-CAE741D5A0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6978" y="1968845"/>
            <a:ext cx="1057821" cy="1057821"/>
          </a:xfrm>
          <a:prstGeom prst="rect">
            <a:avLst/>
          </a:prstGeom>
        </p:spPr>
      </p:pic>
      <p:pic>
        <p:nvPicPr>
          <p:cNvPr id="14" name="Graphic 8" descr="Bullseye with solid fill">
            <a:extLst>
              <a:ext uri="{FF2B5EF4-FFF2-40B4-BE49-F238E27FC236}">
                <a16:creationId xmlns="" xmlns:a16="http://schemas.microsoft.com/office/drawing/2014/main" id="{84991551-0511-42C8-B9FB-1CE1E7166E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04576" y="1922054"/>
            <a:ext cx="1162278" cy="116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49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641605" y="184861"/>
            <a:ext cx="8656022" cy="582221"/>
          </a:xfrm>
        </p:spPr>
        <p:txBody>
          <a:bodyPr>
            <a:normAutofit lnSpcReduction="10000"/>
          </a:bodyPr>
          <a:lstStyle/>
          <a:p>
            <a:pPr algn="ctr"/>
            <a:r>
              <a:rPr lang="tr-TR" b="1" dirty="0" smtClean="0">
                <a:solidFill>
                  <a:srgbClr val="28AF95"/>
                </a:solidFill>
              </a:rPr>
              <a:t>Arabuluculukta </a:t>
            </a:r>
            <a:r>
              <a:rPr lang="tr-TR" sz="3700" b="1" dirty="0"/>
              <a:t>iletişim becerileri</a:t>
            </a:r>
            <a:endParaRPr lang="en-GB" sz="3700" b="1" dirty="0"/>
          </a:p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hr-BA" dirty="0"/>
              <a:t>1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hr-BA" dirty="0"/>
              <a:t>2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hr-BA" dirty="0"/>
              <a:t>3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hr-BA" dirty="0"/>
              <a:t>4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978523" y="725971"/>
            <a:ext cx="7982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s-Latn-BA" sz="2800" dirty="0">
                <a:solidFill>
                  <a:srgbClr val="28AF95"/>
                </a:solidFill>
              </a:rPr>
              <a:t>Arabuluculukta en önemli iletişim becerileri şunlardır:</a:t>
            </a:r>
            <a:endParaRPr lang="en-US" sz="2800" dirty="0">
              <a:solidFill>
                <a:srgbClr val="28AF95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69311" y="3612658"/>
            <a:ext cx="188166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3200" b="1" dirty="0" smtClean="0">
                <a:solidFill>
                  <a:schemeClr val="bg1"/>
                </a:solidFill>
              </a:rPr>
              <a:t>Empati ile</a:t>
            </a:r>
          </a:p>
          <a:p>
            <a:pPr algn="ctr"/>
            <a:r>
              <a:rPr lang="tr-TR" sz="3200" b="1" dirty="0" smtClean="0">
                <a:solidFill>
                  <a:schemeClr val="bg1"/>
                </a:solidFill>
              </a:rPr>
              <a:t>dinleme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493022" y="2746868"/>
            <a:ext cx="161133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s-Latn-BA" sz="3200" b="1" dirty="0">
                <a:solidFill>
                  <a:schemeClr val="bg1"/>
                </a:solidFill>
              </a:rPr>
              <a:t>Aktif</a:t>
            </a:r>
          </a:p>
          <a:p>
            <a:pPr algn="ctr"/>
            <a:r>
              <a:rPr lang="bs-Latn-BA" sz="3200" b="1" dirty="0">
                <a:solidFill>
                  <a:schemeClr val="bg1"/>
                </a:solidFill>
              </a:rPr>
              <a:t>Dinleme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520785" y="2805539"/>
            <a:ext cx="160813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s-Latn-BA" sz="3200" b="1" dirty="0">
                <a:solidFill>
                  <a:schemeClr val="bg1"/>
                </a:solidFill>
              </a:rPr>
              <a:t>Doğru </a:t>
            </a:r>
            <a:endParaRPr lang="tr-TR" sz="3200" b="1" dirty="0" smtClean="0">
              <a:solidFill>
                <a:schemeClr val="bg1"/>
              </a:solidFill>
            </a:endParaRPr>
          </a:p>
          <a:p>
            <a:pPr algn="ctr"/>
            <a:r>
              <a:rPr lang="bs-Latn-BA" sz="3200" b="1" dirty="0" smtClean="0">
                <a:solidFill>
                  <a:schemeClr val="bg1"/>
                </a:solidFill>
              </a:rPr>
              <a:t>Soruları </a:t>
            </a:r>
            <a:endParaRPr lang="tr-TR" sz="3200" b="1" dirty="0" smtClean="0">
              <a:solidFill>
                <a:schemeClr val="bg1"/>
              </a:solidFill>
            </a:endParaRPr>
          </a:p>
          <a:p>
            <a:pPr algn="ctr"/>
            <a:r>
              <a:rPr lang="bs-Latn-BA" sz="3200" b="1" dirty="0" smtClean="0">
                <a:solidFill>
                  <a:schemeClr val="bg1"/>
                </a:solidFill>
              </a:rPr>
              <a:t>Sorma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67859" y="1807031"/>
            <a:ext cx="126149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3200" b="1" dirty="0" smtClean="0">
                <a:solidFill>
                  <a:schemeClr val="bg1"/>
                </a:solidFill>
              </a:rPr>
              <a:t>Vücut </a:t>
            </a:r>
          </a:p>
          <a:p>
            <a:pPr algn="ctr"/>
            <a:r>
              <a:rPr lang="tr-TR" sz="3200" b="1" dirty="0" smtClean="0">
                <a:solidFill>
                  <a:schemeClr val="bg1"/>
                </a:solidFill>
              </a:rPr>
              <a:t>dili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596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49066" y="1508248"/>
            <a:ext cx="4819970" cy="4851362"/>
          </a:xfrm>
        </p:spPr>
        <p:txBody>
          <a:bodyPr>
            <a:normAutofit/>
          </a:bodyPr>
          <a:lstStyle/>
          <a:p>
            <a:r>
              <a:rPr lang="en-US" dirty="0" err="1" smtClean="0"/>
              <a:t>Taraflar</a:t>
            </a:r>
            <a:r>
              <a:rPr lang="en-US" dirty="0" smtClean="0"/>
              <a:t> </a:t>
            </a:r>
            <a:r>
              <a:rPr lang="en-US" dirty="0" err="1"/>
              <a:t>arabuluculuğa</a:t>
            </a:r>
            <a:r>
              <a:rPr lang="en-US" dirty="0"/>
              <a:t> </a:t>
            </a:r>
            <a:r>
              <a:rPr lang="en-US" dirty="0" err="1"/>
              <a:t>çeşitli</a:t>
            </a:r>
            <a:r>
              <a:rPr lang="en-US" dirty="0"/>
              <a:t> </a:t>
            </a:r>
            <a:r>
              <a:rPr lang="en-US" dirty="0" err="1"/>
              <a:t>duygularla</a:t>
            </a:r>
            <a:r>
              <a:rPr lang="en-US" dirty="0"/>
              <a:t> </a:t>
            </a:r>
            <a:r>
              <a:rPr lang="en-US" dirty="0" err="1"/>
              <a:t>katıldıkları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arabulucunun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dinleyici</a:t>
            </a:r>
            <a:r>
              <a:rPr lang="en-US" dirty="0"/>
              <a:t> </a:t>
            </a:r>
            <a:r>
              <a:rPr lang="en-US" dirty="0" err="1"/>
              <a:t>olması</a:t>
            </a:r>
            <a:r>
              <a:rPr lang="en-US" dirty="0"/>
              <a:t> </a:t>
            </a:r>
            <a:r>
              <a:rPr lang="en-US" dirty="0" err="1"/>
              <a:t>gerekir</a:t>
            </a:r>
            <a:r>
              <a:rPr lang="en-US" dirty="0"/>
              <a:t>.</a:t>
            </a:r>
          </a:p>
          <a:p>
            <a:r>
              <a:rPr lang="en-US" b="1" dirty="0" err="1">
                <a:solidFill>
                  <a:srgbClr val="92D050"/>
                </a:solidFill>
              </a:rPr>
              <a:t>Aktif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bir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 err="1">
                <a:solidFill>
                  <a:srgbClr val="92D050"/>
                </a:solidFill>
              </a:rPr>
              <a:t>dinleyici</a:t>
            </a:r>
            <a:r>
              <a:rPr lang="en-US" b="1" dirty="0">
                <a:solidFill>
                  <a:srgbClr val="92D050"/>
                </a:solidFill>
              </a:rPr>
              <a:t> </a:t>
            </a:r>
            <a:r>
              <a:rPr lang="en-US" b="1" dirty="0"/>
              <a:t>hem </a:t>
            </a:r>
            <a:r>
              <a:rPr lang="en-US" b="1" dirty="0" err="1"/>
              <a:t>söylenenleri</a:t>
            </a:r>
            <a:r>
              <a:rPr lang="en-US" b="1" dirty="0"/>
              <a:t> hem de </a:t>
            </a:r>
            <a:r>
              <a:rPr lang="en-US" b="1" dirty="0" err="1"/>
              <a:t>söylenmeyenleri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92D050"/>
                </a:solidFill>
              </a:rPr>
              <a:t>dinler</a:t>
            </a:r>
            <a:r>
              <a:rPr lang="en-US" b="1" dirty="0">
                <a:solidFill>
                  <a:srgbClr val="92D050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6" r="22346"/>
          <a:stretch>
            <a:fillRect/>
          </a:stretch>
        </p:blipFill>
        <p:spPr/>
      </p:pic>
      <p:sp>
        <p:nvSpPr>
          <p:cNvPr id="7" name="Text Placeholder 1">
            <a:extLst>
              <a:ext uri="{FF2B5EF4-FFF2-40B4-BE49-F238E27FC236}">
                <a16:creationId xmlns="" xmlns:a16="http://schemas.microsoft.com/office/drawing/2014/main" id="{F60C52F1-004E-654E-A239-1AAC60A7C0C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9066" y="580038"/>
            <a:ext cx="5085159" cy="58222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s-Latn-BA" sz="3600" b="1" dirty="0">
                <a:solidFill>
                  <a:schemeClr val="bg1"/>
                </a:solidFill>
              </a:rPr>
              <a:t>1. Aktif dinleme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84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4055BFBAA2854DB89008A8E0909E44" ma:contentTypeVersion="15" ma:contentTypeDescription="Create a new document." ma:contentTypeScope="" ma:versionID="0681a7f2dba7248d5ccd6dac3e7efe3e">
  <xsd:schema xmlns:xsd="http://www.w3.org/2001/XMLSchema" xmlns:xs="http://www.w3.org/2001/XMLSchema" xmlns:p="http://schemas.microsoft.com/office/2006/metadata/properties" xmlns:ns2="38045295-bd74-4cd3-a7d9-71d48166439b" xmlns:ns3="df8808f8-a511-4eb5-9e86-f68bebd3f88c" xmlns:ns4="7fcfe124-09e9-4f3d-944d-b45948808bd7" targetNamespace="http://schemas.microsoft.com/office/2006/metadata/properties" ma:root="true" ma:fieldsID="c1ca9305f151dcab0599f568dac880df" ns2:_="" ns3:_="" ns4:_="">
    <xsd:import namespace="38045295-bd74-4cd3-a7d9-71d48166439b"/>
    <xsd:import namespace="df8808f8-a511-4eb5-9e86-f68bebd3f88c"/>
    <xsd:import namespace="7fcfe124-09e9-4f3d-944d-b45948808b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045295-bd74-4cd3-a7d9-71d4816643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74c7f1cd-3441-4252-b5a9-d6dec0dca5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8808f8-a511-4eb5-9e86-f68bebd3f88c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c7337a9-40b0-4365-a291-d6faa0bd03df}" ma:internalName="TaxCatchAll" ma:showField="CatchAllData" ma:web="7fcfe124-09e9-4f3d-944d-b45948808b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cfe124-09e9-4f3d-944d-b45948808bd7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f8808f8-a511-4eb5-9e86-f68bebd3f88c" xsi:nil="true"/>
    <lcf76f155ced4ddcb4097134ff3c332f xmlns="38045295-bd74-4cd3-a7d9-71d48166439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C15BC1-9CC6-4998-9AC1-047F686FF6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045295-bd74-4cd3-a7d9-71d48166439b"/>
    <ds:schemaRef ds:uri="df8808f8-a511-4eb5-9e86-f68bebd3f88c"/>
    <ds:schemaRef ds:uri="7fcfe124-09e9-4f3d-944d-b45948808b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DA209D-83F4-4F42-BE8E-50DA7C86EC09}">
  <ds:schemaRefs>
    <ds:schemaRef ds:uri="http://schemas.microsoft.com/office/2006/documentManagement/types"/>
    <ds:schemaRef ds:uri="http://purl.org/dc/terms/"/>
    <ds:schemaRef ds:uri="df8808f8-a511-4eb5-9e86-f68bebd3f88c"/>
    <ds:schemaRef ds:uri="http://www.w3.org/XML/1998/namespace"/>
    <ds:schemaRef ds:uri="http://purl.org/dc/dcmitype/"/>
    <ds:schemaRef ds:uri="7fcfe124-09e9-4f3d-944d-b45948808bd7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38045295-bd74-4cd3-a7d9-71d48166439b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D385541A-3AF2-4153-BCF3-2E17BC45E0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3447</Words>
  <Application>Microsoft Office PowerPoint</Application>
  <PresentationFormat>Geniş ekran</PresentationFormat>
  <Paragraphs>418</Paragraphs>
  <Slides>68</Slides>
  <Notes>0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15</vt:i4>
      </vt:variant>
      <vt:variant>
        <vt:lpstr>Slayt Başlıkları</vt:lpstr>
      </vt:variant>
      <vt:variant>
        <vt:i4>68</vt:i4>
      </vt:variant>
    </vt:vector>
  </HeadingPairs>
  <TitlesOfParts>
    <vt:vector size="93" baseType="lpstr">
      <vt:lpstr>Arial Unicode MS</vt:lpstr>
      <vt:lpstr>Arial</vt:lpstr>
      <vt:lpstr>Calibri</vt:lpstr>
      <vt:lpstr>Calibri Light</vt:lpstr>
      <vt:lpstr>Lato Medium</vt:lpstr>
      <vt:lpstr>Lato Regular</vt:lpstr>
      <vt:lpstr>Montserrat</vt:lpstr>
      <vt:lpstr>Montserrat Light</vt:lpstr>
      <vt:lpstr>Times New Roman</vt:lpstr>
      <vt:lpstr>Wingdings</vt:lpstr>
      <vt:lpstr>Office Theme</vt:lpstr>
      <vt:lpstr>1_Office Theme</vt:lpstr>
      <vt:lpstr>2_Office Theme</vt:lpstr>
      <vt:lpstr>4_Office Theme</vt:lpstr>
      <vt:lpstr>3_Office Theme</vt:lpstr>
      <vt:lpstr>5_Office Theme</vt:lpstr>
      <vt:lpstr>6_Office Theme</vt:lpstr>
      <vt:lpstr>7_Office Theme</vt:lpstr>
      <vt:lpstr>8_Office Theme</vt:lpstr>
      <vt:lpstr>9_Office Theme</vt:lpstr>
      <vt:lpstr>11_Office Theme</vt:lpstr>
      <vt:lpstr>10_Office Theme</vt:lpstr>
      <vt:lpstr>12_Office Theme</vt:lpstr>
      <vt:lpstr>13_Office Theme</vt:lpstr>
      <vt:lpstr>14_Office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hasan habes</dc:creator>
  <cp:lastModifiedBy>Asus-Pc</cp:lastModifiedBy>
  <cp:revision>251</cp:revision>
  <dcterms:created xsi:type="dcterms:W3CDTF">2021-09-01T06:56:32Z</dcterms:created>
  <dcterms:modified xsi:type="dcterms:W3CDTF">2022-10-17T10:46:48Z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0x0101008F4055BFBAA2854DB89008A8E0909E44</vt:lpwstr>
  </property>
  <property fmtid="{D5CDD505-2E9C-101B-9397-08002B2CF9AE}" pid="3" name="MediaServiceImageTags">
    <vt:lpwstr/>
  </property>
</Properties>
</file>