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9.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10.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11.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12.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13.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14.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15.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16.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17.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18.xml" ContentType="application/vnd.openxmlformats-officedocument.theme+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theme/theme19.xml" ContentType="application/vnd.openxmlformats-officedocument.theme+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theme/theme20.xml" ContentType="application/vnd.openxmlformats-officedocument.theme+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theme/theme21.xml" ContentType="application/vnd.openxmlformats-officedocument.theme+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22.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23.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theme/theme24.xml" ContentType="application/vnd.openxmlformats-officedocument.theme+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82" r:id="rId5"/>
    <p:sldMasterId id="2147484537" r:id="rId6"/>
    <p:sldMasterId id="2147484550" r:id="rId7"/>
    <p:sldMasterId id="2147484593" r:id="rId8"/>
    <p:sldMasterId id="2147484607" r:id="rId9"/>
    <p:sldMasterId id="2147484649" r:id="rId10"/>
    <p:sldMasterId id="2147484776" r:id="rId11"/>
    <p:sldMasterId id="2147484800" r:id="rId12"/>
    <p:sldMasterId id="2147484832" r:id="rId13"/>
    <p:sldMasterId id="2147484897" r:id="rId14"/>
    <p:sldMasterId id="2147484997" r:id="rId15"/>
    <p:sldMasterId id="2147485011" r:id="rId16"/>
    <p:sldMasterId id="2147485053" r:id="rId17"/>
    <p:sldMasterId id="2147485095" r:id="rId18"/>
    <p:sldMasterId id="2147485127" r:id="rId19"/>
    <p:sldMasterId id="2147485170" r:id="rId20"/>
    <p:sldMasterId id="2147485204" r:id="rId21"/>
    <p:sldMasterId id="2147485238" r:id="rId22"/>
    <p:sldMasterId id="2147485261" r:id="rId23"/>
    <p:sldMasterId id="2147485285" r:id="rId24"/>
    <p:sldMasterId id="2147485328" r:id="rId25"/>
    <p:sldMasterId id="2147485419" r:id="rId26"/>
    <p:sldMasterId id="2147485441" r:id="rId27"/>
    <p:sldMasterId id="2147485477" r:id="rId28"/>
  </p:sldMasterIdLst>
  <p:notesMasterIdLst>
    <p:notesMasterId r:id="rId92"/>
  </p:notesMasterIdLst>
  <p:handoutMasterIdLst>
    <p:handoutMasterId r:id="rId93"/>
  </p:handoutMasterIdLst>
  <p:sldIdLst>
    <p:sldId id="4286" r:id="rId29"/>
    <p:sldId id="4596" r:id="rId30"/>
    <p:sldId id="4510" r:id="rId31"/>
    <p:sldId id="4511" r:id="rId32"/>
    <p:sldId id="4580" r:id="rId33"/>
    <p:sldId id="4581" r:id="rId34"/>
    <p:sldId id="4516" r:id="rId35"/>
    <p:sldId id="4517" r:id="rId36"/>
    <p:sldId id="4518" r:id="rId37"/>
    <p:sldId id="4519" r:id="rId38"/>
    <p:sldId id="4530" r:id="rId39"/>
    <p:sldId id="4589" r:id="rId40"/>
    <p:sldId id="4590" r:id="rId41"/>
    <p:sldId id="4588" r:id="rId42"/>
    <p:sldId id="4532" r:id="rId43"/>
    <p:sldId id="4591" r:id="rId44"/>
    <p:sldId id="4594" r:id="rId45"/>
    <p:sldId id="4595" r:id="rId46"/>
    <p:sldId id="4523" r:id="rId47"/>
    <p:sldId id="4524" r:id="rId48"/>
    <p:sldId id="4525" r:id="rId49"/>
    <p:sldId id="4526" r:id="rId50"/>
    <p:sldId id="4527" r:id="rId51"/>
    <p:sldId id="4593" r:id="rId52"/>
    <p:sldId id="4513" r:id="rId53"/>
    <p:sldId id="4535" r:id="rId54"/>
    <p:sldId id="4536" r:id="rId55"/>
    <p:sldId id="4584" r:id="rId56"/>
    <p:sldId id="4539" r:id="rId57"/>
    <p:sldId id="4542" r:id="rId58"/>
    <p:sldId id="4549" r:id="rId59"/>
    <p:sldId id="4557" r:id="rId60"/>
    <p:sldId id="4550" r:id="rId61"/>
    <p:sldId id="4555" r:id="rId62"/>
    <p:sldId id="4552" r:id="rId63"/>
    <p:sldId id="4551" r:id="rId64"/>
    <p:sldId id="4554" r:id="rId65"/>
    <p:sldId id="4556" r:id="rId66"/>
    <p:sldId id="4545" r:id="rId67"/>
    <p:sldId id="4544" r:id="rId68"/>
    <p:sldId id="4543" r:id="rId69"/>
    <p:sldId id="4546" r:id="rId70"/>
    <p:sldId id="4547" r:id="rId71"/>
    <p:sldId id="4548" r:id="rId72"/>
    <p:sldId id="4558" r:id="rId73"/>
    <p:sldId id="4512" r:id="rId74"/>
    <p:sldId id="4572" r:id="rId75"/>
    <p:sldId id="4573" r:id="rId76"/>
    <p:sldId id="4579" r:id="rId77"/>
    <p:sldId id="4515" r:id="rId78"/>
    <p:sldId id="4560" r:id="rId79"/>
    <p:sldId id="4561" r:id="rId80"/>
    <p:sldId id="4563" r:id="rId81"/>
    <p:sldId id="4565" r:id="rId82"/>
    <p:sldId id="4564" r:id="rId83"/>
    <p:sldId id="4566" r:id="rId84"/>
    <p:sldId id="4567" r:id="rId85"/>
    <p:sldId id="4568" r:id="rId86"/>
    <p:sldId id="4569" r:id="rId87"/>
    <p:sldId id="4570" r:id="rId88"/>
    <p:sldId id="4587" r:id="rId89"/>
    <p:sldId id="4585" r:id="rId90"/>
    <p:sldId id="4385"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1"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6667F7AF-DD60-ECDA-EDCD-D37545CDAE02}" name="Sanja Ivandic" initials="SI" userId="5aeb1d9e921380a1" providerId="Windows Live"/>
  <p188:author id="{70FEA0E4-86AC-B8CC-371C-D5C29699266D}" name="Zenos Zenica" initials="ZZ" userId="de3ee720dba36952"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san habes" initials="hh" lastIdx="1" clrIdx="0">
    <p:extLst>
      <p:ext uri="{19B8F6BF-5375-455C-9EA6-DF929625EA0E}">
        <p15:presenceInfo xmlns:p15="http://schemas.microsoft.com/office/powerpoint/2012/main" userId="7eca8c8f952415c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07E"/>
    <a:srgbClr val="1188A3"/>
    <a:srgbClr val="7F7F7F"/>
    <a:srgbClr val="92D050"/>
    <a:srgbClr val="28AF95"/>
    <a:srgbClr val="6D6E6C"/>
    <a:srgbClr val="E6E1C7"/>
    <a:srgbClr val="1BA19A"/>
    <a:srgbClr val="0C6A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1CAB76-364F-46BD-8C25-1F55ECAA1D9B}" v="1" dt="2022-02-25T09:01:17.615"/>
    <p1510:client id="{74231A54-2C54-46C4-B1EA-EB95639BDC70}" v="119" dt="2022-02-24T10:58:42.059"/>
    <p1510:client id="{E5F2A2FC-D9FF-4BCD-9A66-82C88BF35CCA}" v="5" dt="2022-02-24T11:06:24.5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9" d="100"/>
          <a:sy n="89" d="100"/>
        </p:scale>
        <p:origin x="418" y="82"/>
      </p:cViewPr>
      <p:guideLst>
        <p:guide orient="horz" pos="2591"/>
        <p:guide pos="3840"/>
      </p:guideLst>
    </p:cSldViewPr>
  </p:slideViewPr>
  <p:notesTextViewPr>
    <p:cViewPr>
      <p:scale>
        <a:sx n="1" d="1"/>
        <a:sy n="1" d="1"/>
      </p:scale>
      <p:origin x="0" y="0"/>
    </p:cViewPr>
  </p:notesTextViewPr>
  <p:sorterViewPr>
    <p:cViewPr>
      <p:scale>
        <a:sx n="140" d="100"/>
        <a:sy n="140" d="100"/>
      </p:scale>
      <p:origin x="0" y="-8093"/>
    </p:cViewPr>
  </p:sorter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21" Type="http://schemas.openxmlformats.org/officeDocument/2006/relationships/slideMaster" Target="slideMasters/slideMaster18.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5" Type="http://schemas.openxmlformats.org/officeDocument/2006/relationships/slideMaster" Target="slideMasters/slideMaster2.xml"/><Relationship Id="rId90" Type="http://schemas.openxmlformats.org/officeDocument/2006/relationships/slide" Target="slides/slide62.xml"/><Relationship Id="rId95" Type="http://schemas.openxmlformats.org/officeDocument/2006/relationships/presProps" Target="presProps.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80" Type="http://schemas.openxmlformats.org/officeDocument/2006/relationships/slide" Target="slides/slide52.xml"/><Relationship Id="rId85" Type="http://schemas.openxmlformats.org/officeDocument/2006/relationships/slide" Target="slides/slide5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20" Type="http://schemas.openxmlformats.org/officeDocument/2006/relationships/slideMaster" Target="slideMasters/slideMaster17.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slide" Target="slides/slide60.xml"/><Relationship Id="rId91" Type="http://schemas.openxmlformats.org/officeDocument/2006/relationships/slide" Target="slides/slide63.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slideMaster" Target="slideMasters/slideMaster7.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commentAuthors" Target="commentAuthors.xml"/><Relationship Id="rId9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43.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xml"/><Relationship Id="rId24" Type="http://schemas.openxmlformats.org/officeDocument/2006/relationships/slideMaster" Target="slideMasters/slideMaster21.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3F378C-9F81-4D28-A19D-55B41F040517}" type="datetimeFigureOut">
              <a:rPr lang="en-US" smtClean="0"/>
              <a:t>10/17/2022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1The nature of socio-psychological barriers to peaceful conflict resolution and ways to overcome them, Daniel Bar-Tal &amp; Eran Halperin, conflict &amp; communication online, Vol. 12, No. 2, 2013 </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FE6951-14FC-4DA6-AFAA-01EFE206C731}" type="slidenum">
              <a:rPr lang="en-US" smtClean="0"/>
              <a:t>‹#›</a:t>
            </a:fld>
            <a:endParaRPr lang="en-US"/>
          </a:p>
        </p:txBody>
      </p:sp>
    </p:spTree>
    <p:extLst>
      <p:ext uri="{BB962C8B-B14F-4D97-AF65-F5344CB8AC3E}">
        <p14:creationId xmlns:p14="http://schemas.microsoft.com/office/powerpoint/2010/main" val="16873105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6A616-95E2-48CD-A8A9-64B32649CED2}" type="datetimeFigureOut">
              <a:rPr lang="en-US" smtClean="0"/>
              <a:t>10/17/2022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1The nature of socio-psychological barriers to peaceful conflict resolution and ways to overcome them, Daniel Bar-Tal &amp; Eran Halperin, conflict &amp; communication online, Vol. 12, No. 2, 2013 </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48A739-3C27-4271-BCDB-FF30AA2E0297}" type="slidenum">
              <a:rPr lang="en-US" smtClean="0"/>
              <a:t>‹#›</a:t>
            </a:fld>
            <a:endParaRPr lang="en-US"/>
          </a:p>
        </p:txBody>
      </p:sp>
    </p:spTree>
    <p:extLst>
      <p:ext uri="{BB962C8B-B14F-4D97-AF65-F5344CB8AC3E}">
        <p14:creationId xmlns:p14="http://schemas.microsoft.com/office/powerpoint/2010/main" val="276744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3.emf"/></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3.emf"/></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3.emf"/></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9.xml"/><Relationship Id="rId4" Type="http://schemas.openxmlformats.org/officeDocument/2006/relationships/image" Target="../media/image5.emf"/></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0.xml"/><Relationship Id="rId4" Type="http://schemas.openxmlformats.org/officeDocument/2006/relationships/image" Target="../media/image5.emf"/></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3.emf"/></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3.emf"/></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5.xml"/><Relationship Id="rId4" Type="http://schemas.openxmlformats.org/officeDocument/2006/relationships/image" Target="../media/image5.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6.xml"/><Relationship Id="rId4" Type="http://schemas.openxmlformats.org/officeDocument/2006/relationships/image" Target="../media/image3.emf"/></Relationships>
</file>

<file path=ppt/slideLayouts/_rels/slideLayout4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7.xml"/><Relationship Id="rId4" Type="http://schemas.openxmlformats.org/officeDocument/2006/relationships/image" Target="../media/image5.emf"/></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5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17.xml"/></Relationships>
</file>

<file path=ppt/slideLayouts/_rels/slideLayout5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5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png"/><Relationship Id="rId1" Type="http://schemas.openxmlformats.org/officeDocument/2006/relationships/slideMaster" Target="../slideMasters/slideMaster17.xml"/></Relationships>
</file>

<file path=ppt/slideLayouts/_rels/slideLayout5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png"/><Relationship Id="rId1" Type="http://schemas.openxmlformats.org/officeDocument/2006/relationships/slideMaster" Target="../slideMasters/slideMaster1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8.xml"/><Relationship Id="rId4" Type="http://schemas.openxmlformats.org/officeDocument/2006/relationships/image" Target="../media/image5.emf"/></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8.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8.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8.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8.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8.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8.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8.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8.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8.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8.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8.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8.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8.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8.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8.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8.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8.xml"/></Relationships>
</file>

<file path=ppt/slideLayouts/_rels/slideLayout54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18.xml"/></Relationships>
</file>

<file path=ppt/slideLayouts/_rels/slideLayout54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png"/><Relationship Id="rId1" Type="http://schemas.openxmlformats.org/officeDocument/2006/relationships/slideMaster" Target="../slideMasters/slideMaster18.xml"/></Relationships>
</file>

<file path=ppt/slideLayouts/_rels/slideLayout54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png"/><Relationship Id="rId1" Type="http://schemas.openxmlformats.org/officeDocument/2006/relationships/slideMaster" Target="../slideMasters/slideMaster18.xml"/></Relationships>
</file>

<file path=ppt/slideLayouts/_rels/slideLayout5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png"/><Relationship Id="rId1" Type="http://schemas.openxmlformats.org/officeDocument/2006/relationships/slideMaster" Target="../slideMasters/slideMaster1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57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5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9.xml"/><Relationship Id="rId4" Type="http://schemas.openxmlformats.org/officeDocument/2006/relationships/image" Target="../media/image3.emf"/></Relationships>
</file>

<file path=ppt/slideLayouts/_rels/slideLayout5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0.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59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5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0.xml"/><Relationship Id="rId4" Type="http://schemas.openxmlformats.org/officeDocument/2006/relationships/image" Target="../media/image3.emf"/></Relationships>
</file>

<file path=ppt/slideLayouts/_rels/slideLayout5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20.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1.xml"/><Relationship Id="rId4" Type="http://schemas.openxmlformats.org/officeDocument/2006/relationships/image" Target="../media/image3.em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21.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2.xml"/><Relationship Id="rId4" Type="http://schemas.openxmlformats.org/officeDocument/2006/relationships/image" Target="../media/image3.emf"/></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2.xml"/></Relationships>
</file>

<file path=ppt/slideLayouts/_rels/slideLayout6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3.xml"/><Relationship Id="rId4" Type="http://schemas.openxmlformats.org/officeDocument/2006/relationships/image" Target="../media/image3.emf"/></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6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6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4.xml"/></Relationships>
</file>

<file path=ppt/slideLayouts/_rels/slideLayout7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0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7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4.xml"/><Relationship Id="rId4" Type="http://schemas.openxmlformats.org/officeDocument/2006/relationships/image" Target="../media/image3.emf"/></Relationships>
</file>

<file path=ppt/slideLayouts/_rels/slideLayout7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24.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5.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5.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5.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7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5.xml"/><Relationship Id="rId4" Type="http://schemas.openxmlformats.org/officeDocument/2006/relationships/image" Target="../media/image3.emf"/></Relationships>
</file>

<file path=ppt/slideLayouts/_rels/slideLayout7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25.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F26F09E-E749-4E79-806D-15B9147D7F5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554C3C68-B0DC-4B52-9588-B4C5F5725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9CA00D0-F532-4005-B7FB-30AE0AAF150F}"/>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1168736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922552-0453-43F2-9329-45EC61DF204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A5743A40-4C46-4349-8464-EC1212673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5802667-83E8-4DE9-AEC8-97C50D0D759B}"/>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4790962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xmlns=""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xmlns=""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xmlns=""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xmlns=""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xmlns=""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xmlns=""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2517125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063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8463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8179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0855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30905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739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896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1775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610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8CF1F1-149A-4D2A-B710-20B65FB3139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B0EBEF44-F339-4145-B138-958BB18D9B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0DFE507-41E3-4050-AA6E-8B9C407257CD}"/>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21019614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5583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8399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C52FF19B-F26A-EC40-9F99-C10D1E505E59}"/>
              </a:ext>
            </a:extLst>
          </p:cNvPr>
          <p:cNvSpPr/>
          <p:nvPr userDrawn="1"/>
        </p:nvSpPr>
        <p:spPr>
          <a:xfrm>
            <a:off x="6350832" y="1016256"/>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xmlns="" id="{CAF61B17-26D4-B14D-97CA-EAAECA6A7411}"/>
              </a:ext>
            </a:extLst>
          </p:cNvPr>
          <p:cNvSpPr>
            <a:spLocks noGrp="1"/>
          </p:cNvSpPr>
          <p:nvPr>
            <p:ph type="body" sz="quarter" idx="15" hasCustomPrompt="1"/>
          </p:nvPr>
        </p:nvSpPr>
        <p:spPr>
          <a:xfrm>
            <a:off x="6481030" y="1092466"/>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xmlns="" id="{D8522547-A08F-EE44-A9AD-5FABBDCD549F}"/>
              </a:ext>
            </a:extLst>
          </p:cNvPr>
          <p:cNvCxnSpPr>
            <a:cxnSpLocks/>
          </p:cNvCxnSpPr>
          <p:nvPr userDrawn="1"/>
        </p:nvCxnSpPr>
        <p:spPr>
          <a:xfrm>
            <a:off x="5769762" y="140996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xmlns=""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xmlns=""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xmlns=""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xmlns="" id="{D783A9DB-2D88-B44A-A367-1AE86EBEE714}"/>
              </a:ext>
            </a:extLst>
          </p:cNvPr>
          <p:cNvPicPr>
            <a:picLocks noChangeAspect="1"/>
          </p:cNvPicPr>
          <p:nvPr userDrawn="1"/>
        </p:nvPicPr>
        <p:blipFill rotWithShape="1">
          <a:blip r:embed="rId2"/>
          <a:srcRect l="-3718" t="9301" r="27615" b="19469"/>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xmlns="" id="{5A1E8056-B0BB-444E-9F56-12D2DD4B8542}"/>
              </a:ext>
            </a:extLst>
          </p:cNvPr>
          <p:cNvSpPr>
            <a:spLocks noGrp="1"/>
          </p:cNvSpPr>
          <p:nvPr>
            <p:ph type="body" sz="quarter" idx="14" hasCustomPrompt="1"/>
          </p:nvPr>
        </p:nvSpPr>
        <p:spPr>
          <a:xfrm>
            <a:off x="7271245" y="1024229"/>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xmlns="" id="{60359091-EF1E-5347-86A8-664FF906AFA2}"/>
              </a:ext>
            </a:extLst>
          </p:cNvPr>
          <p:cNvSpPr/>
          <p:nvPr userDrawn="1"/>
        </p:nvSpPr>
        <p:spPr>
          <a:xfrm>
            <a:off x="6359012" y="2245399"/>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xmlns="" id="{29FF15AB-A467-5248-AA8B-EA7E9FC37BED}"/>
              </a:ext>
            </a:extLst>
          </p:cNvPr>
          <p:cNvSpPr>
            <a:spLocks noGrp="1"/>
          </p:cNvSpPr>
          <p:nvPr>
            <p:ph type="body" sz="quarter" idx="19" hasCustomPrompt="1"/>
          </p:nvPr>
        </p:nvSpPr>
        <p:spPr>
          <a:xfrm>
            <a:off x="6520179" y="236736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xmlns="" id="{63453B8E-02A0-D945-99F3-A46F3D8AA698}"/>
              </a:ext>
            </a:extLst>
          </p:cNvPr>
          <p:cNvCxnSpPr>
            <a:cxnSpLocks/>
          </p:cNvCxnSpPr>
          <p:nvPr userDrawn="1"/>
        </p:nvCxnSpPr>
        <p:spPr>
          <a:xfrm>
            <a:off x="5769761" y="263113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xmlns="" id="{F2455212-2D5D-E648-802A-B9EB354595FE}"/>
              </a:ext>
            </a:extLst>
          </p:cNvPr>
          <p:cNvSpPr>
            <a:spLocks noGrp="1"/>
          </p:cNvSpPr>
          <p:nvPr>
            <p:ph type="body" sz="quarter" idx="20" hasCustomPrompt="1"/>
          </p:nvPr>
        </p:nvSpPr>
        <p:spPr>
          <a:xfrm>
            <a:off x="7229716" y="2273236"/>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xmlns="" id="{8DF1992D-B7D5-8E4B-BDA5-761CB37D3675}"/>
              </a:ext>
            </a:extLst>
          </p:cNvPr>
          <p:cNvSpPr/>
          <p:nvPr userDrawn="1"/>
        </p:nvSpPr>
        <p:spPr>
          <a:xfrm>
            <a:off x="6359012" y="3533861"/>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xmlns="" id="{D5D057F3-7821-E04C-AEF9-9BAF88BFC81A}"/>
              </a:ext>
            </a:extLst>
          </p:cNvPr>
          <p:cNvSpPr>
            <a:spLocks noGrp="1"/>
          </p:cNvSpPr>
          <p:nvPr>
            <p:ph type="body" sz="quarter" idx="21" hasCustomPrompt="1"/>
          </p:nvPr>
        </p:nvSpPr>
        <p:spPr>
          <a:xfrm>
            <a:off x="6499806" y="3752866"/>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xmlns="" id="{201686CB-AFC3-2E42-8385-6797A30142D9}"/>
              </a:ext>
            </a:extLst>
          </p:cNvPr>
          <p:cNvCxnSpPr>
            <a:cxnSpLocks/>
          </p:cNvCxnSpPr>
          <p:nvPr userDrawn="1"/>
        </p:nvCxnSpPr>
        <p:spPr>
          <a:xfrm>
            <a:off x="5769761" y="395267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xmlns="" id="{3EBAF954-82F2-CC42-82E9-A19064755653}"/>
              </a:ext>
            </a:extLst>
          </p:cNvPr>
          <p:cNvSpPr>
            <a:spLocks noGrp="1"/>
          </p:cNvSpPr>
          <p:nvPr>
            <p:ph type="body" sz="quarter" idx="22" hasCustomPrompt="1"/>
          </p:nvPr>
        </p:nvSpPr>
        <p:spPr>
          <a:xfrm>
            <a:off x="7229716" y="35654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xmlns="" id="{7212A528-3E55-3E4C-A29B-933FD36CD4AA}"/>
              </a:ext>
            </a:extLst>
          </p:cNvPr>
          <p:cNvSpPr/>
          <p:nvPr userDrawn="1"/>
        </p:nvSpPr>
        <p:spPr>
          <a:xfrm>
            <a:off x="6369607" y="4824510"/>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xmlns="" id="{5C41E408-2BE8-184D-BAE4-AEB73C241B6C}"/>
              </a:ext>
            </a:extLst>
          </p:cNvPr>
          <p:cNvSpPr>
            <a:spLocks noGrp="1"/>
          </p:cNvSpPr>
          <p:nvPr>
            <p:ph type="body" sz="quarter" idx="23" hasCustomPrompt="1"/>
          </p:nvPr>
        </p:nvSpPr>
        <p:spPr>
          <a:xfrm>
            <a:off x="6481030" y="5082621"/>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xmlns="" id="{EB1EA6CF-9EE0-6148-AA67-CE0598A3805A}"/>
              </a:ext>
            </a:extLst>
          </p:cNvPr>
          <p:cNvCxnSpPr>
            <a:cxnSpLocks/>
          </p:cNvCxnSpPr>
          <p:nvPr userDrawn="1"/>
        </p:nvCxnSpPr>
        <p:spPr>
          <a:xfrm>
            <a:off x="5777890" y="5220590"/>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xmlns="" id="{5A47AF7F-E736-2640-98D0-99CBD669AFBF}"/>
              </a:ext>
            </a:extLst>
          </p:cNvPr>
          <p:cNvSpPr>
            <a:spLocks noGrp="1"/>
          </p:cNvSpPr>
          <p:nvPr>
            <p:ph type="body" sz="quarter" idx="24" hasCustomPrompt="1"/>
          </p:nvPr>
        </p:nvSpPr>
        <p:spPr>
          <a:xfrm>
            <a:off x="7229716" y="4963486"/>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8732770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xmlns=""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xmlns=""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xmlns=""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xmlns="" id="{6D0117BF-7B8F-804D-9B62-BFDC2DE5B730}"/>
              </a:ext>
            </a:extLst>
          </p:cNvPr>
          <p:cNvSpPr/>
          <p:nvPr userDrawn="1"/>
        </p:nvSpPr>
        <p:spPr>
          <a:xfrm>
            <a:off x="6426014" y="17920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xmlns=""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xmlns=""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xmlns=""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8628641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7901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8213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3331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061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9071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064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xmlns=""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xmlns=""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xmlns=""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xmlns=""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xmlns=""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baseline="0" dirty="0">
                <a:solidFill>
                  <a:srgbClr val="08313F"/>
                </a:solidFill>
                <a:latin typeface="+mj-lt"/>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xmlns=""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3655164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1833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2052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1484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9857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79109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xmlns=""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xmlns=""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xmlns=""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xmlns=""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xmlns=""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xmlns=""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7085119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xmlns=""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xmlns=""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xmlns=""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xmlns=""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xmlns=""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675974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3176713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xmlns=""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xmlns="" id="{82D0DC2C-A428-934B-B2CD-33EA01036C84}"/>
              </a:ext>
            </a:extLst>
          </p:cNvPr>
          <p:cNvSpPr/>
          <p:nvPr userDrawn="1"/>
        </p:nvSpPr>
        <p:spPr>
          <a:xfrm>
            <a:off x="241300" y="367062"/>
            <a:ext cx="11696700" cy="1452908"/>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xmlns=""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xmlns=""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xmlns=""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xmlns=""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xmlns=""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1343299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xmlns=""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xmlns=""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xmlns=""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xmlns=""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778665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1" name="Text Placeholder 17">
            <a:extLst>
              <a:ext uri="{FF2B5EF4-FFF2-40B4-BE49-F238E27FC236}">
                <a16:creationId xmlns:a16="http://schemas.microsoft.com/office/drawing/2014/main" xmlns=""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4" name="TextBox 23">
            <a:extLst>
              <a:ext uri="{FF2B5EF4-FFF2-40B4-BE49-F238E27FC236}">
                <a16:creationId xmlns:a16="http://schemas.microsoft.com/office/drawing/2014/main" xmlns=""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kern="1600" spc="610" baseline="0" dirty="0">
                <a:solidFill>
                  <a:srgbClr val="003841"/>
                </a:solidFill>
                <a:latin typeface="+mj-lt"/>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xmlns="" id="{83C30E9D-06D7-7B41-848A-77274E413016}"/>
              </a:ext>
            </a:extLst>
          </p:cNvPr>
          <p:cNvPicPr>
            <a:picLocks noChangeAspect="1"/>
          </p:cNvPicPr>
          <p:nvPr userDrawn="1"/>
        </p:nvPicPr>
        <p:blipFill>
          <a:blip r:embed="rId2"/>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xmlns=""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xmlns=""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xmlns=""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xmlns=""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xmlns=""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2215173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xmlns=""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xmlns=""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xmlns=""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3420663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xmlns=""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xmlns=""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xmlns=""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xmlns=""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xmlns=""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xmlns=""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xmlns=""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xmlns=""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3572140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xmlns=""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xmlns=""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xmlns=""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xmlns=""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xmlns=""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0777902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xmlns=""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xmlns=""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xmlns=""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xmlns="" id="{C2D9E6FA-4BF8-7846-B1D4-0E7D141B5883}"/>
              </a:ext>
            </a:extLst>
          </p:cNvPr>
          <p:cNvPicPr>
            <a:picLocks noChangeAspect="1"/>
          </p:cNvPicPr>
          <p:nvPr userDrawn="1"/>
        </p:nvPicPr>
        <p:blipFill rotWithShape="1">
          <a:blip r:embed="rId2"/>
          <a:srcRect r="50000"/>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xmlns=""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xmlns=""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0217407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xmlns=""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xmlns=""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xmlns=""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xmlns=""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xmlns=""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xmlns="" id="{D783A9DB-2D88-B44A-A367-1AE86EBEE714}"/>
              </a:ext>
            </a:extLst>
          </p:cNvPr>
          <p:cNvPicPr>
            <a:picLocks noChangeAspect="1"/>
          </p:cNvPicPr>
          <p:nvPr userDrawn="1"/>
        </p:nvPicPr>
        <p:blipFill rotWithShape="1">
          <a:blip r:embed="rId2"/>
          <a:srcRect l="-3718" t="9301" r="27615" b="19469"/>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xmlns=""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xmlns=""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xmlns=""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xmlns=""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xmlns=""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xmlns=""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xmlns=""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xmlns=""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xmlns=""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xmlns=""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xmlns=""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xmlns=""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xmlns=""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xmlns=""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xmlns=""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xmlns=""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xmlns=""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858248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xmlns=""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xmlns=""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xmlns=""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xmlns=""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xmlns=""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xmlns=""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9742550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6722318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xmlns=""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xmlns=""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xmlns=""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xmlns=""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xmlns=""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xmlns=""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2194299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xmlns=""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xmlns=""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xmlns=""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xmlns=""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xmlns=""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xmlns=""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xmlns=""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2230267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xmlns=""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xmlns=""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xmlns="" id="{83C30E9D-06D7-7B41-848A-77274E413016}"/>
              </a:ext>
            </a:extLst>
          </p:cNvPr>
          <p:cNvPicPr>
            <a:picLocks noChangeAspect="1"/>
          </p:cNvPicPr>
          <p:nvPr userDrawn="1"/>
        </p:nvPicPr>
        <p:blipFill>
          <a:blip r:embed="rId2"/>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xmlns=""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xmlns=""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xmlns=""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xmlns=""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xmlns=""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024687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xmlns=""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xmlns=""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xmlns=""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xmlns=""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xmlns=""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xmlns=""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xmlns=""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21500074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xmlns=""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xmlns=""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xmlns=""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xmlns=""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xmlns=""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xmlns=""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xmlns=""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xmlns=""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xmlns=""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xmlns=""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xmlns=""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xmlns=""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xmlns=""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xmlns=""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xmlns=""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xmlns=""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xmlns=""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xmlns=""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xmlns=""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xmlns=""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xmlns=""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xmlns=""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xmlns=""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xmlns=""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xmlns=""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xmlns=""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xmlns=""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xmlns=""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xmlns=""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xmlns=""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4331047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xmlns=""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xmlns=""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xmlns=""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xmlns=""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xmlns=""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xmlns=""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xmlns=""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0291554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xmlns=""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xmlns="" id="{3E9098D4-8E4F-924D-B5AD-1DE014CE0882}"/>
              </a:ext>
            </a:extLst>
          </p:cNvPr>
          <p:cNvPicPr>
            <a:picLocks noChangeAspect="1"/>
          </p:cNvPicPr>
          <p:nvPr userDrawn="1"/>
        </p:nvPicPr>
        <p:blipFill rotWithShape="1">
          <a:blip r:embed="rId2"/>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xmlns=""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xmlns=""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xmlns="" id="{5EBB9E3C-4176-B642-BC27-E33000776BCD}"/>
              </a:ext>
            </a:extLst>
          </p:cNvPr>
          <p:cNvPicPr>
            <a:picLocks noChangeAspect="1"/>
          </p:cNvPicPr>
          <p:nvPr userDrawn="1"/>
        </p:nvPicPr>
        <p:blipFill>
          <a:blip r:embed="rId3"/>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xmlns=""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xmlns=""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xmlns=""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712886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xmlns=""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xmlns=""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xmlns=""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xmlns=""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42621185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xmlns=""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xmlns=""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xmlns=""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xmlns=""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xmlns=""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xmlns=""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xmlns=""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xmlns=""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xmlns=""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xmlns=""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xmlns=""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xmlns=""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xmlns=""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xmlns=""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xmlns=""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xmlns=""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xmlns=""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xmlns=""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xmlns=""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xmlns=""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xmlns=""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xmlns=""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xmlns=""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xmlns=""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xmlns=""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xmlns=""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xmlns=""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xmlns=""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1549760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xmlns=""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xmlns=""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xmlns=""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xmlns=""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xmlns=""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xmlns=""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xmlns=""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xmlns=""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xmlns=""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xmlns=""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xmlns=""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2444892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4327786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7095376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xmlns=""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xmlns=""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xmlns=""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xmlns=""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xmlns=""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xmlns=""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xmlns=""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xmlns=""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xmlns=""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xmlns=""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2566849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xmlns=""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xmlns=""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xmlns=""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xmlns=""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xmlns=""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xmlns=""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xmlns=""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xmlns=""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xmlns=""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xmlns=""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878343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xmlns=""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xmlns="" id="{3E9098D4-8E4F-924D-B5AD-1DE014CE0882}"/>
              </a:ext>
            </a:extLst>
          </p:cNvPr>
          <p:cNvPicPr>
            <a:picLocks noChangeAspect="1"/>
          </p:cNvPicPr>
          <p:nvPr userDrawn="1"/>
        </p:nvPicPr>
        <p:blipFill rotWithShape="1">
          <a:blip r:embed="rId2"/>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xmlns=""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xmlns=""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xmlns="" id="{5EBB9E3C-4176-B642-BC27-E33000776BCD}"/>
              </a:ext>
            </a:extLst>
          </p:cNvPr>
          <p:cNvPicPr>
            <a:picLocks noChangeAspect="1"/>
          </p:cNvPicPr>
          <p:nvPr userDrawn="1"/>
        </p:nvPicPr>
        <p:blipFill>
          <a:blip r:embed="rId3"/>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xmlns=""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xmlns=""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xmlns=""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15351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xmlns=""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xmlns=""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xmlns=""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xmlns=""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xmlns=""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xmlns=""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xmlns=""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xmlns=""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xmlns=""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xmlns=""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xmlns=""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2859790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xmlns=""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xmlns=""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xmlns=""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xmlns=""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xmlns=""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xmlns=""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xmlns=""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xmlns=""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xmlns=""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xmlns=""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xmlns=""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xmlns=""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xmlns=""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xmlns=""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xmlns=""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xmlns=""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xmlns=""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xmlns=""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xmlns=""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xmlns=""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40339787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xmlns=""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xmlns=""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xmlns=""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xmlns=""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xmlns=""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xmlns=""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xmlns=""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xmlns=""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xmlns=""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xmlns=""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9127581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xmlns=""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xmlns=""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xmlns=""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xmlns=""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xmlns=""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xmlns=""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9585953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08481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39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6753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9148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8569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452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6302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91738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29141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7432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4070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6699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5415355" y="223839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7911346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xmlns=""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xmlns=""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xmlns=""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xmlns=""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xmlns=""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xmlns=""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673008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xmlns=""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xmlns=""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xmlns=""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xmlns=""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xmlns=""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832586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xmlns=""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xmlns=""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xmlns="" id="{46E7E2D0-5766-184D-B066-151C0BDA9313}"/>
              </a:ext>
            </a:extLst>
          </p:cNvPr>
          <p:cNvCxnSpPr>
            <a:cxnSpLocks/>
            <a:stCxn id="24" idx="2"/>
          </p:cNvCxnSpPr>
          <p:nvPr userDrawn="1"/>
        </p:nvCxnSpPr>
        <p:spPr>
          <a:xfrm flipH="1">
            <a:off x="5346936" y="1569629"/>
            <a:ext cx="13670" cy="5258207"/>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xmlns=""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xmlns="" id="{280E57C5-9F44-1743-A089-B6D51064BBCD}"/>
              </a:ext>
            </a:extLst>
          </p:cNvPr>
          <p:cNvSpPr/>
          <p:nvPr userDrawn="1"/>
        </p:nvSpPr>
        <p:spPr>
          <a:xfrm>
            <a:off x="5168746" y="1141689"/>
            <a:ext cx="383720" cy="423563"/>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xmlns=""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xmlns=""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xmlns=""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3252850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403297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898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xmlns=""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xmlns=""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xmlns=""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xmlns=""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1003773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xmlns=""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xmlns=""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xmlns=""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65343417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xmlns=""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xmlns=""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xmlns=""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xmlns=""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xmlns=""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xmlns=""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xmlns=""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xmlns=""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2578933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xmlns=""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xmlns=""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xmlns=""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xmlns=""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xmlns=""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9968259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xmlns=""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xmlns=""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xmlns=""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xmlns="" id="{C2D9E6FA-4BF8-7846-B1D4-0E7D141B5883}"/>
              </a:ext>
            </a:extLst>
          </p:cNvPr>
          <p:cNvPicPr>
            <a:picLocks noChangeAspect="1"/>
          </p:cNvPicPr>
          <p:nvPr userDrawn="1"/>
        </p:nvPicPr>
        <p:blipFill rotWithShape="1">
          <a:blip r:embed="rId2"/>
          <a:srcRect r="50000"/>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xmlns=""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xmlns=""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7607585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xmlns=""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xmlns=""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xmlns=""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xmlns=""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xmlns=""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xmlns="" id="{D783A9DB-2D88-B44A-A367-1AE86EBEE714}"/>
              </a:ext>
            </a:extLst>
          </p:cNvPr>
          <p:cNvPicPr>
            <a:picLocks noChangeAspect="1"/>
          </p:cNvPicPr>
          <p:nvPr userDrawn="1"/>
        </p:nvPicPr>
        <p:blipFill rotWithShape="1">
          <a:blip r:embed="rId2"/>
          <a:srcRect l="-3718" t="9301" r="27615" b="19469"/>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xmlns=""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xmlns=""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xmlns=""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xmlns=""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xmlns=""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xmlns=""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xmlns=""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xmlns=""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xmlns=""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xmlns=""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xmlns=""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xmlns=""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xmlns=""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xmlns=""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xmlns=""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xmlns=""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xmlns=""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729817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xmlns=""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xmlns=""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xmlns=""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xmlns=""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xmlns=""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xmlns=""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91453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xmlns=""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xmlns=""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xmlns=""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xmlns=""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xmlns=""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xmlns=""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6800646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xmlns=""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xmlns=""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xmlns=""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xmlns=""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xmlns=""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xmlns=""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xmlns=""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5960131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xmlns=""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xmlns=""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xmlns="" id="{83C30E9D-06D7-7B41-848A-77274E413016}"/>
              </a:ext>
            </a:extLst>
          </p:cNvPr>
          <p:cNvPicPr>
            <a:picLocks noChangeAspect="1"/>
          </p:cNvPicPr>
          <p:nvPr userDrawn="1"/>
        </p:nvPicPr>
        <p:blipFill>
          <a:blip r:embed="rId2"/>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xmlns=""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xmlns=""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xmlns=""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xmlns=""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xmlns=""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564256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5423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xmlns=""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xmlns=""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xmlns=""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xmlns=""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xmlns=""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xmlns=""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xmlns=""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xmlns=""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xmlns=""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xmlns=""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xmlns=""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xmlns=""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xmlns=""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xmlns=""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xmlns=""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xmlns=""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xmlns=""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xmlns=""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xmlns=""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xmlns=""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xmlns=""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xmlns=""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xmlns=""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xmlns=""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xmlns=""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xmlns=""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xmlns=""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xmlns=""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xmlns=""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xmlns=""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2280298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xmlns=""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xmlns=""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xmlns=""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xmlns=""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xmlns=""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xmlns=""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xmlns=""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20519186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xmlns=""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xmlns="" id="{3E9098D4-8E4F-924D-B5AD-1DE014CE0882}"/>
              </a:ext>
            </a:extLst>
          </p:cNvPr>
          <p:cNvPicPr>
            <a:picLocks noChangeAspect="1"/>
          </p:cNvPicPr>
          <p:nvPr userDrawn="1"/>
        </p:nvPicPr>
        <p:blipFill rotWithShape="1">
          <a:blip r:embed="rId2"/>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xmlns=""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xmlns=""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xmlns="" id="{5EBB9E3C-4176-B642-BC27-E33000776BCD}"/>
              </a:ext>
            </a:extLst>
          </p:cNvPr>
          <p:cNvPicPr>
            <a:picLocks noChangeAspect="1"/>
          </p:cNvPicPr>
          <p:nvPr userDrawn="1"/>
        </p:nvPicPr>
        <p:blipFill>
          <a:blip r:embed="rId3"/>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xmlns=""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xmlns=""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xmlns=""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2779013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xmlns=""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xmlns=""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xmlns=""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xmlns=""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78231748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xmlns=""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xmlns=""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xmlns=""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xmlns=""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xmlns=""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xmlns=""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xmlns=""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xmlns=""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xmlns=""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xmlns=""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xmlns=""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xmlns=""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xmlns=""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xmlns=""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xmlns=""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xmlns=""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xmlns=""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xmlns=""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xmlns=""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xmlns=""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xmlns=""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xmlns=""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xmlns=""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xmlns=""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xmlns=""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xmlns=""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xmlns=""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xmlns=""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637086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xmlns=""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xmlns=""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xmlns=""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xmlns=""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xmlns=""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xmlns=""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xmlns=""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xmlns=""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xmlns=""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xmlns=""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xmlns=""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79518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886412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0" y="-1"/>
            <a:ext cx="12192000" cy="164128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5852449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xmlns=""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xmlns=""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xmlns=""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xmlns=""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xmlns=""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xmlns=""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xmlns=""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xmlns=""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xmlns=""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xmlns=""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1284384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xmlns=""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xmlns=""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xmlns=""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xmlns=""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xmlns=""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xmlns=""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xmlns=""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xmlns=""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xmlns=""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xmlns=""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694671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081552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xmlns=""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xmlns=""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xmlns=""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xmlns=""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xmlns=""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xmlns=""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xmlns=""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xmlns=""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xmlns=""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xmlns=""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xmlns=""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2814994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xmlns=""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xmlns=""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xmlns=""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xmlns=""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xmlns=""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xmlns=""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xmlns=""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xmlns=""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xmlns=""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xmlns=""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xmlns=""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xmlns=""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xmlns=""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xmlns=""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xmlns=""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xmlns=""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xmlns=""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xmlns=""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xmlns=""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xmlns=""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8785105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xmlns=""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xmlns=""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xmlns=""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xmlns=""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xmlns=""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xmlns=""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xmlns=""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xmlns=""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xmlns=""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xmlns=""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9639080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xmlns=""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xmlns=""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xmlns=""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xmlns=""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xmlns=""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xmlns=""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66834292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11193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3371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81964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8825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32772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B29AA8-AD84-4CD3-9D29-0CF65B38E19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5A95838D-7270-4750-8B53-8E3FA1AAF3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D2CDA35-2515-4BB3-884E-B71D22FE6890}"/>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623700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07399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0692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89952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75883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05306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6672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xmlns=""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xmlns=""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xmlns=""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xmlns=""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xmlns=""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xmlns=""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6743622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xmlns=""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xmlns=""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xmlns=""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xmlns=""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xmlns=""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03450885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3701461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xmlns=""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xmlns=""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xmlns=""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xmlns=""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xmlns=""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xmlns=""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xmlns=""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xmlns=""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8898107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xmlns=""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xmlns=""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xmlns=""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xmlns="" id="{C2D9E6FA-4BF8-7846-B1D4-0E7D141B5883}"/>
              </a:ext>
            </a:extLst>
          </p:cNvPr>
          <p:cNvPicPr>
            <a:picLocks noChangeAspect="1"/>
          </p:cNvPicPr>
          <p:nvPr userDrawn="1"/>
        </p:nvPicPr>
        <p:blipFill rotWithShape="1">
          <a:blip r:embed="rId2"/>
          <a:srcRect r="50000"/>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xmlns=""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xmlns=""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761854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05768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xmlns=""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xmlns=""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xmlns=""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xmlns=""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xmlns=""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xmlns="" id="{D783A9DB-2D88-B44A-A367-1AE86EBEE714}"/>
              </a:ext>
            </a:extLst>
          </p:cNvPr>
          <p:cNvPicPr>
            <a:picLocks noChangeAspect="1"/>
          </p:cNvPicPr>
          <p:nvPr userDrawn="1"/>
        </p:nvPicPr>
        <p:blipFill rotWithShape="1">
          <a:blip r:embed="rId2"/>
          <a:srcRect l="-3718" t="9301" r="27615" b="19469"/>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xmlns=""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xmlns=""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xmlns=""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xmlns=""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xmlns=""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xmlns=""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xmlns=""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xmlns=""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xmlns=""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xmlns=""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xmlns=""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xmlns=""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xmlns=""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xmlns=""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xmlns=""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xmlns=""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xmlns=""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94650437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xmlns=""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xmlns=""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xmlns="" id="{83C30E9D-06D7-7B41-848A-77274E413016}"/>
              </a:ext>
            </a:extLst>
          </p:cNvPr>
          <p:cNvPicPr>
            <a:picLocks noChangeAspect="1"/>
          </p:cNvPicPr>
          <p:nvPr userDrawn="1"/>
        </p:nvPicPr>
        <p:blipFill>
          <a:blip r:embed="rId2"/>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xmlns=""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xmlns=""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xmlns=""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xmlns=""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xmlns=""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9105460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xmlns=""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xmlns=""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xmlns=""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xmlns=""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xmlns=""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xmlns=""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xmlns=""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87493339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xmlns=""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xmlns="" id="{3E9098D4-8E4F-924D-B5AD-1DE014CE0882}"/>
              </a:ext>
            </a:extLst>
          </p:cNvPr>
          <p:cNvPicPr>
            <a:picLocks noChangeAspect="1"/>
          </p:cNvPicPr>
          <p:nvPr userDrawn="1"/>
        </p:nvPicPr>
        <p:blipFill rotWithShape="1">
          <a:blip r:embed="rId2"/>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xmlns=""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xmlns=""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xmlns="" id="{5EBB9E3C-4176-B642-BC27-E33000776BCD}"/>
              </a:ext>
            </a:extLst>
          </p:cNvPr>
          <p:cNvPicPr>
            <a:picLocks noChangeAspect="1"/>
          </p:cNvPicPr>
          <p:nvPr userDrawn="1"/>
        </p:nvPicPr>
        <p:blipFill>
          <a:blip r:embed="rId3"/>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xmlns=""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xmlns=""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xmlns=""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8246506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D99EA92-8C6E-B84F-B459-728079F0C1CC}"/>
              </a:ext>
            </a:extLst>
          </p:cNvPr>
          <p:cNvGrpSpPr/>
          <p:nvPr userDrawn="1"/>
        </p:nvGrpSpPr>
        <p:grpSpPr>
          <a:xfrm flipH="1">
            <a:off x="-3148719" y="2653341"/>
            <a:ext cx="10183945" cy="1475800"/>
            <a:chOff x="4009760" y="5382199"/>
            <a:chExt cx="20367890" cy="2951599"/>
          </a:xfrm>
        </p:grpSpPr>
        <p:cxnSp>
          <p:nvCxnSpPr>
            <p:cNvPr id="3" name="Straight Connector 2">
              <a:extLst>
                <a:ext uri="{FF2B5EF4-FFF2-40B4-BE49-F238E27FC236}">
                  <a16:creationId xmlns:a16="http://schemas.microsoft.com/office/drawing/2014/main" xmlns=""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xmlns=""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xmlns=""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xmlns=""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xmlns=""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xmlns=""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xmlns=""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xmlns=""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xmlns=""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xmlns=""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4922236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xmlns=""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xmlns="" id="{82D0DC2C-A428-934B-B2CD-33EA01036C84}"/>
              </a:ext>
            </a:extLst>
          </p:cNvPr>
          <p:cNvSpPr/>
          <p:nvPr userDrawn="1"/>
        </p:nvSpPr>
        <p:spPr>
          <a:xfrm>
            <a:off x="241300" y="367062"/>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xmlns=""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xmlns=""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xmlns=""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xmlns=""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xmlns=""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84475815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0" y="-1"/>
            <a:ext cx="11911693" cy="145324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55493017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02706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dirty="0">
                <a:solidFill>
                  <a:prstClr val="white"/>
                </a:solidFill>
                <a:sym typeface="Quattrocento Sans"/>
              </a:rPr>
              <a:t>MCM</a:t>
            </a:r>
          </a:p>
          <a:p>
            <a:pPr fontAlgn="base"/>
            <a:r>
              <a:rPr lang="en-IE" sz="4400" dirty="0">
                <a:solidFill>
                  <a:prstClr val="white"/>
                </a:solidFill>
                <a:sym typeface="Quattrocento Sans"/>
              </a:rPr>
              <a:t>FONT TYPEFACE &amp; SIZE</a:t>
            </a:r>
            <a:endParaRPr lang="en-IE" sz="3600" dirty="0">
              <a:solidFill>
                <a:prstClr val="white"/>
              </a:solidFill>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dirty="0">
                <a:solidFill>
                  <a:prstClr val="white"/>
                </a:solidFill>
              </a:rPr>
              <a:t>PLEASE ENSURE TO KEEP FONTS AS PER THE LAYOUT</a:t>
            </a:r>
          </a:p>
          <a:p>
            <a:pPr fontAlgn="base"/>
            <a:endParaRPr lang="en-IE" sz="3000" dirty="0">
              <a:solidFill>
                <a:prstClr val="white"/>
              </a:solidFill>
            </a:endParaRPr>
          </a:p>
          <a:p>
            <a:pPr>
              <a:buClr>
                <a:prstClr val="black"/>
              </a:buClr>
              <a:buSzPts val="1100"/>
              <a:buFont typeface="Arial"/>
              <a:buNone/>
            </a:pPr>
            <a:r>
              <a:rPr lang="en-IE" sz="3000" dirty="0">
                <a:solidFill>
                  <a:prstClr val="white"/>
                </a:solidFill>
              </a:rPr>
              <a:t>48 point  -  Divider Slides</a:t>
            </a:r>
          </a:p>
          <a:p>
            <a:pPr>
              <a:buClr>
                <a:prstClr val="black"/>
              </a:buClr>
              <a:buSzPts val="1100"/>
              <a:buFont typeface="Arial"/>
              <a:buNone/>
            </a:pPr>
            <a:endParaRPr lang="en-IE" sz="1000" b="1" dirty="0">
              <a:solidFill>
                <a:prstClr val="white"/>
              </a:solidFill>
              <a:ea typeface="Quattrocento Sans"/>
              <a:cs typeface="Quattrocento Sans"/>
              <a:sym typeface="Quattrocento Sans"/>
            </a:endParaRPr>
          </a:p>
          <a:p>
            <a:pPr>
              <a:buClr>
                <a:prstClr val="black"/>
              </a:buClr>
              <a:buSzPts val="1100"/>
              <a:buFont typeface="Arial"/>
              <a:buNone/>
              <a:defRPr/>
            </a:pPr>
            <a:r>
              <a:rPr lang="en-IE" sz="3000" dirty="0">
                <a:solidFill>
                  <a:prstClr val="white"/>
                </a:solidFill>
              </a:rPr>
              <a:t>36 point  -  Title Heading</a:t>
            </a:r>
          </a:p>
          <a:p>
            <a:pPr>
              <a:buClr>
                <a:prstClr val="black"/>
              </a:buClr>
              <a:buSzPts val="1100"/>
              <a:buFont typeface="Arial"/>
              <a:buNone/>
              <a:defRPr/>
            </a:pPr>
            <a:endParaRPr lang="en-IE" sz="1000" dirty="0">
              <a:solidFill>
                <a:prstClr val="white"/>
              </a:solidFill>
            </a:endParaRPr>
          </a:p>
          <a:p>
            <a:pPr>
              <a:buClr>
                <a:prstClr val="black"/>
              </a:buClr>
              <a:buSzPts val="1100"/>
              <a:buFont typeface="Arial"/>
              <a:buNone/>
              <a:defRPr/>
            </a:pPr>
            <a:r>
              <a:rPr lang="en-IE" sz="3000" dirty="0">
                <a:solidFill>
                  <a:prstClr val="white"/>
                </a:solidFill>
              </a:rPr>
              <a:t>30 point  -  Sub-Titles</a:t>
            </a:r>
          </a:p>
          <a:p>
            <a:pPr>
              <a:buClr>
                <a:prstClr val="black"/>
              </a:buClr>
              <a:buSzPts val="1100"/>
              <a:buFont typeface="Arial"/>
              <a:buNone/>
              <a:defRPr/>
            </a:pPr>
            <a:r>
              <a:rPr lang="en-IE" sz="3000" dirty="0">
                <a:solidFill>
                  <a:prstClr val="white"/>
                </a:solidFill>
              </a:rPr>
              <a:t>	       - Quotes	</a:t>
            </a:r>
          </a:p>
          <a:p>
            <a:pPr>
              <a:buClr>
                <a:prstClr val="black"/>
              </a:buClr>
              <a:buSzPts val="1100"/>
              <a:buFont typeface="Arial"/>
              <a:buNone/>
              <a:defRPr/>
            </a:pPr>
            <a:endParaRPr lang="en-IE" sz="1000" dirty="0">
              <a:solidFill>
                <a:prstClr val="white"/>
              </a:solidFill>
            </a:endParaRPr>
          </a:p>
          <a:p>
            <a:pPr>
              <a:buClr>
                <a:prstClr val="black"/>
              </a:buClr>
              <a:buSzPts val="1100"/>
              <a:buFont typeface="Arial"/>
              <a:buNone/>
              <a:defRPr/>
            </a:pPr>
            <a:r>
              <a:rPr lang="en-IE" sz="3000" dirty="0">
                <a:solidFill>
                  <a:prstClr val="white"/>
                </a:solidFill>
              </a:rPr>
              <a:t>24 point  -  </a:t>
            </a:r>
            <a:r>
              <a:rPr lang="en-IE" sz="3000" dirty="0">
                <a:solidFill>
                  <a:prstClr val="white"/>
                </a:solidFill>
                <a:ea typeface="Quattrocento Sans"/>
                <a:cs typeface="Quattrocento Sans"/>
                <a:sym typeface="Quattrocento Sans"/>
              </a:rPr>
              <a:t>Main </a:t>
            </a:r>
            <a:r>
              <a:rPr lang="en-IE" sz="3000" dirty="0">
                <a:solidFill>
                  <a:prstClr val="white"/>
                </a:solidFill>
              </a:rPr>
              <a:t>Text Body </a:t>
            </a:r>
            <a:endParaRPr lang="en-US" sz="3000" dirty="0">
              <a:solidFill>
                <a:prstClr val="black"/>
              </a:solidFill>
            </a:endParaRPr>
          </a:p>
          <a:p>
            <a:pPr fontAlgn="base"/>
            <a:endParaRPr lang="en-IE" sz="3000" dirty="0">
              <a:solidFill>
                <a:prstClr val="white"/>
              </a:solidFill>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dirty="0">
                <a:solidFill>
                  <a:prstClr val="white"/>
                </a:solidFill>
                <a:sym typeface="Quattrocento Sans"/>
              </a:rPr>
              <a:t>Please ensure to keep the font sizes set as per the slide layouts. The font used throughout the </a:t>
            </a:r>
            <a:r>
              <a:rPr lang="en-IE" sz="2400" b="1" dirty="0">
                <a:solidFill>
                  <a:prstClr val="white"/>
                </a:solidFill>
                <a:sym typeface="Quattrocento Sans"/>
              </a:rPr>
              <a:t>MCM </a:t>
            </a:r>
            <a:r>
              <a:rPr lang="en-IE" sz="2400" dirty="0">
                <a:solidFill>
                  <a:prstClr val="white"/>
                </a:solidFill>
                <a:sym typeface="Quattrocento Sans"/>
              </a:rPr>
              <a:t>PowerPoint is</a:t>
            </a:r>
            <a:r>
              <a:rPr lang="is-IS" sz="2400" dirty="0">
                <a:solidFill>
                  <a:prstClr val="white"/>
                </a:solidFill>
                <a:sym typeface="Quattrocento Sans"/>
              </a:rPr>
              <a:t>….</a:t>
            </a:r>
            <a:endParaRPr lang="en-IE" sz="2400" dirty="0">
              <a:solidFill>
                <a:prstClr val="white"/>
              </a:solidFill>
              <a:sym typeface="Quattrocento Sans"/>
            </a:endParaRPr>
          </a:p>
          <a:p>
            <a:pPr fontAlgn="base"/>
            <a:endParaRPr lang="en-IE" sz="2400" dirty="0">
              <a:solidFill>
                <a:prstClr val="white"/>
              </a:solidFill>
              <a:sym typeface="Quattrocento Sans"/>
            </a:endParaRPr>
          </a:p>
          <a:p>
            <a:pPr fontAlgn="base"/>
            <a:r>
              <a:rPr lang="en-IE" sz="3600" b="1" i="1" dirty="0">
                <a:solidFill>
                  <a:prstClr val="white"/>
                </a:solidFill>
                <a:ea typeface="Quattrocento Sans"/>
                <a:cs typeface="Quattrocento Sans"/>
                <a:sym typeface="Quattrocento Sans"/>
              </a:rPr>
              <a:t>Calibri</a:t>
            </a:r>
            <a:endParaRPr lang="en-IE" sz="3600" dirty="0">
              <a:solidFill>
                <a:prstClr val="white"/>
              </a:solidFill>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dirty="0">
                <a:solidFill>
                  <a:prstClr val="white"/>
                </a:solidFill>
              </a:rPr>
              <a:t>*** </a:t>
            </a:r>
            <a:r>
              <a:rPr lang="en-IE" sz="2400" b="1" dirty="0">
                <a:solidFill>
                  <a:prstClr val="white"/>
                </a:solidFill>
              </a:rPr>
              <a:t>PLEASE DELETE THIS INSTRUCTION SLIDE BEFORE PRESENTING FINAL PRESENTATION </a:t>
            </a:r>
            <a:r>
              <a:rPr lang="en-IE" sz="2400" dirty="0">
                <a:solidFill>
                  <a:prstClr val="white"/>
                </a:solidFill>
              </a:rPr>
              <a:t>*** </a:t>
            </a:r>
            <a:endParaRPr lang="en-US" sz="2400" dirty="0">
              <a:solidFill>
                <a:prstClr val="white"/>
              </a:solidFill>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3987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userDrawn="1"/>
        </p:nvSpPr>
        <p:spPr>
          <a:xfrm>
            <a:off x="586901" y="491138"/>
            <a:ext cx="4309564" cy="4708981"/>
          </a:xfrm>
          <a:prstGeom prst="rect">
            <a:avLst/>
          </a:prstGeom>
        </p:spPr>
        <p:txBody>
          <a:bodyPr wrap="square">
            <a:spAutoFit/>
          </a:bodyPr>
          <a:lstStyle/>
          <a:p>
            <a:pPr>
              <a:buClr>
                <a:prstClr val="black"/>
              </a:buClr>
              <a:buSzPts val="1100"/>
              <a:buFont typeface="Arial"/>
              <a:buNone/>
            </a:pPr>
            <a:r>
              <a:rPr lang="en-IE" sz="3600" dirty="0">
                <a:solidFill>
                  <a:prstClr val="white"/>
                </a:solidFill>
                <a:ea typeface="Quattrocento Sans"/>
                <a:cs typeface="Quattrocento Sans"/>
                <a:sym typeface="Quattrocento Sans"/>
              </a:rPr>
              <a:t>ICONS WHICH CAN BE USED WITHIN THE </a:t>
            </a:r>
            <a:r>
              <a:rPr lang="en-IE" sz="3600" b="1" dirty="0">
                <a:solidFill>
                  <a:prstClr val="white"/>
                </a:solidFill>
                <a:ea typeface="Quattrocento Sans"/>
                <a:cs typeface="Quattrocento Sans"/>
                <a:sym typeface="Quattrocento Sans"/>
              </a:rPr>
              <a:t>MCM</a:t>
            </a:r>
          </a:p>
          <a:p>
            <a:pPr>
              <a:buClr>
                <a:prstClr val="black"/>
              </a:buClr>
              <a:buSzPts val="1100"/>
              <a:buFont typeface="Arial"/>
              <a:buNone/>
            </a:pPr>
            <a:r>
              <a:rPr lang="en-IE" sz="3600" dirty="0">
                <a:solidFill>
                  <a:prstClr val="white"/>
                </a:solidFill>
                <a:ea typeface="Quattrocento Sans"/>
                <a:cs typeface="Quattrocento Sans"/>
                <a:sym typeface="Quattrocento Sans"/>
              </a:rPr>
              <a:t>POWERPOINT</a:t>
            </a:r>
          </a:p>
          <a:p>
            <a:pPr>
              <a:buClr>
                <a:prstClr val="black"/>
              </a:buClr>
              <a:buSzPts val="1100"/>
              <a:buFont typeface="Arial"/>
              <a:buNone/>
            </a:pPr>
            <a:endParaRPr lang="en-IE" sz="3600" dirty="0">
              <a:solidFill>
                <a:prstClr val="white"/>
              </a:solidFill>
              <a:ea typeface="Quattrocento Sans"/>
              <a:cs typeface="Quattrocento Sans"/>
              <a:sym typeface="Quattrocento Sans"/>
            </a:endParaRPr>
          </a:p>
          <a:p>
            <a:pPr marL="52388">
              <a:buClr>
                <a:prstClr val="black"/>
              </a:buClr>
              <a:buSzPts val="900"/>
              <a:buFont typeface="Quattrocento Sans"/>
              <a:buNone/>
            </a:pPr>
            <a:r>
              <a:rPr lang="en-IE" sz="2400" i="1" dirty="0">
                <a:solidFill>
                  <a:prstClr val="white"/>
                </a:solidFill>
                <a:ea typeface="Quattrocento Sans"/>
                <a:cs typeface="Quattrocento Sans"/>
                <a:sym typeface="Quattrocento Sans"/>
              </a:rPr>
              <a:t>Resize them without losing quality.  Change line colour, width and style.  </a:t>
            </a:r>
          </a:p>
          <a:p>
            <a:pPr marL="52388">
              <a:buClr>
                <a:prstClr val="black"/>
              </a:buClr>
              <a:buSzPts val="900"/>
              <a:buFont typeface="Quattrocento Sans"/>
              <a:buNone/>
            </a:pPr>
            <a:endParaRPr lang="en-IE" sz="2400" i="1" dirty="0">
              <a:solidFill>
                <a:prstClr val="white"/>
              </a:solidFill>
              <a:ea typeface="Quattrocento Sans"/>
              <a:cs typeface="Quattrocento Sans"/>
              <a:sym typeface="Quattrocento Sans"/>
            </a:endParaRPr>
          </a:p>
          <a:p>
            <a:pPr marL="52388">
              <a:buClr>
                <a:prstClr val="black"/>
              </a:buClr>
              <a:buSzPts val="900"/>
              <a:buFont typeface="Quattrocento Sans"/>
              <a:buNone/>
            </a:pPr>
            <a:r>
              <a:rPr lang="en" sz="2400" dirty="0">
                <a:solidFill>
                  <a:prstClr val="white"/>
                </a:solidFill>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dirty="0">
                <a:solidFill>
                  <a:prstClr val="white"/>
                </a:solidFill>
              </a:rPr>
              <a:t>*** </a:t>
            </a:r>
            <a:r>
              <a:rPr lang="en-IE" sz="2400" b="1" dirty="0">
                <a:solidFill>
                  <a:prstClr val="white"/>
                </a:solidFill>
              </a:rPr>
              <a:t>PLEASE DELETE THIS INSTRUCTION SLIDE BEFORE PRESENTING FINAL PRESENTATION </a:t>
            </a:r>
            <a:r>
              <a:rPr lang="en-IE" sz="2400" dirty="0">
                <a:solidFill>
                  <a:prstClr val="white"/>
                </a:solidFill>
              </a:rPr>
              <a:t>*** </a:t>
            </a:r>
            <a:endParaRPr lang="en-US" sz="2400" dirty="0">
              <a:solidFill>
                <a:prstClr val="white"/>
              </a:solidFill>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894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339811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A3FB682-780A-834F-B278-D6836A070361}"/>
              </a:ext>
            </a:extLst>
          </p:cNvPr>
          <p:cNvPicPr>
            <a:picLocks noChangeAspect="1"/>
          </p:cNvPicPr>
          <p:nvPr userDrawn="1"/>
        </p:nvPicPr>
        <p:blipFill>
          <a:blip r:embed="rId2"/>
          <a:stretch>
            <a:fillRect/>
          </a:stretch>
        </p:blipFill>
        <p:spPr>
          <a:xfrm>
            <a:off x="0" y="2120348"/>
            <a:ext cx="12194548" cy="4737652"/>
          </a:xfrm>
          <a:prstGeom prst="rect">
            <a:avLst/>
          </a:prstGeom>
        </p:spPr>
      </p:pic>
      <p:pic>
        <p:nvPicPr>
          <p:cNvPr id="10" name="Picture 9" descr="A close up of a sign&#10;&#10;Description automatically generated">
            <a:extLst>
              <a:ext uri="{FF2B5EF4-FFF2-40B4-BE49-F238E27FC236}">
                <a16:creationId xmlns:a16="http://schemas.microsoft.com/office/drawing/2014/main" xmlns="" id="{9415DBE3-5D46-6D4C-AC24-A5645E6EF6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6857" y="273879"/>
            <a:ext cx="4365762" cy="3154746"/>
          </a:xfrm>
          <a:prstGeom prst="rect">
            <a:avLst/>
          </a:prstGeom>
        </p:spPr>
      </p:pic>
      <p:pic>
        <p:nvPicPr>
          <p:cNvPr id="11" name="Picture 10">
            <a:extLst>
              <a:ext uri="{FF2B5EF4-FFF2-40B4-BE49-F238E27FC236}">
                <a16:creationId xmlns:a16="http://schemas.microsoft.com/office/drawing/2014/main" xmlns="" id="{47F63D0D-8B0D-CA44-8E66-EA0613381681}"/>
              </a:ext>
            </a:extLst>
          </p:cNvPr>
          <p:cNvPicPr>
            <a:picLocks noChangeAspect="1"/>
          </p:cNvPicPr>
          <p:nvPr userDrawn="1"/>
        </p:nvPicPr>
        <p:blipFill>
          <a:blip r:embed="rId4"/>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xmlns="" id="{A4D65EA0-8B0D-854C-9045-328AE1EEC3F0}"/>
              </a:ext>
            </a:extLst>
          </p:cNvPr>
          <p:cNvSpPr>
            <a:spLocks noGrp="1"/>
          </p:cNvSpPr>
          <p:nvPr>
            <p:ph type="body" sz="quarter" idx="15" hasCustomPrompt="1"/>
          </p:nvPr>
        </p:nvSpPr>
        <p:spPr>
          <a:xfrm>
            <a:off x="6403968" y="4347596"/>
            <a:ext cx="5278651" cy="697353"/>
          </a:xfrm>
        </p:spPr>
        <p:txBody>
          <a:bodyPr>
            <a:noAutofit/>
          </a:bodyPr>
          <a:lstStyle>
            <a:lvl1pPr marL="0" indent="0" algn="r">
              <a:buNone/>
              <a:defRPr sz="5400" b="1" baseline="0">
                <a:solidFill>
                  <a:schemeClr val="bg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xmlns="" id="{9FEB12B9-6947-C540-81C6-E12BF0DC5BAF}"/>
              </a:ext>
            </a:extLst>
          </p:cNvPr>
          <p:cNvSpPr>
            <a:spLocks noGrp="1"/>
          </p:cNvSpPr>
          <p:nvPr>
            <p:ph type="body" sz="quarter" idx="16" hasCustomPrompt="1"/>
          </p:nvPr>
        </p:nvSpPr>
        <p:spPr>
          <a:xfrm>
            <a:off x="6403968" y="5054089"/>
            <a:ext cx="5278651" cy="697353"/>
          </a:xfrm>
        </p:spPr>
        <p:txBody>
          <a:bodyPr>
            <a:normAutofit/>
          </a:bodyPr>
          <a:lstStyle>
            <a:lvl1pPr marL="0" indent="0" algn="r">
              <a:buNone/>
              <a:defRPr sz="3600">
                <a:solidFill>
                  <a:schemeClr val="bg1"/>
                </a:solidFill>
                <a:latin typeface="+mn-lt"/>
              </a:defRPr>
            </a:lvl1pPr>
          </a:lstStyle>
          <a:p>
            <a:pPr lvl="0"/>
            <a:r>
              <a:rPr lang="en-US" dirty="0"/>
              <a:t>Sub-Heading</a:t>
            </a:r>
          </a:p>
        </p:txBody>
      </p:sp>
    </p:spTree>
    <p:extLst>
      <p:ext uri="{BB962C8B-B14F-4D97-AF65-F5344CB8AC3E}">
        <p14:creationId xmlns:p14="http://schemas.microsoft.com/office/powerpoint/2010/main" val="104842642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363721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629012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02442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332509" y="301337"/>
            <a:ext cx="11513127" cy="185997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xmlns=""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xmlns=""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xmlns=""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05355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332509" y="301337"/>
            <a:ext cx="11513127" cy="185997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xmlns=""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xmlns=""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xmlns=""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238736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332509" y="301337"/>
            <a:ext cx="11513127" cy="185997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xmlns=""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xmlns=""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xmlns=""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3952823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xmlns=""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xmlns=""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xmlns=""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3822806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xmlns=""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xmlns=""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xmlns=""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6424098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xmlns="" id="{08A84934-B093-EF49-A53B-461C49FA347E}"/>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xmlns="" id="{49ACB783-6197-4745-B20F-1918F67FAE37}"/>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xmlns="" id="{BD98D3E7-03E2-E647-AAEC-6881A6C8126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400487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56214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6021C4F-0C13-9B43-A428-E41CA9DD834F}"/>
              </a:ext>
            </a:extLst>
          </p:cNvPr>
          <p:cNvSpPr/>
          <p:nvPr userDrawn="1"/>
        </p:nvSpPr>
        <p:spPr>
          <a:xfrm>
            <a:off x="1" y="573972"/>
            <a:ext cx="3657600" cy="396619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xmlns="" id="{C701476E-1C75-7849-95EC-3A7EC21CB04F}"/>
              </a:ext>
            </a:extLst>
          </p:cNvPr>
          <p:cNvSpPr/>
          <p:nvPr userDrawn="1"/>
        </p:nvSpPr>
        <p:spPr>
          <a:xfrm>
            <a:off x="10798629" y="4540164"/>
            <a:ext cx="1393371" cy="81471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xmlns=""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xmlns=""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xmlns=""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xmlns=""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xmlns=""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28420806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6021C4F-0C13-9B43-A428-E41CA9DD834F}"/>
              </a:ext>
            </a:extLst>
          </p:cNvPr>
          <p:cNvSpPr/>
          <p:nvPr userDrawn="1"/>
        </p:nvSpPr>
        <p:spPr>
          <a:xfrm>
            <a:off x="1" y="573972"/>
            <a:ext cx="3657600" cy="396619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xmlns="" id="{C701476E-1C75-7849-95EC-3A7EC21CB04F}"/>
              </a:ext>
            </a:extLst>
          </p:cNvPr>
          <p:cNvSpPr/>
          <p:nvPr userDrawn="1"/>
        </p:nvSpPr>
        <p:spPr>
          <a:xfrm>
            <a:off x="10798629" y="4540164"/>
            <a:ext cx="1393371" cy="81471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xmlns=""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xmlns=""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xmlns=""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xmlns=""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xmlns="" id="{FF72099B-33CA-D043-9A4B-B4B8E900C2F3}"/>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76912678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6021C4F-0C13-9B43-A428-E41CA9DD834F}"/>
              </a:ext>
            </a:extLst>
          </p:cNvPr>
          <p:cNvSpPr/>
          <p:nvPr userDrawn="1"/>
        </p:nvSpPr>
        <p:spPr>
          <a:xfrm>
            <a:off x="1" y="573972"/>
            <a:ext cx="3657600" cy="396619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xmlns="" id="{C701476E-1C75-7849-95EC-3A7EC21CB04F}"/>
              </a:ext>
            </a:extLst>
          </p:cNvPr>
          <p:cNvSpPr/>
          <p:nvPr userDrawn="1"/>
        </p:nvSpPr>
        <p:spPr>
          <a:xfrm>
            <a:off x="10798629" y="4540164"/>
            <a:ext cx="1393371" cy="81471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xmlns=""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xmlns=""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xmlns=""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xmlns=""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xmlns="" id="{00A337F4-DAD3-A746-96CC-86A01DFB30BA}"/>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94930138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xmlns=""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xmlns=""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xmlns=""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6" name="Group 25">
            <a:extLst>
              <a:ext uri="{FF2B5EF4-FFF2-40B4-BE49-F238E27FC236}">
                <a16:creationId xmlns:a16="http://schemas.microsoft.com/office/drawing/2014/main" xmlns="" id="{14A143FF-F074-884D-817C-4D0DD7610F59}"/>
              </a:ext>
            </a:extLst>
          </p:cNvPr>
          <p:cNvGrpSpPr/>
          <p:nvPr userDrawn="1"/>
        </p:nvGrpSpPr>
        <p:grpSpPr>
          <a:xfrm>
            <a:off x="3018" y="6099302"/>
            <a:ext cx="12188982" cy="125532"/>
            <a:chOff x="3018" y="6099302"/>
            <a:chExt cx="12188982" cy="125532"/>
          </a:xfrm>
        </p:grpSpPr>
        <p:pic>
          <p:nvPicPr>
            <p:cNvPr id="19" name="Picture 18">
              <a:extLst>
                <a:ext uri="{FF2B5EF4-FFF2-40B4-BE49-F238E27FC236}">
                  <a16:creationId xmlns:a16="http://schemas.microsoft.com/office/drawing/2014/main" xmlns="" id="{F869ABF9-8E27-C948-8152-9DDD895D882A}"/>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20" name="Straight Connector 19">
              <a:extLst>
                <a:ext uri="{FF2B5EF4-FFF2-40B4-BE49-F238E27FC236}">
                  <a16:creationId xmlns:a16="http://schemas.microsoft.com/office/drawing/2014/main" xmlns="" id="{BCF01D6B-0253-C641-9DD7-9FB270962D73}"/>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1E1FC9E7-B9B9-6249-9BF9-D4096CB525E9}"/>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Picture Placeholder 2">
            <a:extLst>
              <a:ext uri="{FF2B5EF4-FFF2-40B4-BE49-F238E27FC236}">
                <a16:creationId xmlns:a16="http://schemas.microsoft.com/office/drawing/2014/main" xmlns=""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67967059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23">
            <a:extLst>
              <a:ext uri="{FF2B5EF4-FFF2-40B4-BE49-F238E27FC236}">
                <a16:creationId xmlns:a16="http://schemas.microsoft.com/office/drawing/2014/main" xmlns="" id="{C9F3C691-B9B3-5545-8075-CE9C4E61C659}"/>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xmlns="" id="{A738010C-55F8-BF47-89B3-62874F609C1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xmlns="" id="{EB76A83F-5BE1-0B46-A495-7CA331459A89}"/>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xmlns="" id="{73838BA2-C576-D24B-9886-8F26BEE4513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xmlns="" id="{2EA54184-A903-0A4E-8E27-64B769C66175}"/>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xmlns="" id="{F08497CE-EE28-F64A-8BAF-3D356C92151B}"/>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EE57071F-8058-A843-B3E6-968612336A8D}"/>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xmlns="" id="{2ED96AA3-F8E5-BF49-B434-0E5577E372FE}"/>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83093454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23">
            <a:extLst>
              <a:ext uri="{FF2B5EF4-FFF2-40B4-BE49-F238E27FC236}">
                <a16:creationId xmlns:a16="http://schemas.microsoft.com/office/drawing/2014/main" xmlns="" id="{D5E90AED-30CF-2346-941F-0E2BECD950F4}"/>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xmlns="" id="{4162B794-41FD-ED43-9AFC-365FBF32F422}"/>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xmlns="" id="{5AAEF02B-7454-DE4F-AA3E-59ADF794CD2B}"/>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xmlns="" id="{34346F16-4073-424E-9863-65DDC6AB99C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xmlns="" id="{E3AB1CA3-2E96-F54D-B949-40B61C692F91}"/>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xmlns="" id="{907A7F1A-15B7-5642-A18C-D11C4C1D9CC6}"/>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73BC0FDA-21A1-624B-8EFE-B9D12F10A33B}"/>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xmlns="" id="{9E74DED7-1B98-5B44-A322-DADCA3E6B6BD}"/>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45093551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2F2688E-06D0-0541-ABF6-E7CC6300E545}"/>
              </a:ext>
            </a:extLst>
          </p:cNvPr>
          <p:cNvSpPr/>
          <p:nvPr userDrawn="1"/>
        </p:nvSpPr>
        <p:spPr>
          <a:xfrm>
            <a:off x="332509" y="301336"/>
            <a:ext cx="11513127" cy="6213764"/>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a:extLst>
              <a:ext uri="{FF2B5EF4-FFF2-40B4-BE49-F238E27FC236}">
                <a16:creationId xmlns:a16="http://schemas.microsoft.com/office/drawing/2014/main" xmlns="" id="{28AE368C-36EF-EF4A-8D88-08BB6BAE0FBC}"/>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9" name="Straight Connector 8">
            <a:extLst>
              <a:ext uri="{FF2B5EF4-FFF2-40B4-BE49-F238E27FC236}">
                <a16:creationId xmlns:a16="http://schemas.microsoft.com/office/drawing/2014/main" xmlns="" id="{1C8E671D-F2A4-1D49-AA3B-968FFA676999}"/>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97ABAE81-7FEB-C14C-A288-8A611EEBB85E}"/>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3">
            <a:extLst>
              <a:ext uri="{FF2B5EF4-FFF2-40B4-BE49-F238E27FC236}">
                <a16:creationId xmlns:a16="http://schemas.microsoft.com/office/drawing/2014/main" xmlns=""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382126908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C5AF5D0-A371-FA48-93FC-F9AB2731EFED}"/>
              </a:ext>
            </a:extLst>
          </p:cNvPr>
          <p:cNvSpPr/>
          <p:nvPr userDrawn="1"/>
        </p:nvSpPr>
        <p:spPr>
          <a:xfrm>
            <a:off x="332509" y="301336"/>
            <a:ext cx="11513127" cy="6213764"/>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a:extLst>
              <a:ext uri="{FF2B5EF4-FFF2-40B4-BE49-F238E27FC236}">
                <a16:creationId xmlns:a16="http://schemas.microsoft.com/office/drawing/2014/main" xmlns="" id="{0F87A83A-46B6-4347-928D-02C6B7C1F5BD}"/>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2" name="Straight Connector 11">
            <a:extLst>
              <a:ext uri="{FF2B5EF4-FFF2-40B4-BE49-F238E27FC236}">
                <a16:creationId xmlns:a16="http://schemas.microsoft.com/office/drawing/2014/main" xmlns="" id="{98EDF6A6-C862-304F-AE38-0AEFCCAF859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F79398F0-177C-2A47-954E-83ACFABF81D1}"/>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23">
            <a:extLst>
              <a:ext uri="{FF2B5EF4-FFF2-40B4-BE49-F238E27FC236}">
                <a16:creationId xmlns:a16="http://schemas.microsoft.com/office/drawing/2014/main" xmlns="" id="{A6EC53F8-17DE-B545-8DCA-C7FF0F8C0D6F}"/>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34762942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BF59D6B-E258-EE40-96D7-2D3516A1A27E}"/>
              </a:ext>
            </a:extLst>
          </p:cNvPr>
          <p:cNvSpPr/>
          <p:nvPr userDrawn="1"/>
        </p:nvSpPr>
        <p:spPr>
          <a:xfrm>
            <a:off x="332509" y="301336"/>
            <a:ext cx="11513127" cy="6213764"/>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a:extLst>
              <a:ext uri="{FF2B5EF4-FFF2-40B4-BE49-F238E27FC236}">
                <a16:creationId xmlns:a16="http://schemas.microsoft.com/office/drawing/2014/main" xmlns="" id="{8BAB52DC-19E2-044A-8BBC-3543239B3096}"/>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3" name="Straight Connector 12">
            <a:extLst>
              <a:ext uri="{FF2B5EF4-FFF2-40B4-BE49-F238E27FC236}">
                <a16:creationId xmlns:a16="http://schemas.microsoft.com/office/drawing/2014/main" xmlns="" id="{494BBD8C-0955-1F44-8703-B48AE4A99DB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5DC2CAE3-9830-2C43-9E91-4A7D778040A3}"/>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xmlns="" id="{A5D29BC9-A3D9-3F4F-8D05-111B729E595C}"/>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86599235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userDrawn="1"/>
        </p:nvSpPr>
        <p:spPr>
          <a:xfrm>
            <a:off x="3291612" y="2061841"/>
            <a:ext cx="2659582" cy="3745771"/>
          </a:xfrm>
          <a:prstGeom prst="rect">
            <a:avLst/>
          </a:prstGeom>
          <a:noFill/>
          <a:ln w="1905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userDrawn="1"/>
        </p:nvSpPr>
        <p:spPr>
          <a:xfrm>
            <a:off x="9010099" y="2061841"/>
            <a:ext cx="2659582" cy="3745771"/>
          </a:xfrm>
          <a:prstGeom prst="rect">
            <a:avLst/>
          </a:prstGeom>
          <a:noFill/>
          <a:ln w="1905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76C6D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F6BC67"/>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grpSp>
        <p:nvGrpSpPr>
          <p:cNvPr id="22" name="Group 21">
            <a:extLst>
              <a:ext uri="{FF2B5EF4-FFF2-40B4-BE49-F238E27FC236}">
                <a16:creationId xmlns:a16="http://schemas.microsoft.com/office/drawing/2014/main" xmlns="" id="{B6F62D2B-2EF6-B14F-B8E1-9436E0869E1D}"/>
              </a:ext>
            </a:extLst>
          </p:cNvPr>
          <p:cNvGrpSpPr/>
          <p:nvPr userDrawn="1"/>
        </p:nvGrpSpPr>
        <p:grpSpPr>
          <a:xfrm>
            <a:off x="0" y="6404007"/>
            <a:ext cx="12192000" cy="125532"/>
            <a:chOff x="-173656" y="6390668"/>
            <a:chExt cx="12192000" cy="125532"/>
          </a:xfrm>
        </p:grpSpPr>
        <p:pic>
          <p:nvPicPr>
            <p:cNvPr id="23" name="Picture 22">
              <a:extLst>
                <a:ext uri="{FF2B5EF4-FFF2-40B4-BE49-F238E27FC236}">
                  <a16:creationId xmlns:a16="http://schemas.microsoft.com/office/drawing/2014/main" xmlns="" id="{29A6BD51-50EB-3545-AF0F-C26B822DE615}"/>
                </a:ext>
              </a:extLst>
            </p:cNvPr>
            <p:cNvPicPr>
              <a:picLocks noChangeAspect="1"/>
            </p:cNvPicPr>
            <p:nvPr userDrawn="1"/>
          </p:nvPicPr>
          <p:blipFill>
            <a:blip r:embed="rId2"/>
            <a:stretch>
              <a:fillRect/>
            </a:stretch>
          </p:blipFill>
          <p:spPr>
            <a:xfrm>
              <a:off x="5018549" y="6390668"/>
              <a:ext cx="1732336" cy="125532"/>
            </a:xfrm>
            <a:prstGeom prst="rect">
              <a:avLst/>
            </a:prstGeom>
          </p:spPr>
        </p:pic>
        <p:cxnSp>
          <p:nvCxnSpPr>
            <p:cNvPr id="24" name="Straight Connector 23">
              <a:extLst>
                <a:ext uri="{FF2B5EF4-FFF2-40B4-BE49-F238E27FC236}">
                  <a16:creationId xmlns:a16="http://schemas.microsoft.com/office/drawing/2014/main" xmlns="" id="{39496A35-B64B-8F4B-BDA1-16689BD45E55}"/>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365754BD-DF66-9549-889C-B58A9BEE7E68}"/>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29879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8156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xmlns=""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9" name="Text Placeholder 23">
            <a:extLst>
              <a:ext uri="{FF2B5EF4-FFF2-40B4-BE49-F238E27FC236}">
                <a16:creationId xmlns:a16="http://schemas.microsoft.com/office/drawing/2014/main" xmlns=""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xmlns="" id="{8AC65B54-BA29-FA46-A8C1-8E41C5DF0C94}"/>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xmlns="" id="{EC887EE7-F097-6841-B8D0-5BF42F9955DB}"/>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xmlns="" id="{508027AF-482D-CA40-96F0-5B2D68D81A38}"/>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4D3D2D1C-235C-A144-87F8-12B9325B8BBE}"/>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xmlns="" id="{E0F21F3F-C430-3542-9348-FAC61F91B8BF}"/>
              </a:ext>
            </a:extLst>
          </p:cNvPr>
          <p:cNvSpPr/>
          <p:nvPr userDrawn="1"/>
        </p:nvSpPr>
        <p:spPr>
          <a:xfrm>
            <a:off x="4332514" y="6083"/>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Tree>
    <p:extLst>
      <p:ext uri="{BB962C8B-B14F-4D97-AF65-F5344CB8AC3E}">
        <p14:creationId xmlns:p14="http://schemas.microsoft.com/office/powerpoint/2010/main" val="31421813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xmlns=""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xmlns="" id="{28EC86D2-E8D4-C543-A086-19A1B6FF240C}"/>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xmlns=""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xmlns="" id="{31A567F0-E99B-2C45-A79B-9BF3D61B3AD2}"/>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nvGrpSpPr>
          <p:cNvPr id="21" name="Group 20">
            <a:extLst>
              <a:ext uri="{FF2B5EF4-FFF2-40B4-BE49-F238E27FC236}">
                <a16:creationId xmlns:a16="http://schemas.microsoft.com/office/drawing/2014/main" xmlns="" id="{9D02A3E2-E80D-7844-9184-2B0EC15BB8DD}"/>
              </a:ext>
            </a:extLst>
          </p:cNvPr>
          <p:cNvGrpSpPr/>
          <p:nvPr userDrawn="1"/>
        </p:nvGrpSpPr>
        <p:grpSpPr>
          <a:xfrm>
            <a:off x="0" y="6395457"/>
            <a:ext cx="12192000" cy="125532"/>
            <a:chOff x="98476" y="6381389"/>
            <a:chExt cx="12192000" cy="125532"/>
          </a:xfrm>
        </p:grpSpPr>
        <p:pic>
          <p:nvPicPr>
            <p:cNvPr id="22" name="Picture 21">
              <a:extLst>
                <a:ext uri="{FF2B5EF4-FFF2-40B4-BE49-F238E27FC236}">
                  <a16:creationId xmlns:a16="http://schemas.microsoft.com/office/drawing/2014/main" xmlns="" id="{DA8E0FB0-8B78-4D4F-ACFD-64A5C2FE21AA}"/>
                </a:ext>
              </a:extLst>
            </p:cNvPr>
            <p:cNvPicPr>
              <a:picLocks noChangeAspect="1"/>
            </p:cNvPicPr>
            <p:nvPr userDrawn="1"/>
          </p:nvPicPr>
          <p:blipFill>
            <a:blip r:embed="rId3"/>
            <a:stretch>
              <a:fillRect/>
            </a:stretch>
          </p:blipFill>
          <p:spPr>
            <a:xfrm>
              <a:off x="9917725" y="6381389"/>
              <a:ext cx="1732336" cy="125532"/>
            </a:xfrm>
            <a:prstGeom prst="rect">
              <a:avLst/>
            </a:prstGeom>
          </p:spPr>
        </p:pic>
        <p:cxnSp>
          <p:nvCxnSpPr>
            <p:cNvPr id="23" name="Straight Connector 22">
              <a:extLst>
                <a:ext uri="{FF2B5EF4-FFF2-40B4-BE49-F238E27FC236}">
                  <a16:creationId xmlns:a16="http://schemas.microsoft.com/office/drawing/2014/main" xmlns="" id="{965199E0-C966-234B-AACF-17FB6F1188A7}"/>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A04A5A9C-22F8-D74D-93CC-7913DB9E4E33}"/>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226657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xmlns=""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xmlns=""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xmlns="" id="{A301F4E2-16CC-344C-B8D7-36AC9401AED2}"/>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xmlns="" id="{A92CA399-6D08-6E40-A703-72E82C39DE91}"/>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xmlns="" id="{0474EBA3-0773-FD45-A47A-005DFD90534B}"/>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D33719CB-F2B6-8945-838B-029D866DB60D}"/>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xmlns="" id="{6DAFF203-8D79-F746-990D-17E7C15602BE}"/>
              </a:ext>
            </a:extLst>
          </p:cNvPr>
          <p:cNvSpPr/>
          <p:nvPr userDrawn="1"/>
        </p:nvSpPr>
        <p:spPr>
          <a:xfrm>
            <a:off x="4332514" y="6083"/>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Tree>
    <p:extLst>
      <p:ext uri="{BB962C8B-B14F-4D97-AF65-F5344CB8AC3E}">
        <p14:creationId xmlns:p14="http://schemas.microsoft.com/office/powerpoint/2010/main" val="37230458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145FBBD5-70EC-8B46-9208-599D94DA9480}"/>
              </a:ext>
            </a:extLst>
          </p:cNvPr>
          <p:cNvSpPr/>
          <p:nvPr userDrawn="1"/>
        </p:nvSpPr>
        <p:spPr>
          <a:xfrm>
            <a:off x="-6583" y="4452650"/>
            <a:ext cx="12238340" cy="240535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 Placeholder 23">
            <a:extLst>
              <a:ext uri="{FF2B5EF4-FFF2-40B4-BE49-F238E27FC236}">
                <a16:creationId xmlns:a16="http://schemas.microsoft.com/office/drawing/2014/main" xmlns="" id="{D48D8525-2FDE-9647-B1AB-BA3F3DD31772}"/>
              </a:ext>
            </a:extLst>
          </p:cNvPr>
          <p:cNvSpPr>
            <a:spLocks noGrp="1"/>
          </p:cNvSpPr>
          <p:nvPr>
            <p:ph type="body" sz="quarter" idx="13" hasCustomPrompt="1"/>
          </p:nvPr>
        </p:nvSpPr>
        <p:spPr>
          <a:xfrm>
            <a:off x="366946" y="4897601"/>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xmlns="" id="{74CD0716-3C96-894C-91ED-8332CDFC407A}"/>
              </a:ext>
            </a:extLst>
          </p:cNvPr>
          <p:cNvSpPr>
            <a:spLocks noGrp="1"/>
          </p:cNvSpPr>
          <p:nvPr>
            <p:ph type="body" sz="quarter" idx="14" hasCustomPrompt="1"/>
          </p:nvPr>
        </p:nvSpPr>
        <p:spPr>
          <a:xfrm>
            <a:off x="366946" y="5693002"/>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xmlns="" id="{2774E81A-C82A-AF4E-92BC-3B41DC06C7BB}"/>
              </a:ext>
            </a:extLst>
          </p:cNvPr>
          <p:cNvSpPr>
            <a:spLocks noGrp="1"/>
          </p:cNvSpPr>
          <p:nvPr>
            <p:ph type="body" sz="quarter" idx="15" hasCustomPrompt="1"/>
          </p:nvPr>
        </p:nvSpPr>
        <p:spPr>
          <a:xfrm>
            <a:off x="8601483" y="498829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2" name="Text Placeholder 2">
            <a:extLst>
              <a:ext uri="{FF2B5EF4-FFF2-40B4-BE49-F238E27FC236}">
                <a16:creationId xmlns:a16="http://schemas.microsoft.com/office/drawing/2014/main" xmlns="" id="{DB7F793F-AD5F-B141-A34F-29406C79BC42}"/>
              </a:ext>
            </a:extLst>
          </p:cNvPr>
          <p:cNvSpPr>
            <a:spLocks noGrp="1"/>
          </p:cNvSpPr>
          <p:nvPr>
            <p:ph type="body" sz="quarter" idx="16" hasCustomPrompt="1"/>
          </p:nvPr>
        </p:nvSpPr>
        <p:spPr>
          <a:xfrm>
            <a:off x="8601483" y="5534225"/>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4" name="Text Placeholder 2">
            <a:extLst>
              <a:ext uri="{FF2B5EF4-FFF2-40B4-BE49-F238E27FC236}">
                <a16:creationId xmlns:a16="http://schemas.microsoft.com/office/drawing/2014/main" xmlns="" id="{C612B400-A1DE-8348-934A-BFCFF27BDE02}"/>
              </a:ext>
            </a:extLst>
          </p:cNvPr>
          <p:cNvSpPr>
            <a:spLocks noGrp="1"/>
          </p:cNvSpPr>
          <p:nvPr>
            <p:ph type="body" sz="quarter" idx="17" hasCustomPrompt="1"/>
          </p:nvPr>
        </p:nvSpPr>
        <p:spPr>
          <a:xfrm>
            <a:off x="8601483" y="6101164"/>
            <a:ext cx="2812464" cy="323455"/>
          </a:xfrm>
        </p:spPr>
        <p:txBody>
          <a:bodyPr anchor="t">
            <a:normAutofit/>
          </a:bodyPr>
          <a:lstStyle>
            <a:lvl1pPr marL="0" indent="0">
              <a:buNone/>
              <a:defRPr sz="1600">
                <a:solidFill>
                  <a:schemeClr val="bg1"/>
                </a:solidFill>
              </a:defRPr>
            </a:lvl1pPr>
          </a:lstStyle>
          <a:p>
            <a:pPr lvl="0"/>
            <a:r>
              <a:rPr lang="en-US" dirty="0"/>
              <a:t>Text 1</a:t>
            </a:r>
          </a:p>
        </p:txBody>
      </p:sp>
      <p:pic>
        <p:nvPicPr>
          <p:cNvPr id="35" name="Picture 34" descr="A close up of a sign&#10;&#10;Description automatically generated">
            <a:extLst>
              <a:ext uri="{FF2B5EF4-FFF2-40B4-BE49-F238E27FC236}">
                <a16:creationId xmlns:a16="http://schemas.microsoft.com/office/drawing/2014/main" xmlns="" id="{25A2D98F-3A90-9D48-9AE7-BBCF43017D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667" y="276966"/>
            <a:ext cx="5238017" cy="3785046"/>
          </a:xfrm>
          <a:prstGeom prst="rect">
            <a:avLst/>
          </a:prstGeom>
        </p:spPr>
      </p:pic>
      <p:pic>
        <p:nvPicPr>
          <p:cNvPr id="36" name="Picture 35">
            <a:extLst>
              <a:ext uri="{FF2B5EF4-FFF2-40B4-BE49-F238E27FC236}">
                <a16:creationId xmlns:a16="http://schemas.microsoft.com/office/drawing/2014/main" xmlns="" id="{29AEFBBE-F020-3148-96E9-F0B952E7888C}"/>
              </a:ext>
            </a:extLst>
          </p:cNvPr>
          <p:cNvPicPr>
            <a:picLocks noChangeAspect="1"/>
          </p:cNvPicPr>
          <p:nvPr userDrawn="1"/>
        </p:nvPicPr>
        <p:blipFill>
          <a:blip r:embed="rId3"/>
          <a:stretch>
            <a:fillRect/>
          </a:stretch>
        </p:blipFill>
        <p:spPr>
          <a:xfrm>
            <a:off x="9901833" y="3650366"/>
            <a:ext cx="2095500" cy="558800"/>
          </a:xfrm>
          <a:prstGeom prst="rect">
            <a:avLst/>
          </a:prstGeom>
        </p:spPr>
      </p:pic>
    </p:spTree>
    <p:extLst>
      <p:ext uri="{BB962C8B-B14F-4D97-AF65-F5344CB8AC3E}">
        <p14:creationId xmlns:p14="http://schemas.microsoft.com/office/powerpoint/2010/main" val="294888365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99375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771361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84944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xmlns=""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xmlns=""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xmlns="" id="{46E7E2D0-5766-184D-B066-151C0BDA9313}"/>
              </a:ext>
            </a:extLst>
          </p:cNvPr>
          <p:cNvCxnSpPr>
            <a:cxnSpLocks/>
          </p:cNvCxnSpPr>
          <p:nvPr userDrawn="1"/>
        </p:nvCxnSpPr>
        <p:spPr>
          <a:xfrm flipH="1">
            <a:off x="5051558" y="1937053"/>
            <a:ext cx="13670" cy="4264250"/>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xmlns=""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xmlns=""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xmlns=""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xmlns=""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14955243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327546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dirty="0">
                <a:solidFill>
                  <a:prstClr val="white"/>
                </a:solidFill>
                <a:sym typeface="Quattrocento Sans"/>
              </a:rPr>
              <a:t>MCM</a:t>
            </a:r>
          </a:p>
          <a:p>
            <a:pPr fontAlgn="base"/>
            <a:r>
              <a:rPr lang="en-IE" sz="4400" dirty="0">
                <a:solidFill>
                  <a:prstClr val="white"/>
                </a:solidFill>
                <a:sym typeface="Quattrocento Sans"/>
              </a:rPr>
              <a:t>FONT TYPEFACE &amp; SIZE</a:t>
            </a:r>
            <a:endParaRPr lang="en-IE" sz="3600" dirty="0">
              <a:solidFill>
                <a:prstClr val="white"/>
              </a:solidFill>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dirty="0">
                <a:solidFill>
                  <a:prstClr val="white"/>
                </a:solidFill>
              </a:rPr>
              <a:t>PLEASE ENSURE TO KEEP FONTS AS PER THE LAYOUT</a:t>
            </a:r>
          </a:p>
          <a:p>
            <a:pPr fontAlgn="base"/>
            <a:endParaRPr lang="en-IE" sz="3000" dirty="0">
              <a:solidFill>
                <a:prstClr val="white"/>
              </a:solidFill>
            </a:endParaRPr>
          </a:p>
          <a:p>
            <a:pPr>
              <a:buClr>
                <a:prstClr val="black"/>
              </a:buClr>
              <a:buSzPts val="1100"/>
              <a:buFont typeface="Arial"/>
              <a:buNone/>
            </a:pPr>
            <a:r>
              <a:rPr lang="en-IE" sz="3000" dirty="0">
                <a:solidFill>
                  <a:prstClr val="white"/>
                </a:solidFill>
              </a:rPr>
              <a:t>48 point  -  Divider Slides</a:t>
            </a:r>
          </a:p>
          <a:p>
            <a:pPr>
              <a:buClr>
                <a:prstClr val="black"/>
              </a:buClr>
              <a:buSzPts val="1100"/>
              <a:buFont typeface="Arial"/>
              <a:buNone/>
            </a:pPr>
            <a:endParaRPr lang="en-IE" sz="1000" b="1" dirty="0">
              <a:solidFill>
                <a:prstClr val="white"/>
              </a:solidFill>
              <a:ea typeface="Quattrocento Sans"/>
              <a:cs typeface="Quattrocento Sans"/>
              <a:sym typeface="Quattrocento Sans"/>
            </a:endParaRPr>
          </a:p>
          <a:p>
            <a:pPr>
              <a:buClr>
                <a:prstClr val="black"/>
              </a:buClr>
              <a:buSzPts val="1100"/>
              <a:buFont typeface="Arial"/>
              <a:buNone/>
              <a:defRPr/>
            </a:pPr>
            <a:r>
              <a:rPr lang="en-IE" sz="3000" dirty="0">
                <a:solidFill>
                  <a:prstClr val="white"/>
                </a:solidFill>
              </a:rPr>
              <a:t>36 point  -  Title Heading</a:t>
            </a:r>
          </a:p>
          <a:p>
            <a:pPr>
              <a:buClr>
                <a:prstClr val="black"/>
              </a:buClr>
              <a:buSzPts val="1100"/>
              <a:buFont typeface="Arial"/>
              <a:buNone/>
              <a:defRPr/>
            </a:pPr>
            <a:endParaRPr lang="en-IE" sz="1000" dirty="0">
              <a:solidFill>
                <a:prstClr val="white"/>
              </a:solidFill>
            </a:endParaRPr>
          </a:p>
          <a:p>
            <a:pPr>
              <a:buClr>
                <a:prstClr val="black"/>
              </a:buClr>
              <a:buSzPts val="1100"/>
              <a:buFont typeface="Arial"/>
              <a:buNone/>
              <a:defRPr/>
            </a:pPr>
            <a:r>
              <a:rPr lang="en-IE" sz="3000" dirty="0">
                <a:solidFill>
                  <a:prstClr val="white"/>
                </a:solidFill>
              </a:rPr>
              <a:t>30 point  -  Sub-Titles</a:t>
            </a:r>
          </a:p>
          <a:p>
            <a:pPr>
              <a:buClr>
                <a:prstClr val="black"/>
              </a:buClr>
              <a:buSzPts val="1100"/>
              <a:buFont typeface="Arial"/>
              <a:buNone/>
              <a:defRPr/>
            </a:pPr>
            <a:r>
              <a:rPr lang="en-IE" sz="3000" dirty="0">
                <a:solidFill>
                  <a:prstClr val="white"/>
                </a:solidFill>
              </a:rPr>
              <a:t>	       - Quotes	</a:t>
            </a:r>
          </a:p>
          <a:p>
            <a:pPr>
              <a:buClr>
                <a:prstClr val="black"/>
              </a:buClr>
              <a:buSzPts val="1100"/>
              <a:buFont typeface="Arial"/>
              <a:buNone/>
              <a:defRPr/>
            </a:pPr>
            <a:endParaRPr lang="en-IE" sz="1000" dirty="0">
              <a:solidFill>
                <a:prstClr val="white"/>
              </a:solidFill>
            </a:endParaRPr>
          </a:p>
          <a:p>
            <a:pPr>
              <a:buClr>
                <a:prstClr val="black"/>
              </a:buClr>
              <a:buSzPts val="1100"/>
              <a:buFont typeface="Arial"/>
              <a:buNone/>
              <a:defRPr/>
            </a:pPr>
            <a:r>
              <a:rPr lang="en-IE" sz="3000" dirty="0">
                <a:solidFill>
                  <a:prstClr val="white"/>
                </a:solidFill>
              </a:rPr>
              <a:t>24 point  -  </a:t>
            </a:r>
            <a:r>
              <a:rPr lang="en-IE" sz="3000" dirty="0">
                <a:solidFill>
                  <a:prstClr val="white"/>
                </a:solidFill>
                <a:ea typeface="Quattrocento Sans"/>
                <a:cs typeface="Quattrocento Sans"/>
                <a:sym typeface="Quattrocento Sans"/>
              </a:rPr>
              <a:t>Main </a:t>
            </a:r>
            <a:r>
              <a:rPr lang="en-IE" sz="3000" dirty="0">
                <a:solidFill>
                  <a:prstClr val="white"/>
                </a:solidFill>
              </a:rPr>
              <a:t>Text Body </a:t>
            </a:r>
            <a:endParaRPr lang="en-US" sz="3000" dirty="0">
              <a:solidFill>
                <a:prstClr val="black"/>
              </a:solidFill>
            </a:endParaRPr>
          </a:p>
          <a:p>
            <a:pPr fontAlgn="base"/>
            <a:endParaRPr lang="en-IE" sz="3000" dirty="0">
              <a:solidFill>
                <a:prstClr val="white"/>
              </a:solidFill>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dirty="0">
                <a:solidFill>
                  <a:prstClr val="white"/>
                </a:solidFill>
                <a:sym typeface="Quattrocento Sans"/>
              </a:rPr>
              <a:t>Please ensure to keep the font sizes set as per the slide layouts. The font used throughout the </a:t>
            </a:r>
            <a:r>
              <a:rPr lang="en-IE" sz="2400" b="1" dirty="0">
                <a:solidFill>
                  <a:prstClr val="white"/>
                </a:solidFill>
                <a:sym typeface="Quattrocento Sans"/>
              </a:rPr>
              <a:t>MCM </a:t>
            </a:r>
            <a:r>
              <a:rPr lang="en-IE" sz="2400" dirty="0">
                <a:solidFill>
                  <a:prstClr val="white"/>
                </a:solidFill>
                <a:sym typeface="Quattrocento Sans"/>
              </a:rPr>
              <a:t>PowerPoint is</a:t>
            </a:r>
            <a:r>
              <a:rPr lang="is-IS" sz="2400" dirty="0">
                <a:solidFill>
                  <a:prstClr val="white"/>
                </a:solidFill>
                <a:sym typeface="Quattrocento Sans"/>
              </a:rPr>
              <a:t>….</a:t>
            </a:r>
            <a:endParaRPr lang="en-IE" sz="2400" dirty="0">
              <a:solidFill>
                <a:prstClr val="white"/>
              </a:solidFill>
              <a:sym typeface="Quattrocento Sans"/>
            </a:endParaRPr>
          </a:p>
          <a:p>
            <a:pPr fontAlgn="base"/>
            <a:endParaRPr lang="en-IE" sz="2400" dirty="0">
              <a:solidFill>
                <a:prstClr val="white"/>
              </a:solidFill>
              <a:sym typeface="Quattrocento Sans"/>
            </a:endParaRPr>
          </a:p>
          <a:p>
            <a:pPr fontAlgn="base"/>
            <a:r>
              <a:rPr lang="en-IE" sz="3600" b="1" i="1" dirty="0">
                <a:solidFill>
                  <a:prstClr val="white"/>
                </a:solidFill>
                <a:ea typeface="Quattrocento Sans"/>
                <a:cs typeface="Quattrocento Sans"/>
                <a:sym typeface="Quattrocento Sans"/>
              </a:rPr>
              <a:t>Calibri</a:t>
            </a:r>
            <a:endParaRPr lang="en-IE" sz="3600" dirty="0">
              <a:solidFill>
                <a:prstClr val="white"/>
              </a:solidFill>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dirty="0">
                <a:solidFill>
                  <a:prstClr val="white"/>
                </a:solidFill>
              </a:rPr>
              <a:t>*** </a:t>
            </a:r>
            <a:r>
              <a:rPr lang="en-IE" sz="2400" b="1" dirty="0">
                <a:solidFill>
                  <a:prstClr val="white"/>
                </a:solidFill>
              </a:rPr>
              <a:t>PLEASE DELETE THIS INSTRUCTION SLIDE BEFORE PRESENTING FINAL PRESENTATION </a:t>
            </a:r>
            <a:r>
              <a:rPr lang="en-IE" sz="2400" dirty="0">
                <a:solidFill>
                  <a:prstClr val="white"/>
                </a:solidFill>
              </a:rPr>
              <a:t>*** </a:t>
            </a:r>
            <a:endParaRPr lang="en-US" sz="2400" dirty="0">
              <a:solidFill>
                <a:prstClr val="white"/>
              </a:solidFill>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592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1234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userDrawn="1"/>
        </p:nvSpPr>
        <p:spPr>
          <a:xfrm>
            <a:off x="586901" y="491138"/>
            <a:ext cx="4309564" cy="4708981"/>
          </a:xfrm>
          <a:prstGeom prst="rect">
            <a:avLst/>
          </a:prstGeom>
        </p:spPr>
        <p:txBody>
          <a:bodyPr wrap="square">
            <a:spAutoFit/>
          </a:bodyPr>
          <a:lstStyle/>
          <a:p>
            <a:pPr>
              <a:buClr>
                <a:prstClr val="black"/>
              </a:buClr>
              <a:buSzPts val="1100"/>
              <a:buFont typeface="Arial"/>
              <a:buNone/>
            </a:pPr>
            <a:r>
              <a:rPr lang="en-IE" sz="3600" dirty="0">
                <a:solidFill>
                  <a:prstClr val="white"/>
                </a:solidFill>
                <a:ea typeface="Quattrocento Sans"/>
                <a:cs typeface="Quattrocento Sans"/>
                <a:sym typeface="Quattrocento Sans"/>
              </a:rPr>
              <a:t>ICONS WHICH CAN BE USED WITHIN THE </a:t>
            </a:r>
            <a:r>
              <a:rPr lang="en-IE" sz="3600" b="1" dirty="0">
                <a:solidFill>
                  <a:prstClr val="white"/>
                </a:solidFill>
                <a:ea typeface="Quattrocento Sans"/>
                <a:cs typeface="Quattrocento Sans"/>
                <a:sym typeface="Quattrocento Sans"/>
              </a:rPr>
              <a:t>MCM</a:t>
            </a:r>
          </a:p>
          <a:p>
            <a:pPr>
              <a:buClr>
                <a:prstClr val="black"/>
              </a:buClr>
              <a:buSzPts val="1100"/>
              <a:buFont typeface="Arial"/>
              <a:buNone/>
            </a:pPr>
            <a:r>
              <a:rPr lang="en-IE" sz="3600" dirty="0">
                <a:solidFill>
                  <a:prstClr val="white"/>
                </a:solidFill>
                <a:ea typeface="Quattrocento Sans"/>
                <a:cs typeface="Quattrocento Sans"/>
                <a:sym typeface="Quattrocento Sans"/>
              </a:rPr>
              <a:t>POWERPOINT</a:t>
            </a:r>
          </a:p>
          <a:p>
            <a:pPr>
              <a:buClr>
                <a:prstClr val="black"/>
              </a:buClr>
              <a:buSzPts val="1100"/>
              <a:buFont typeface="Arial"/>
              <a:buNone/>
            </a:pPr>
            <a:endParaRPr lang="en-IE" sz="3600" dirty="0">
              <a:solidFill>
                <a:prstClr val="white"/>
              </a:solidFill>
              <a:ea typeface="Quattrocento Sans"/>
              <a:cs typeface="Quattrocento Sans"/>
              <a:sym typeface="Quattrocento Sans"/>
            </a:endParaRPr>
          </a:p>
          <a:p>
            <a:pPr marL="52388">
              <a:buClr>
                <a:prstClr val="black"/>
              </a:buClr>
              <a:buSzPts val="900"/>
              <a:buFont typeface="Quattrocento Sans"/>
              <a:buNone/>
            </a:pPr>
            <a:r>
              <a:rPr lang="en-IE" sz="2400" i="1" dirty="0">
                <a:solidFill>
                  <a:prstClr val="white"/>
                </a:solidFill>
                <a:ea typeface="Quattrocento Sans"/>
                <a:cs typeface="Quattrocento Sans"/>
                <a:sym typeface="Quattrocento Sans"/>
              </a:rPr>
              <a:t>Resize them without losing quality.  Change line colour, width and style.  </a:t>
            </a:r>
          </a:p>
          <a:p>
            <a:pPr marL="52388">
              <a:buClr>
                <a:prstClr val="black"/>
              </a:buClr>
              <a:buSzPts val="900"/>
              <a:buFont typeface="Quattrocento Sans"/>
              <a:buNone/>
            </a:pPr>
            <a:endParaRPr lang="en-IE" sz="2400" i="1" dirty="0">
              <a:solidFill>
                <a:prstClr val="white"/>
              </a:solidFill>
              <a:ea typeface="Quattrocento Sans"/>
              <a:cs typeface="Quattrocento Sans"/>
              <a:sym typeface="Quattrocento Sans"/>
            </a:endParaRPr>
          </a:p>
          <a:p>
            <a:pPr marL="52388">
              <a:buClr>
                <a:prstClr val="black"/>
              </a:buClr>
              <a:buSzPts val="900"/>
              <a:buFont typeface="Quattrocento Sans"/>
              <a:buNone/>
            </a:pPr>
            <a:r>
              <a:rPr lang="en" sz="2400" dirty="0">
                <a:solidFill>
                  <a:prstClr val="white"/>
                </a:solidFill>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dirty="0">
                <a:solidFill>
                  <a:prstClr val="white"/>
                </a:solidFill>
              </a:rPr>
              <a:t>*** </a:t>
            </a:r>
            <a:r>
              <a:rPr lang="en-IE" sz="2400" b="1" dirty="0">
                <a:solidFill>
                  <a:prstClr val="white"/>
                </a:solidFill>
              </a:rPr>
              <a:t>PLEASE DELETE THIS INSTRUCTION SLIDE BEFORE PRESENTING FINAL PRESENTATION </a:t>
            </a:r>
            <a:r>
              <a:rPr lang="en-IE" sz="2400" dirty="0">
                <a:solidFill>
                  <a:prstClr val="white"/>
                </a:solidFill>
              </a:rPr>
              <a:t>*** </a:t>
            </a:r>
            <a:endParaRPr lang="en-US" sz="2400" dirty="0">
              <a:solidFill>
                <a:prstClr val="white"/>
              </a:solidFill>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10169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A3FB682-780A-834F-B278-D6836A070361}"/>
              </a:ext>
            </a:extLst>
          </p:cNvPr>
          <p:cNvPicPr>
            <a:picLocks noChangeAspect="1"/>
          </p:cNvPicPr>
          <p:nvPr userDrawn="1"/>
        </p:nvPicPr>
        <p:blipFill>
          <a:blip r:embed="rId2"/>
          <a:stretch>
            <a:fillRect/>
          </a:stretch>
        </p:blipFill>
        <p:spPr>
          <a:xfrm>
            <a:off x="0" y="2120348"/>
            <a:ext cx="12194548" cy="4737652"/>
          </a:xfrm>
          <a:prstGeom prst="rect">
            <a:avLst/>
          </a:prstGeom>
        </p:spPr>
      </p:pic>
      <p:pic>
        <p:nvPicPr>
          <p:cNvPr id="10" name="Picture 9" descr="A close up of a sign&#10;&#10;Description automatically generated">
            <a:extLst>
              <a:ext uri="{FF2B5EF4-FFF2-40B4-BE49-F238E27FC236}">
                <a16:creationId xmlns:a16="http://schemas.microsoft.com/office/drawing/2014/main" xmlns="" id="{9415DBE3-5D46-6D4C-AC24-A5645E6EF6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6857" y="273879"/>
            <a:ext cx="4365762" cy="3154746"/>
          </a:xfrm>
          <a:prstGeom prst="rect">
            <a:avLst/>
          </a:prstGeom>
        </p:spPr>
      </p:pic>
      <p:pic>
        <p:nvPicPr>
          <p:cNvPr id="11" name="Picture 10">
            <a:extLst>
              <a:ext uri="{FF2B5EF4-FFF2-40B4-BE49-F238E27FC236}">
                <a16:creationId xmlns:a16="http://schemas.microsoft.com/office/drawing/2014/main" xmlns="" id="{47F63D0D-8B0D-CA44-8E66-EA0613381681}"/>
              </a:ext>
            </a:extLst>
          </p:cNvPr>
          <p:cNvPicPr>
            <a:picLocks noChangeAspect="1"/>
          </p:cNvPicPr>
          <p:nvPr userDrawn="1"/>
        </p:nvPicPr>
        <p:blipFill>
          <a:blip r:embed="rId4"/>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xmlns="" id="{A4D65EA0-8B0D-854C-9045-328AE1EEC3F0}"/>
              </a:ext>
            </a:extLst>
          </p:cNvPr>
          <p:cNvSpPr>
            <a:spLocks noGrp="1"/>
          </p:cNvSpPr>
          <p:nvPr>
            <p:ph type="body" sz="quarter" idx="15" hasCustomPrompt="1"/>
          </p:nvPr>
        </p:nvSpPr>
        <p:spPr>
          <a:xfrm>
            <a:off x="6403968" y="4347596"/>
            <a:ext cx="5278651" cy="697353"/>
          </a:xfrm>
        </p:spPr>
        <p:txBody>
          <a:bodyPr>
            <a:noAutofit/>
          </a:bodyPr>
          <a:lstStyle>
            <a:lvl1pPr marL="0" indent="0" algn="r">
              <a:buNone/>
              <a:defRPr sz="5400" b="1" baseline="0">
                <a:solidFill>
                  <a:schemeClr val="bg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xmlns="" id="{9FEB12B9-6947-C540-81C6-E12BF0DC5BAF}"/>
              </a:ext>
            </a:extLst>
          </p:cNvPr>
          <p:cNvSpPr>
            <a:spLocks noGrp="1"/>
          </p:cNvSpPr>
          <p:nvPr>
            <p:ph type="body" sz="quarter" idx="16" hasCustomPrompt="1"/>
          </p:nvPr>
        </p:nvSpPr>
        <p:spPr>
          <a:xfrm>
            <a:off x="6403968" y="5054089"/>
            <a:ext cx="5278651" cy="697353"/>
          </a:xfrm>
        </p:spPr>
        <p:txBody>
          <a:bodyPr>
            <a:normAutofit/>
          </a:bodyPr>
          <a:lstStyle>
            <a:lvl1pPr marL="0" indent="0" algn="r">
              <a:buNone/>
              <a:defRPr sz="3600">
                <a:solidFill>
                  <a:schemeClr val="bg1"/>
                </a:solidFill>
                <a:latin typeface="+mn-lt"/>
              </a:defRPr>
            </a:lvl1pPr>
          </a:lstStyle>
          <a:p>
            <a:pPr lvl="0"/>
            <a:r>
              <a:rPr lang="en-US" dirty="0"/>
              <a:t>Sub-Heading</a:t>
            </a:r>
          </a:p>
        </p:txBody>
      </p:sp>
    </p:spTree>
    <p:extLst>
      <p:ext uri="{BB962C8B-B14F-4D97-AF65-F5344CB8AC3E}">
        <p14:creationId xmlns:p14="http://schemas.microsoft.com/office/powerpoint/2010/main" val="343084887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915927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4354916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817605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332509" y="301337"/>
            <a:ext cx="11513127" cy="185997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xmlns=""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xmlns=""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xmlns=""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95176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332509" y="301337"/>
            <a:ext cx="11513127" cy="185997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xmlns=""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xmlns=""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xmlns=""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5621521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332509" y="301337"/>
            <a:ext cx="11513127" cy="185997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xmlns=""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xmlns=""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xmlns=""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625895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xmlns=""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xmlns=""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xmlns=""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16755354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xmlns=""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xmlns=""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xmlns=""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330550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15895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xmlns="" id="{08A84934-B093-EF49-A53B-461C49FA347E}"/>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xmlns="" id="{49ACB783-6197-4745-B20F-1918F67FAE37}"/>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xmlns="" id="{BD98D3E7-03E2-E647-AAEC-6881A6C8126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77138678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6021C4F-0C13-9B43-A428-E41CA9DD834F}"/>
              </a:ext>
            </a:extLst>
          </p:cNvPr>
          <p:cNvSpPr/>
          <p:nvPr userDrawn="1"/>
        </p:nvSpPr>
        <p:spPr>
          <a:xfrm>
            <a:off x="1" y="573972"/>
            <a:ext cx="3657600" cy="396619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xmlns="" id="{C701476E-1C75-7849-95EC-3A7EC21CB04F}"/>
              </a:ext>
            </a:extLst>
          </p:cNvPr>
          <p:cNvSpPr/>
          <p:nvPr userDrawn="1"/>
        </p:nvSpPr>
        <p:spPr>
          <a:xfrm>
            <a:off x="10798629" y="4540164"/>
            <a:ext cx="1393371" cy="81471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xmlns=""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xmlns=""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xmlns=""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xmlns=""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xmlns=""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78026073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6021C4F-0C13-9B43-A428-E41CA9DD834F}"/>
              </a:ext>
            </a:extLst>
          </p:cNvPr>
          <p:cNvSpPr/>
          <p:nvPr userDrawn="1"/>
        </p:nvSpPr>
        <p:spPr>
          <a:xfrm>
            <a:off x="1" y="573972"/>
            <a:ext cx="3657600" cy="396619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xmlns="" id="{C701476E-1C75-7849-95EC-3A7EC21CB04F}"/>
              </a:ext>
            </a:extLst>
          </p:cNvPr>
          <p:cNvSpPr/>
          <p:nvPr userDrawn="1"/>
        </p:nvSpPr>
        <p:spPr>
          <a:xfrm>
            <a:off x="10798629" y="4540164"/>
            <a:ext cx="1393371" cy="81471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xmlns=""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xmlns=""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xmlns=""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xmlns=""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xmlns="" id="{FF72099B-33CA-D043-9A4B-B4B8E900C2F3}"/>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4504461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6021C4F-0C13-9B43-A428-E41CA9DD834F}"/>
              </a:ext>
            </a:extLst>
          </p:cNvPr>
          <p:cNvSpPr/>
          <p:nvPr userDrawn="1"/>
        </p:nvSpPr>
        <p:spPr>
          <a:xfrm>
            <a:off x="1" y="573972"/>
            <a:ext cx="3657600" cy="396619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xmlns="" id="{C701476E-1C75-7849-95EC-3A7EC21CB04F}"/>
              </a:ext>
            </a:extLst>
          </p:cNvPr>
          <p:cNvSpPr/>
          <p:nvPr userDrawn="1"/>
        </p:nvSpPr>
        <p:spPr>
          <a:xfrm>
            <a:off x="10798629" y="4540164"/>
            <a:ext cx="1393371" cy="81471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xmlns=""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xmlns=""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xmlns=""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xmlns=""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xmlns="" id="{00A337F4-DAD3-A746-96CC-86A01DFB30BA}"/>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54434032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xmlns=""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xmlns=""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xmlns=""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6" name="Group 25">
            <a:extLst>
              <a:ext uri="{FF2B5EF4-FFF2-40B4-BE49-F238E27FC236}">
                <a16:creationId xmlns:a16="http://schemas.microsoft.com/office/drawing/2014/main" xmlns="" id="{14A143FF-F074-884D-817C-4D0DD7610F59}"/>
              </a:ext>
            </a:extLst>
          </p:cNvPr>
          <p:cNvGrpSpPr/>
          <p:nvPr userDrawn="1"/>
        </p:nvGrpSpPr>
        <p:grpSpPr>
          <a:xfrm>
            <a:off x="3018" y="6099302"/>
            <a:ext cx="12188982" cy="125532"/>
            <a:chOff x="3018" y="6099302"/>
            <a:chExt cx="12188982" cy="125532"/>
          </a:xfrm>
        </p:grpSpPr>
        <p:pic>
          <p:nvPicPr>
            <p:cNvPr id="19" name="Picture 18">
              <a:extLst>
                <a:ext uri="{FF2B5EF4-FFF2-40B4-BE49-F238E27FC236}">
                  <a16:creationId xmlns:a16="http://schemas.microsoft.com/office/drawing/2014/main" xmlns="" id="{F869ABF9-8E27-C948-8152-9DDD895D882A}"/>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20" name="Straight Connector 19">
              <a:extLst>
                <a:ext uri="{FF2B5EF4-FFF2-40B4-BE49-F238E27FC236}">
                  <a16:creationId xmlns:a16="http://schemas.microsoft.com/office/drawing/2014/main" xmlns="" id="{BCF01D6B-0253-C641-9DD7-9FB270962D73}"/>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1E1FC9E7-B9B9-6249-9BF9-D4096CB525E9}"/>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Picture Placeholder 2">
            <a:extLst>
              <a:ext uri="{FF2B5EF4-FFF2-40B4-BE49-F238E27FC236}">
                <a16:creationId xmlns:a16="http://schemas.microsoft.com/office/drawing/2014/main" xmlns=""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5077387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23">
            <a:extLst>
              <a:ext uri="{FF2B5EF4-FFF2-40B4-BE49-F238E27FC236}">
                <a16:creationId xmlns:a16="http://schemas.microsoft.com/office/drawing/2014/main" xmlns="" id="{C9F3C691-B9B3-5545-8075-CE9C4E61C659}"/>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xmlns="" id="{A738010C-55F8-BF47-89B3-62874F609C1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xmlns="" id="{EB76A83F-5BE1-0B46-A495-7CA331459A89}"/>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xmlns="" id="{73838BA2-C576-D24B-9886-8F26BEE4513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xmlns="" id="{2EA54184-A903-0A4E-8E27-64B769C66175}"/>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xmlns="" id="{F08497CE-EE28-F64A-8BAF-3D356C92151B}"/>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EE57071F-8058-A843-B3E6-968612336A8D}"/>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xmlns="" id="{2ED96AA3-F8E5-BF49-B434-0E5577E372FE}"/>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28390695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23">
            <a:extLst>
              <a:ext uri="{FF2B5EF4-FFF2-40B4-BE49-F238E27FC236}">
                <a16:creationId xmlns:a16="http://schemas.microsoft.com/office/drawing/2014/main" xmlns="" id="{D5E90AED-30CF-2346-941F-0E2BECD950F4}"/>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xmlns="" id="{4162B794-41FD-ED43-9AFC-365FBF32F422}"/>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xmlns="" id="{5AAEF02B-7454-DE4F-AA3E-59ADF794CD2B}"/>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xmlns="" id="{34346F16-4073-424E-9863-65DDC6AB99C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xmlns="" id="{E3AB1CA3-2E96-F54D-B949-40B61C692F91}"/>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xmlns="" id="{907A7F1A-15B7-5642-A18C-D11C4C1D9CC6}"/>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73BC0FDA-21A1-624B-8EFE-B9D12F10A33B}"/>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xmlns="" id="{9E74DED7-1B98-5B44-A322-DADCA3E6B6BD}"/>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52575394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2F2688E-06D0-0541-ABF6-E7CC6300E545}"/>
              </a:ext>
            </a:extLst>
          </p:cNvPr>
          <p:cNvSpPr/>
          <p:nvPr userDrawn="1"/>
        </p:nvSpPr>
        <p:spPr>
          <a:xfrm>
            <a:off x="332509" y="301336"/>
            <a:ext cx="11513127" cy="6213764"/>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a:extLst>
              <a:ext uri="{FF2B5EF4-FFF2-40B4-BE49-F238E27FC236}">
                <a16:creationId xmlns:a16="http://schemas.microsoft.com/office/drawing/2014/main" xmlns="" id="{28AE368C-36EF-EF4A-8D88-08BB6BAE0FBC}"/>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9" name="Straight Connector 8">
            <a:extLst>
              <a:ext uri="{FF2B5EF4-FFF2-40B4-BE49-F238E27FC236}">
                <a16:creationId xmlns:a16="http://schemas.microsoft.com/office/drawing/2014/main" xmlns="" id="{1C8E671D-F2A4-1D49-AA3B-968FFA676999}"/>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97ABAE81-7FEB-C14C-A288-8A611EEBB85E}"/>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3">
            <a:extLst>
              <a:ext uri="{FF2B5EF4-FFF2-40B4-BE49-F238E27FC236}">
                <a16:creationId xmlns:a16="http://schemas.microsoft.com/office/drawing/2014/main" xmlns=""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36488560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C5AF5D0-A371-FA48-93FC-F9AB2731EFED}"/>
              </a:ext>
            </a:extLst>
          </p:cNvPr>
          <p:cNvSpPr/>
          <p:nvPr userDrawn="1"/>
        </p:nvSpPr>
        <p:spPr>
          <a:xfrm>
            <a:off x="332509" y="301336"/>
            <a:ext cx="11513127" cy="6213764"/>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a:extLst>
              <a:ext uri="{FF2B5EF4-FFF2-40B4-BE49-F238E27FC236}">
                <a16:creationId xmlns:a16="http://schemas.microsoft.com/office/drawing/2014/main" xmlns="" id="{0F87A83A-46B6-4347-928D-02C6B7C1F5BD}"/>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2" name="Straight Connector 11">
            <a:extLst>
              <a:ext uri="{FF2B5EF4-FFF2-40B4-BE49-F238E27FC236}">
                <a16:creationId xmlns:a16="http://schemas.microsoft.com/office/drawing/2014/main" xmlns="" id="{98EDF6A6-C862-304F-AE38-0AEFCCAF859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F79398F0-177C-2A47-954E-83ACFABF81D1}"/>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23">
            <a:extLst>
              <a:ext uri="{FF2B5EF4-FFF2-40B4-BE49-F238E27FC236}">
                <a16:creationId xmlns:a16="http://schemas.microsoft.com/office/drawing/2014/main" xmlns="" id="{A6EC53F8-17DE-B545-8DCA-C7FF0F8C0D6F}"/>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09905285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BF59D6B-E258-EE40-96D7-2D3516A1A27E}"/>
              </a:ext>
            </a:extLst>
          </p:cNvPr>
          <p:cNvSpPr/>
          <p:nvPr userDrawn="1"/>
        </p:nvSpPr>
        <p:spPr>
          <a:xfrm>
            <a:off x="332509" y="301336"/>
            <a:ext cx="11513127" cy="6213764"/>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a:extLst>
              <a:ext uri="{FF2B5EF4-FFF2-40B4-BE49-F238E27FC236}">
                <a16:creationId xmlns:a16="http://schemas.microsoft.com/office/drawing/2014/main" xmlns="" id="{8BAB52DC-19E2-044A-8BBC-3543239B3096}"/>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3" name="Straight Connector 12">
            <a:extLst>
              <a:ext uri="{FF2B5EF4-FFF2-40B4-BE49-F238E27FC236}">
                <a16:creationId xmlns:a16="http://schemas.microsoft.com/office/drawing/2014/main" xmlns="" id="{494BBD8C-0955-1F44-8703-B48AE4A99DB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5DC2CAE3-9830-2C43-9E91-4A7D778040A3}"/>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xmlns="" id="{A5D29BC9-A3D9-3F4F-8D05-111B729E595C}"/>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687188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71912664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userDrawn="1"/>
        </p:nvSpPr>
        <p:spPr>
          <a:xfrm>
            <a:off x="3291612" y="2061841"/>
            <a:ext cx="2659582" cy="3745771"/>
          </a:xfrm>
          <a:prstGeom prst="rect">
            <a:avLst/>
          </a:prstGeom>
          <a:noFill/>
          <a:ln w="1905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userDrawn="1"/>
        </p:nvSpPr>
        <p:spPr>
          <a:xfrm>
            <a:off x="9010099" y="2061841"/>
            <a:ext cx="2659582" cy="3745771"/>
          </a:xfrm>
          <a:prstGeom prst="rect">
            <a:avLst/>
          </a:prstGeom>
          <a:noFill/>
          <a:ln w="1905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76C6D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F6BC67"/>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grpSp>
        <p:nvGrpSpPr>
          <p:cNvPr id="22" name="Group 21">
            <a:extLst>
              <a:ext uri="{FF2B5EF4-FFF2-40B4-BE49-F238E27FC236}">
                <a16:creationId xmlns:a16="http://schemas.microsoft.com/office/drawing/2014/main" xmlns="" id="{B6F62D2B-2EF6-B14F-B8E1-9436E0869E1D}"/>
              </a:ext>
            </a:extLst>
          </p:cNvPr>
          <p:cNvGrpSpPr/>
          <p:nvPr userDrawn="1"/>
        </p:nvGrpSpPr>
        <p:grpSpPr>
          <a:xfrm>
            <a:off x="0" y="6404007"/>
            <a:ext cx="12192000" cy="125532"/>
            <a:chOff x="-173656" y="6390668"/>
            <a:chExt cx="12192000" cy="125532"/>
          </a:xfrm>
        </p:grpSpPr>
        <p:pic>
          <p:nvPicPr>
            <p:cNvPr id="23" name="Picture 22">
              <a:extLst>
                <a:ext uri="{FF2B5EF4-FFF2-40B4-BE49-F238E27FC236}">
                  <a16:creationId xmlns:a16="http://schemas.microsoft.com/office/drawing/2014/main" xmlns="" id="{29A6BD51-50EB-3545-AF0F-C26B822DE615}"/>
                </a:ext>
              </a:extLst>
            </p:cNvPr>
            <p:cNvPicPr>
              <a:picLocks noChangeAspect="1"/>
            </p:cNvPicPr>
            <p:nvPr userDrawn="1"/>
          </p:nvPicPr>
          <p:blipFill>
            <a:blip r:embed="rId2"/>
            <a:stretch>
              <a:fillRect/>
            </a:stretch>
          </p:blipFill>
          <p:spPr>
            <a:xfrm>
              <a:off x="5018549" y="6390668"/>
              <a:ext cx="1732336" cy="125532"/>
            </a:xfrm>
            <a:prstGeom prst="rect">
              <a:avLst/>
            </a:prstGeom>
          </p:spPr>
        </p:pic>
        <p:cxnSp>
          <p:nvCxnSpPr>
            <p:cNvPr id="24" name="Straight Connector 23">
              <a:extLst>
                <a:ext uri="{FF2B5EF4-FFF2-40B4-BE49-F238E27FC236}">
                  <a16:creationId xmlns:a16="http://schemas.microsoft.com/office/drawing/2014/main" xmlns="" id="{39496A35-B64B-8F4B-BDA1-16689BD45E55}"/>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365754BD-DF66-9549-889C-B58A9BEE7E68}"/>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934501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xmlns=""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9" name="Text Placeholder 23">
            <a:extLst>
              <a:ext uri="{FF2B5EF4-FFF2-40B4-BE49-F238E27FC236}">
                <a16:creationId xmlns:a16="http://schemas.microsoft.com/office/drawing/2014/main" xmlns=""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xmlns="" id="{8AC65B54-BA29-FA46-A8C1-8E41C5DF0C94}"/>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xmlns="" id="{EC887EE7-F097-6841-B8D0-5BF42F9955DB}"/>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xmlns="" id="{508027AF-482D-CA40-96F0-5B2D68D81A38}"/>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4D3D2D1C-235C-A144-87F8-12B9325B8BBE}"/>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xmlns="" id="{E0F21F3F-C430-3542-9348-FAC61F91B8BF}"/>
              </a:ext>
            </a:extLst>
          </p:cNvPr>
          <p:cNvSpPr/>
          <p:nvPr userDrawn="1"/>
        </p:nvSpPr>
        <p:spPr>
          <a:xfrm>
            <a:off x="4332514" y="6083"/>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Tree>
    <p:extLst>
      <p:ext uri="{BB962C8B-B14F-4D97-AF65-F5344CB8AC3E}">
        <p14:creationId xmlns:p14="http://schemas.microsoft.com/office/powerpoint/2010/main" val="331227405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xmlns=""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xmlns="" id="{28EC86D2-E8D4-C543-A086-19A1B6FF240C}"/>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xmlns=""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xmlns="" id="{31A567F0-E99B-2C45-A79B-9BF3D61B3AD2}"/>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nvGrpSpPr>
          <p:cNvPr id="21" name="Group 20">
            <a:extLst>
              <a:ext uri="{FF2B5EF4-FFF2-40B4-BE49-F238E27FC236}">
                <a16:creationId xmlns:a16="http://schemas.microsoft.com/office/drawing/2014/main" xmlns="" id="{9D02A3E2-E80D-7844-9184-2B0EC15BB8DD}"/>
              </a:ext>
            </a:extLst>
          </p:cNvPr>
          <p:cNvGrpSpPr/>
          <p:nvPr userDrawn="1"/>
        </p:nvGrpSpPr>
        <p:grpSpPr>
          <a:xfrm>
            <a:off x="0" y="6395457"/>
            <a:ext cx="12192000" cy="125532"/>
            <a:chOff x="98476" y="6381389"/>
            <a:chExt cx="12192000" cy="125532"/>
          </a:xfrm>
        </p:grpSpPr>
        <p:pic>
          <p:nvPicPr>
            <p:cNvPr id="22" name="Picture 21">
              <a:extLst>
                <a:ext uri="{FF2B5EF4-FFF2-40B4-BE49-F238E27FC236}">
                  <a16:creationId xmlns:a16="http://schemas.microsoft.com/office/drawing/2014/main" xmlns="" id="{DA8E0FB0-8B78-4D4F-ACFD-64A5C2FE21AA}"/>
                </a:ext>
              </a:extLst>
            </p:cNvPr>
            <p:cNvPicPr>
              <a:picLocks noChangeAspect="1"/>
            </p:cNvPicPr>
            <p:nvPr userDrawn="1"/>
          </p:nvPicPr>
          <p:blipFill>
            <a:blip r:embed="rId3"/>
            <a:stretch>
              <a:fillRect/>
            </a:stretch>
          </p:blipFill>
          <p:spPr>
            <a:xfrm>
              <a:off x="9917725" y="6381389"/>
              <a:ext cx="1732336" cy="125532"/>
            </a:xfrm>
            <a:prstGeom prst="rect">
              <a:avLst/>
            </a:prstGeom>
          </p:spPr>
        </p:pic>
        <p:cxnSp>
          <p:nvCxnSpPr>
            <p:cNvPr id="23" name="Straight Connector 22">
              <a:extLst>
                <a:ext uri="{FF2B5EF4-FFF2-40B4-BE49-F238E27FC236}">
                  <a16:creationId xmlns:a16="http://schemas.microsoft.com/office/drawing/2014/main" xmlns="" id="{965199E0-C966-234B-AACF-17FB6F1188A7}"/>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A04A5A9C-22F8-D74D-93CC-7913DB9E4E33}"/>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89353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xmlns=""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xmlns=""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xmlns="" id="{A301F4E2-16CC-344C-B8D7-36AC9401AED2}"/>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xmlns="" id="{A92CA399-6D08-6E40-A703-72E82C39DE91}"/>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xmlns="" id="{0474EBA3-0773-FD45-A47A-005DFD90534B}"/>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D33719CB-F2B6-8945-838B-029D866DB60D}"/>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xmlns="" id="{6DAFF203-8D79-F746-990D-17E7C15602BE}"/>
              </a:ext>
            </a:extLst>
          </p:cNvPr>
          <p:cNvSpPr/>
          <p:nvPr userDrawn="1"/>
        </p:nvSpPr>
        <p:spPr>
          <a:xfrm>
            <a:off x="4332514" y="6083"/>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Tree>
    <p:extLst>
      <p:ext uri="{BB962C8B-B14F-4D97-AF65-F5344CB8AC3E}">
        <p14:creationId xmlns:p14="http://schemas.microsoft.com/office/powerpoint/2010/main" val="267028107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145FBBD5-70EC-8B46-9208-599D94DA9480}"/>
              </a:ext>
            </a:extLst>
          </p:cNvPr>
          <p:cNvSpPr/>
          <p:nvPr userDrawn="1"/>
        </p:nvSpPr>
        <p:spPr>
          <a:xfrm>
            <a:off x="-6583" y="4452650"/>
            <a:ext cx="12238340" cy="240535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 Placeholder 23">
            <a:extLst>
              <a:ext uri="{FF2B5EF4-FFF2-40B4-BE49-F238E27FC236}">
                <a16:creationId xmlns:a16="http://schemas.microsoft.com/office/drawing/2014/main" xmlns="" id="{D48D8525-2FDE-9647-B1AB-BA3F3DD31772}"/>
              </a:ext>
            </a:extLst>
          </p:cNvPr>
          <p:cNvSpPr>
            <a:spLocks noGrp="1"/>
          </p:cNvSpPr>
          <p:nvPr>
            <p:ph type="body" sz="quarter" idx="13" hasCustomPrompt="1"/>
          </p:nvPr>
        </p:nvSpPr>
        <p:spPr>
          <a:xfrm>
            <a:off x="366946" y="4897601"/>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xmlns="" id="{74CD0716-3C96-894C-91ED-8332CDFC407A}"/>
              </a:ext>
            </a:extLst>
          </p:cNvPr>
          <p:cNvSpPr>
            <a:spLocks noGrp="1"/>
          </p:cNvSpPr>
          <p:nvPr>
            <p:ph type="body" sz="quarter" idx="14" hasCustomPrompt="1"/>
          </p:nvPr>
        </p:nvSpPr>
        <p:spPr>
          <a:xfrm>
            <a:off x="366946" y="5693002"/>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xmlns="" id="{2774E81A-C82A-AF4E-92BC-3B41DC06C7BB}"/>
              </a:ext>
            </a:extLst>
          </p:cNvPr>
          <p:cNvSpPr>
            <a:spLocks noGrp="1"/>
          </p:cNvSpPr>
          <p:nvPr>
            <p:ph type="body" sz="quarter" idx="15" hasCustomPrompt="1"/>
          </p:nvPr>
        </p:nvSpPr>
        <p:spPr>
          <a:xfrm>
            <a:off x="8601483" y="498829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2" name="Text Placeholder 2">
            <a:extLst>
              <a:ext uri="{FF2B5EF4-FFF2-40B4-BE49-F238E27FC236}">
                <a16:creationId xmlns:a16="http://schemas.microsoft.com/office/drawing/2014/main" xmlns="" id="{DB7F793F-AD5F-B141-A34F-29406C79BC42}"/>
              </a:ext>
            </a:extLst>
          </p:cNvPr>
          <p:cNvSpPr>
            <a:spLocks noGrp="1"/>
          </p:cNvSpPr>
          <p:nvPr>
            <p:ph type="body" sz="quarter" idx="16" hasCustomPrompt="1"/>
          </p:nvPr>
        </p:nvSpPr>
        <p:spPr>
          <a:xfrm>
            <a:off x="8601483" y="5534225"/>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4" name="Text Placeholder 2">
            <a:extLst>
              <a:ext uri="{FF2B5EF4-FFF2-40B4-BE49-F238E27FC236}">
                <a16:creationId xmlns:a16="http://schemas.microsoft.com/office/drawing/2014/main" xmlns="" id="{C612B400-A1DE-8348-934A-BFCFF27BDE02}"/>
              </a:ext>
            </a:extLst>
          </p:cNvPr>
          <p:cNvSpPr>
            <a:spLocks noGrp="1"/>
          </p:cNvSpPr>
          <p:nvPr>
            <p:ph type="body" sz="quarter" idx="17" hasCustomPrompt="1"/>
          </p:nvPr>
        </p:nvSpPr>
        <p:spPr>
          <a:xfrm>
            <a:off x="8601483" y="6101164"/>
            <a:ext cx="2812464" cy="323455"/>
          </a:xfrm>
        </p:spPr>
        <p:txBody>
          <a:bodyPr anchor="t">
            <a:normAutofit/>
          </a:bodyPr>
          <a:lstStyle>
            <a:lvl1pPr marL="0" indent="0">
              <a:buNone/>
              <a:defRPr sz="1600">
                <a:solidFill>
                  <a:schemeClr val="bg1"/>
                </a:solidFill>
              </a:defRPr>
            </a:lvl1pPr>
          </a:lstStyle>
          <a:p>
            <a:pPr lvl="0"/>
            <a:r>
              <a:rPr lang="en-US" dirty="0"/>
              <a:t>Text 1</a:t>
            </a:r>
          </a:p>
        </p:txBody>
      </p:sp>
      <p:pic>
        <p:nvPicPr>
          <p:cNvPr id="35" name="Picture 34" descr="A close up of a sign&#10;&#10;Description automatically generated">
            <a:extLst>
              <a:ext uri="{FF2B5EF4-FFF2-40B4-BE49-F238E27FC236}">
                <a16:creationId xmlns:a16="http://schemas.microsoft.com/office/drawing/2014/main" xmlns="" id="{25A2D98F-3A90-9D48-9AE7-BBCF43017D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667" y="276966"/>
            <a:ext cx="5238017" cy="3785046"/>
          </a:xfrm>
          <a:prstGeom prst="rect">
            <a:avLst/>
          </a:prstGeom>
        </p:spPr>
      </p:pic>
      <p:pic>
        <p:nvPicPr>
          <p:cNvPr id="36" name="Picture 35">
            <a:extLst>
              <a:ext uri="{FF2B5EF4-FFF2-40B4-BE49-F238E27FC236}">
                <a16:creationId xmlns:a16="http://schemas.microsoft.com/office/drawing/2014/main" xmlns="" id="{29AEFBBE-F020-3148-96E9-F0B952E7888C}"/>
              </a:ext>
            </a:extLst>
          </p:cNvPr>
          <p:cNvPicPr>
            <a:picLocks noChangeAspect="1"/>
          </p:cNvPicPr>
          <p:nvPr userDrawn="1"/>
        </p:nvPicPr>
        <p:blipFill>
          <a:blip r:embed="rId3"/>
          <a:stretch>
            <a:fillRect/>
          </a:stretch>
        </p:blipFill>
        <p:spPr>
          <a:xfrm>
            <a:off x="9901833" y="3650366"/>
            <a:ext cx="2095500" cy="558800"/>
          </a:xfrm>
          <a:prstGeom prst="rect">
            <a:avLst/>
          </a:prstGeom>
        </p:spPr>
      </p:pic>
    </p:spTree>
    <p:extLst>
      <p:ext uri="{BB962C8B-B14F-4D97-AF65-F5344CB8AC3E}">
        <p14:creationId xmlns:p14="http://schemas.microsoft.com/office/powerpoint/2010/main" val="336123305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2368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35923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096461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xmlns=""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xmlns=""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xmlns="" id="{46E7E2D0-5766-184D-B066-151C0BDA9313}"/>
              </a:ext>
            </a:extLst>
          </p:cNvPr>
          <p:cNvCxnSpPr>
            <a:cxnSpLocks/>
          </p:cNvCxnSpPr>
          <p:nvPr userDrawn="1"/>
        </p:nvCxnSpPr>
        <p:spPr>
          <a:xfrm flipH="1">
            <a:off x="5051558" y="1937053"/>
            <a:ext cx="13670" cy="4264250"/>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xmlns=""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xmlns=""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xmlns=""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xmlns=""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06428866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xmlns=""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xmlns="" id="{82D0DC2C-A428-934B-B2CD-33EA01036C84}"/>
              </a:ext>
            </a:extLst>
          </p:cNvPr>
          <p:cNvSpPr/>
          <p:nvPr userDrawn="1"/>
        </p:nvSpPr>
        <p:spPr>
          <a:xfrm>
            <a:off x="241300" y="367062"/>
            <a:ext cx="11696700" cy="56953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xmlns=""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xmlns=""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xmlns=""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xmlns=""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xmlns=""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074980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xmlns=""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xmlns=""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xmlns=""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xmlns=""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xmlns=""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xmlns=""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21542471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05197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82594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43800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00189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00678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81987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63023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36531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40753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237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xmlns=""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xmlns=""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xmlns=""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xmlns=""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xmlns=""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51969107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97617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64635046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xmlns=""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xmlns=""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xmlns=""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xmlns=""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xmlns=""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xmlns=""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10732993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xmlns=""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xmlns=""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xmlns=""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xmlns=""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xmlns=""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2115690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xmlns=""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xmlns=""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xmlns="" id="{46E7E2D0-5766-184D-B066-151C0BDA9313}"/>
              </a:ext>
            </a:extLst>
          </p:cNvPr>
          <p:cNvCxnSpPr>
            <a:cxnSpLocks/>
          </p:cNvCxnSpPr>
          <p:nvPr userDrawn="1"/>
        </p:nvCxnSpPr>
        <p:spPr>
          <a:xfrm>
            <a:off x="5298621" y="2490107"/>
            <a:ext cx="48315" cy="4337729"/>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xmlns=""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xmlns="" id="{280E57C5-9F44-1743-A089-B6D51064BBCD}"/>
              </a:ext>
            </a:extLst>
          </p:cNvPr>
          <p:cNvSpPr/>
          <p:nvPr userDrawn="1"/>
        </p:nvSpPr>
        <p:spPr>
          <a:xfrm>
            <a:off x="4721410" y="1335685"/>
            <a:ext cx="1154422" cy="115442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xmlns=""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xmlns=""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xmlns=""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34827677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63357961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xmlns=""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xmlns="" id="{82D0DC2C-A428-934B-B2CD-33EA01036C84}"/>
              </a:ext>
            </a:extLst>
          </p:cNvPr>
          <p:cNvSpPr/>
          <p:nvPr userDrawn="1"/>
        </p:nvSpPr>
        <p:spPr>
          <a:xfrm>
            <a:off x="241300" y="367062"/>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xmlns=""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xmlns=""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xmlns=""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xmlns=""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xmlns=""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18008118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xmlns=""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xmlns=""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xmlns=""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xmlns=""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01793807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xmlns=""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xmlns=""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xmlns=""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63762895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xmlns=""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xmlns=""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xmlns=""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xmlns=""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xmlns=""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xmlns=""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xmlns=""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xmlns=""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767580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53E661-CC91-416A-A745-8E2A8D17ECA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E6D61AF3-3BAD-4599-B779-64E3DB59D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05B0AFF-07E0-4DAD-A29C-EDB2E6E3274F}"/>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34593851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63332646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xmlns=""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xmlns=""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xmlns=""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xmlns=""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xmlns=""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78438603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xmlns=""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xmlns=""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xmlns=""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xmlns="" id="{C2D9E6FA-4BF8-7846-B1D4-0E7D141B5883}"/>
              </a:ext>
            </a:extLst>
          </p:cNvPr>
          <p:cNvPicPr>
            <a:picLocks noChangeAspect="1"/>
          </p:cNvPicPr>
          <p:nvPr userDrawn="1"/>
        </p:nvPicPr>
        <p:blipFill rotWithShape="1">
          <a:blip r:embed="rId2"/>
          <a:srcRect r="50000"/>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xmlns=""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xmlns=""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51420956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xmlns=""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xmlns=""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xmlns=""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xmlns=""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xmlns=""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xmlns="" id="{D783A9DB-2D88-B44A-A367-1AE86EBEE714}"/>
              </a:ext>
            </a:extLst>
          </p:cNvPr>
          <p:cNvPicPr>
            <a:picLocks noChangeAspect="1"/>
          </p:cNvPicPr>
          <p:nvPr userDrawn="1"/>
        </p:nvPicPr>
        <p:blipFill rotWithShape="1">
          <a:blip r:embed="rId2"/>
          <a:srcRect l="-3718" t="9301" r="27615" b="19469"/>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xmlns=""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xmlns=""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xmlns=""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xmlns=""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xmlns=""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xmlns=""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xmlns=""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xmlns=""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xmlns=""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xmlns=""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xmlns=""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xmlns=""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xmlns=""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xmlns=""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xmlns=""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xmlns=""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xmlns=""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84747017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xmlns=""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xmlns=""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xmlns=""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xmlns=""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xmlns=""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xmlns=""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11339349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13856695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xmlns=""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xmlns=""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xmlns=""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xmlns=""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xmlns=""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xmlns=""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36265172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2A7EC3A-FA50-904B-839F-2B92D5166DD5}"/>
              </a:ext>
            </a:extLst>
          </p:cNvPr>
          <p:cNvSpPr/>
          <p:nvPr userDrawn="1"/>
        </p:nvSpPr>
        <p:spPr>
          <a:xfrm>
            <a:off x="0" y="875932"/>
            <a:ext cx="6113604" cy="1156975"/>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xmlns="" id="{946976CB-0B76-DD49-AA4D-4F230C256467}"/>
              </a:ext>
            </a:extLst>
          </p:cNvPr>
          <p:cNvSpPr/>
          <p:nvPr userDrawn="1"/>
        </p:nvSpPr>
        <p:spPr>
          <a:xfrm>
            <a:off x="6113604" y="870727"/>
            <a:ext cx="6113604" cy="1162180"/>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xmlns=""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xmlns=""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xmlns=""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xmlns=""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xmlns=""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xmlns=""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12635011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xmlns=""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xmlns=""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xmlns="" id="{83C30E9D-06D7-7B41-848A-77274E413016}"/>
              </a:ext>
            </a:extLst>
          </p:cNvPr>
          <p:cNvPicPr>
            <a:picLocks noChangeAspect="1"/>
          </p:cNvPicPr>
          <p:nvPr userDrawn="1"/>
        </p:nvPicPr>
        <p:blipFill>
          <a:blip r:embed="rId2"/>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xmlns=""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xmlns=""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xmlns=""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xmlns=""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xmlns=""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79749713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xmlns=""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xmlns=""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xmlns=""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xmlns=""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xmlns=""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xmlns=""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xmlns=""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xmlns=""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xmlns=""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xmlns=""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xmlns=""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xmlns=""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xmlns=""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xmlns=""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xmlns=""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xmlns=""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xmlns=""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xmlns=""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xmlns=""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xmlns=""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xmlns=""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xmlns=""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xmlns=""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xmlns=""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xmlns=""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xmlns=""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xmlns=""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xmlns=""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xmlns=""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xmlns=""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31274885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xmlns=""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xmlns=""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xmlns=""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xmlns=""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xmlns=""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xmlns=""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xmlns=""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554027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xmlns=""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xmlns=""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xmlns=""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18064698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xmlns=""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xmlns="" id="{3E9098D4-8E4F-924D-B5AD-1DE014CE0882}"/>
              </a:ext>
            </a:extLst>
          </p:cNvPr>
          <p:cNvPicPr>
            <a:picLocks noChangeAspect="1"/>
          </p:cNvPicPr>
          <p:nvPr userDrawn="1"/>
        </p:nvPicPr>
        <p:blipFill rotWithShape="1">
          <a:blip r:embed="rId2"/>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xmlns=""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xmlns=""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xmlns="" id="{5EBB9E3C-4176-B642-BC27-E33000776BCD}"/>
              </a:ext>
            </a:extLst>
          </p:cNvPr>
          <p:cNvPicPr>
            <a:picLocks noChangeAspect="1"/>
          </p:cNvPicPr>
          <p:nvPr userDrawn="1"/>
        </p:nvPicPr>
        <p:blipFill>
          <a:blip r:embed="rId3"/>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xmlns=""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xmlns=""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xmlns=""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5045453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xmlns=""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xmlns=""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xmlns=""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xmlns=""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59670753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xmlns=""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xmlns=""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xmlns=""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xmlns=""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xmlns=""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xmlns=""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xmlns=""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xmlns=""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xmlns=""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xmlns=""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xmlns=""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xmlns=""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xmlns=""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xmlns=""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xmlns=""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xmlns=""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xmlns=""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xmlns=""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xmlns=""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xmlns=""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xmlns=""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xmlns=""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xmlns=""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xmlns=""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xmlns=""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xmlns=""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xmlns=""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xmlns=""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63352171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xmlns="" id="{8C0B3D42-2317-6946-847C-DF2D8C708228}"/>
              </a:ext>
            </a:extLst>
          </p:cNvPr>
          <p:cNvSpPr>
            <a:spLocks noChangeArrowheads="1"/>
          </p:cNvSpPr>
          <p:nvPr userDrawn="1"/>
        </p:nvSpPr>
        <p:spPr bwMode="auto">
          <a:xfrm>
            <a:off x="940684" y="1066857"/>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xmlns="" id="{40053DCA-CDEC-8B4D-B8F3-C1EF890EF020}"/>
              </a:ext>
            </a:extLst>
          </p:cNvPr>
          <p:cNvSpPr>
            <a:spLocks noChangeArrowheads="1"/>
          </p:cNvSpPr>
          <p:nvPr userDrawn="1"/>
        </p:nvSpPr>
        <p:spPr bwMode="auto">
          <a:xfrm>
            <a:off x="940684" y="4185357"/>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xmlns="" id="{10B1012D-1247-0E4A-BFFD-D8F52FAEDE4C}"/>
              </a:ext>
            </a:extLst>
          </p:cNvPr>
          <p:cNvSpPr>
            <a:spLocks noChangeArrowheads="1"/>
          </p:cNvSpPr>
          <p:nvPr userDrawn="1"/>
        </p:nvSpPr>
        <p:spPr bwMode="auto">
          <a:xfrm>
            <a:off x="5146092" y="114987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xmlns=""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xmlns="" id="{832BCD4D-201E-8748-B1F7-9CE73C83B47C}"/>
              </a:ext>
            </a:extLst>
          </p:cNvPr>
          <p:cNvSpPr>
            <a:spLocks noChangeArrowheads="1"/>
          </p:cNvSpPr>
          <p:nvPr userDrawn="1"/>
        </p:nvSpPr>
        <p:spPr bwMode="auto">
          <a:xfrm>
            <a:off x="9605108" y="4283864"/>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xmlns="" id="{C32DC3FE-D517-4045-A81C-97480C4BB5BC}"/>
              </a:ext>
            </a:extLst>
          </p:cNvPr>
          <p:cNvSpPr/>
          <p:nvPr userDrawn="1"/>
        </p:nvSpPr>
        <p:spPr>
          <a:xfrm>
            <a:off x="5667689" y="624067"/>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xmlns="" id="{929DE76E-73B1-9148-AD97-229EAA47B07C}"/>
              </a:ext>
            </a:extLst>
          </p:cNvPr>
          <p:cNvSpPr>
            <a:spLocks noGrp="1"/>
          </p:cNvSpPr>
          <p:nvPr>
            <p:ph type="body" sz="quarter" idx="29" hasCustomPrompt="1"/>
          </p:nvPr>
        </p:nvSpPr>
        <p:spPr>
          <a:xfrm>
            <a:off x="14871" y="52551"/>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xmlns=""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xmlns=""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xmlns=""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99585061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68508051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232057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xmlns=""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xmlns=""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xmlns=""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xmlns=""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xmlns=""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xmlns=""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xmlns=""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xmlns=""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xmlns=""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xmlns=""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16752887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xmlns=""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xmlns=""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xmlns=""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xmlns=""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xmlns=""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xmlns=""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xmlns=""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xmlns=""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xmlns=""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xmlns=""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5677389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xmlns=""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xmlns=""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xmlns=""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xmlns="" id="{B1A0B9AD-E1B8-4A47-B627-580D076FD190}"/>
                </a:ext>
              </a:extLst>
            </p:cNvPr>
            <p:cNvSpPr/>
            <p:nvPr userDrawn="1"/>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xmlns=""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xmlns=""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xmlns=""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xmlns=""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xmlns=""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xmlns=""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xmlns=""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53865838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xmlns=""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xmlns=""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xmlns=""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xmlns=""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xmlns=""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xmlns=""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xmlns=""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xmlns=""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xmlns=""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xmlns=""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256238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xmlns=""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xmlns=""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xmlns=""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xmlns=""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xmlns=""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2186627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xmlns=""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xmlns=""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xmlns=""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xmlns=""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xmlns=""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xmlns=""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18878447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ADB061-FE50-4E73-BACA-9FD4A054E3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D9EB742-93D9-4DBD-9FB2-2CED84DE56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E3A2CAF-9C98-40D1-B057-30681BF1B76F}"/>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59324FE-47A9-4EDD-9849-4C71D38CE96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894BDE7-BE58-4914-8686-8F14A3D4F623}"/>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87696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8C75F5-87C9-47DC-9D02-496B825723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966E38A-DDBC-4AEF-9815-005955652E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C57B2D-CEE1-4D5B-B5C6-14EA99BF7AA2}"/>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2104A90-EF59-4A1A-A507-321A2F18776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8CA8F06-BA6E-4A20-935E-7D7074A6B5C1}"/>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22014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6E4BA2-CF97-4B7F-AB03-F1CD19A117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00E4D1D-F759-4889-9A90-D750E82462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6C3CD1B-057D-4341-B4FF-7136347C4038}"/>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AA68A3D-BD55-4428-BE2A-6E217D2A14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27B633C-7DBB-4E5C-BFEF-49A770AA5EE7}"/>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2524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D150E8-B763-4304-BF00-BDBB836CF8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B854965-651D-4AA0-9614-ED38574B98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91A08DC-246F-4FFA-8761-EE8C093A21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427F5F-8E68-4423-A8F5-BDB7BF6C6B89}"/>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10/17/2022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8863688-DDC0-4E1F-84F2-F0CA4A5D52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4B3B09A-3F70-4164-B8DF-42146B129EE5}"/>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33156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011A7F-2D78-4298-A6BC-3D528EDE9A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C2C6B25-6C11-4617-A164-30FBBC7795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FF4EFE4-CC14-43D6-B01A-155F0EC3EE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0A197FB-466D-4B57-85D7-B14B3295DC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7F0767B-626B-4A25-9AF3-25DE34D460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C04BD39-81F2-4B5D-9354-8EC5756BC007}"/>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10/17/2022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24BBF7A5-24B0-4B3D-85CE-325191EB637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7988F0F-E91A-4538-9279-777739AF6521}"/>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09479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C0479D-20D7-4EE3-8AE4-B6074B7360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264A324-C643-4F05-8D4C-B331878B37F9}"/>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10/17/2022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29CE6D7-EAD3-4122-A296-57D57E3C294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06E7A8B-35B2-4824-8C22-E997291BADFC}"/>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66045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C55FE35-2962-464C-91F3-13FA94CB621B}"/>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10/17/2022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822C3F3-3F0D-44DA-8CA4-664A3C16631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5D6FB141-E0C4-4E0F-9075-2509ADE30FD4}"/>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286088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017B36-DCFD-40F9-A303-410738FF21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3E24072-33F9-4EDE-B37D-7B40B44CF7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0121FDD-63A8-48CD-8EB4-20877B81B2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43B69AB-749F-435C-B977-D9FC8483B8AB}"/>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10/17/2022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FB9FB29-CDE2-47D7-8019-B809FB8BED0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82FAE1C-FB65-407C-A51A-915C558B08A5}"/>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63151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6B0E9B-8D8A-4C41-BE55-947FCBD98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130231F-4839-40C2-8BC0-12EDDBEC61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0C08449-82E9-4A84-B9A9-12D1202307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A1B286B-BD17-40EC-95F6-5B8659B5DF76}"/>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10/17/2022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210DFF9-FC9C-4929-A57A-A3A9DB8052D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94109C0-54DD-454B-935F-BB21642D1EEC}"/>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022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xmlns=""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xmlns=""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xmlns=""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xmlns="" id="{C2D9E6FA-4BF8-7846-B1D4-0E7D141B5883}"/>
              </a:ext>
            </a:extLst>
          </p:cNvPr>
          <p:cNvPicPr>
            <a:picLocks noChangeAspect="1"/>
          </p:cNvPicPr>
          <p:nvPr userDrawn="1"/>
        </p:nvPicPr>
        <p:blipFill rotWithShape="1">
          <a:blip r:embed="rId2"/>
          <a:srcRect r="50000"/>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xmlns=""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xmlns=""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56194498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B5737A-5071-45C4-B64D-55F3B2B44C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8C54164-95A3-47D4-BDD6-D4C3C070C3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9A21C8-AC71-4327-9332-83FF6F79E39B}"/>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0EA85CC-0824-45D3-A81E-D47610A9B18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E7AF704-C9D4-4F4C-A4FA-21D062D68149}"/>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60785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7C8B551-A886-4A4A-A9DC-4EEED31356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F64BE9A-6B07-4EAD-94C7-C8FF7986BE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89DACB-C2DE-4544-A6CE-7ED134DA90D7}"/>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3E3FF32-5B12-48A8-90BD-4FC0528749D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563350F-FB91-46BD-9046-643347F1EDA3}"/>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30380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BAAA5544-825C-D843-82F7-011BA29F10B1}"/>
              </a:ext>
            </a:extLst>
          </p:cNvPr>
          <p:cNvSpPr>
            <a:spLocks noGrp="1"/>
          </p:cNvSpPr>
          <p:nvPr>
            <p:ph type="pic" sz="quarter" idx="10"/>
          </p:nvPr>
        </p:nvSpPr>
        <p:spPr>
          <a:xfrm>
            <a:off x="464195" y="1409574"/>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xmlns=""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22" name="Text Placeholder 17">
            <a:extLst>
              <a:ext uri="{FF2B5EF4-FFF2-40B4-BE49-F238E27FC236}">
                <a16:creationId xmlns:a16="http://schemas.microsoft.com/office/drawing/2014/main" xmlns=""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xmlns=""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xmlns=""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Rectangle 15">
            <a:extLst>
              <a:ext uri="{FF2B5EF4-FFF2-40B4-BE49-F238E27FC236}">
                <a16:creationId xmlns:a16="http://schemas.microsoft.com/office/drawing/2014/main" xmlns="" id="{99BB73D2-4537-B849-87DD-438424FEBE62}"/>
              </a:ext>
            </a:extLst>
          </p:cNvPr>
          <p:cNvSpPr/>
          <p:nvPr userDrawn="1"/>
        </p:nvSpPr>
        <p:spPr>
          <a:xfrm rot="10800000" flipV="1">
            <a:off x="6664751" y="2714919"/>
            <a:ext cx="5527249" cy="2070353"/>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44552731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8" name="Freeform 177">
            <a:extLst>
              <a:ext uri="{FF2B5EF4-FFF2-40B4-BE49-F238E27FC236}">
                <a16:creationId xmlns:a16="http://schemas.microsoft.com/office/drawing/2014/main" xmlns="" id="{10B1012D-1247-0E4A-BFFD-D8F52FAEDE4C}"/>
              </a:ext>
            </a:extLst>
          </p:cNvPr>
          <p:cNvSpPr>
            <a:spLocks noChangeArrowheads="1"/>
          </p:cNvSpPr>
          <p:nvPr userDrawn="1"/>
        </p:nvSpPr>
        <p:spPr bwMode="auto">
          <a:xfrm>
            <a:off x="3733916" y="1537216"/>
            <a:ext cx="4743146" cy="4284137"/>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34" name="Text Placeholder 23">
            <a:extLst>
              <a:ext uri="{FF2B5EF4-FFF2-40B4-BE49-F238E27FC236}">
                <a16:creationId xmlns:a16="http://schemas.microsoft.com/office/drawing/2014/main" xmlns=""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4337942" y="3205190"/>
            <a:ext cx="3721976" cy="2017259"/>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147129" y="2581573"/>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xmlns=""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xmlns=""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79134213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59915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3830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02571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96069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11549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6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xmlns=""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xmlns=""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xmlns=""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xmlns=""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xmlns=""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xmlns="" id="{D783A9DB-2D88-B44A-A367-1AE86EBEE714}"/>
              </a:ext>
            </a:extLst>
          </p:cNvPr>
          <p:cNvPicPr>
            <a:picLocks noChangeAspect="1"/>
          </p:cNvPicPr>
          <p:nvPr userDrawn="1"/>
        </p:nvPicPr>
        <p:blipFill rotWithShape="1">
          <a:blip r:embed="rId2"/>
          <a:srcRect l="-3718" t="9301" r="27615" b="19469"/>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xmlns=""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xmlns=""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xmlns=""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xmlns=""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xmlns=""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xmlns=""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xmlns=""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xmlns=""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xmlns=""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xmlns=""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xmlns=""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xmlns=""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xmlns=""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xmlns=""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xmlns=""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xmlns=""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xmlns=""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54385008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1276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06332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60366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79053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82645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50257674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xmlns=""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xmlns=""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xmlns=""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xmlns=""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xmlns=""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xmlns=""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17405893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xmlns=""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xmlns=""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xmlns=""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xmlns=""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xmlns=""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8499666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xmlns=""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xmlns=""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xmlns="" id="{46E7E2D0-5766-184D-B066-151C0BDA9313}"/>
              </a:ext>
            </a:extLst>
          </p:cNvPr>
          <p:cNvCxnSpPr>
            <a:cxnSpLocks/>
            <a:stCxn id="24" idx="2"/>
          </p:cNvCxnSpPr>
          <p:nvPr userDrawn="1"/>
        </p:nvCxnSpPr>
        <p:spPr>
          <a:xfrm flipH="1">
            <a:off x="5346936" y="1569629"/>
            <a:ext cx="13670" cy="5258207"/>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xmlns=""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xmlns="" id="{280E57C5-9F44-1743-A089-B6D51064BBCD}"/>
              </a:ext>
            </a:extLst>
          </p:cNvPr>
          <p:cNvSpPr/>
          <p:nvPr userDrawn="1"/>
        </p:nvSpPr>
        <p:spPr>
          <a:xfrm>
            <a:off x="4669212" y="1000531"/>
            <a:ext cx="1382788" cy="1409198"/>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xmlns=""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xmlns=""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xmlns=""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04360382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6296807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xmlns=""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xmlns=""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xmlns=""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xmlns=""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xmlns=""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xmlns=""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7490054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xmlns=""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xmlns="" id="{82D0DC2C-A428-934B-B2CD-33EA01036C84}"/>
              </a:ext>
            </a:extLst>
          </p:cNvPr>
          <p:cNvSpPr/>
          <p:nvPr userDrawn="1"/>
        </p:nvSpPr>
        <p:spPr>
          <a:xfrm>
            <a:off x="241300" y="367062"/>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xmlns=""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xmlns=""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xmlns=""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xmlns=""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xmlns=""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7247968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xmlns=""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xmlns=""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xmlns=""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410589660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xmlns=""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xmlns=""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xmlns=""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xmlns=""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xmlns=""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xmlns=""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xmlns=""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xmlns=""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62394649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xmlns=""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xmlns=""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xmlns=""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xmlns=""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xmlns=""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84785435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xmlns=""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xmlns=""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xmlns=""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xmlns="" id="{C2D9E6FA-4BF8-7846-B1D4-0E7D141B5883}"/>
              </a:ext>
            </a:extLst>
          </p:cNvPr>
          <p:cNvPicPr>
            <a:picLocks noChangeAspect="1"/>
          </p:cNvPicPr>
          <p:nvPr userDrawn="1"/>
        </p:nvPicPr>
        <p:blipFill rotWithShape="1">
          <a:blip r:embed="rId2"/>
          <a:srcRect r="50000"/>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xmlns=""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xmlns=""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17713067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xmlns=""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xmlns=""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xmlns=""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xmlns=""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xmlns=""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xmlns="" id="{D783A9DB-2D88-B44A-A367-1AE86EBEE714}"/>
              </a:ext>
            </a:extLst>
          </p:cNvPr>
          <p:cNvPicPr>
            <a:picLocks noChangeAspect="1"/>
          </p:cNvPicPr>
          <p:nvPr userDrawn="1"/>
        </p:nvPicPr>
        <p:blipFill rotWithShape="1">
          <a:blip r:embed="rId2"/>
          <a:srcRect l="-3718" t="9301" r="27615" b="19469"/>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xmlns=""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xmlns=""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xmlns=""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xmlns=""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xmlns=""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xmlns=""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xmlns=""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xmlns=""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xmlns=""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xmlns=""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xmlns=""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xmlns=""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xmlns=""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xmlns=""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xmlns=""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xmlns=""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xmlns=""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1654893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xmlns=""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xmlns=""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xmlns=""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xmlns=""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xmlns=""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xmlns=""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429314236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95507521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xmlns=""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xmlns=""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xmlns=""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xmlns=""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xmlns=""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xmlns=""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20576033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xmlns=""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xmlns=""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xmlns=""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xmlns=""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xmlns=""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xmlns=""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xmlns=""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222854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24389563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xmlns=""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xmlns=""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xmlns="" id="{83C30E9D-06D7-7B41-848A-77274E413016}"/>
              </a:ext>
            </a:extLst>
          </p:cNvPr>
          <p:cNvPicPr>
            <a:picLocks noChangeAspect="1"/>
          </p:cNvPicPr>
          <p:nvPr userDrawn="1"/>
        </p:nvPicPr>
        <p:blipFill>
          <a:blip r:embed="rId2"/>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xmlns=""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xmlns=""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xmlns=""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xmlns=""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xmlns=""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2701138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0" name="Freeform 173">
            <a:extLst>
              <a:ext uri="{FF2B5EF4-FFF2-40B4-BE49-F238E27FC236}">
                <a16:creationId xmlns:a16="http://schemas.microsoft.com/office/drawing/2014/main" xmlns="" id="{27FCD08C-F550-D545-95E5-ACCEF51638A9}"/>
              </a:ext>
            </a:extLst>
          </p:cNvPr>
          <p:cNvSpPr>
            <a:spLocks noChangeArrowheads="1"/>
          </p:cNvSpPr>
          <p:nvPr/>
        </p:nvSpPr>
        <p:spPr bwMode="auto">
          <a:xfrm>
            <a:off x="4891481" y="2263640"/>
            <a:ext cx="2287923" cy="2282489"/>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8" name="Text Placeholder 17">
            <a:extLst>
              <a:ext uri="{FF2B5EF4-FFF2-40B4-BE49-F238E27FC236}">
                <a16:creationId xmlns:a16="http://schemas.microsoft.com/office/drawing/2014/main" xmlns=""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xmlns=""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xmlns="" id="{38720E63-EB1C-BB42-A9BC-BBD00E84BC82}"/>
              </a:ext>
            </a:extLst>
          </p:cNvPr>
          <p:cNvSpPr>
            <a:spLocks noChangeArrowheads="1"/>
          </p:cNvSpPr>
          <p:nvPr/>
        </p:nvSpPr>
        <p:spPr bwMode="auto">
          <a:xfrm>
            <a:off x="929058" y="2457733"/>
            <a:ext cx="2346192" cy="2351542"/>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xmlns="" id="{C82BD997-3E2D-3F4D-A216-D21A3434D7F1}"/>
              </a:ext>
            </a:extLst>
          </p:cNvPr>
          <p:cNvSpPr>
            <a:spLocks noChangeArrowheads="1"/>
          </p:cNvSpPr>
          <p:nvPr/>
        </p:nvSpPr>
        <p:spPr bwMode="auto">
          <a:xfrm>
            <a:off x="6954437" y="2939349"/>
            <a:ext cx="2413261" cy="2364909"/>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xmlns="" id="{C68FEA06-8C7F-9F49-990B-23D42094A08A}"/>
              </a:ext>
            </a:extLst>
          </p:cNvPr>
          <p:cNvSpPr>
            <a:spLocks noChangeArrowheads="1"/>
          </p:cNvSpPr>
          <p:nvPr/>
        </p:nvSpPr>
        <p:spPr bwMode="auto">
          <a:xfrm>
            <a:off x="2960500" y="3327191"/>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xmlns="" id="{4A9CE79B-4F97-2642-817C-4F0E7F93E57E}"/>
              </a:ext>
            </a:extLst>
          </p:cNvPr>
          <p:cNvSpPr>
            <a:spLocks noChangeArrowheads="1"/>
          </p:cNvSpPr>
          <p:nvPr/>
        </p:nvSpPr>
        <p:spPr bwMode="auto">
          <a:xfrm>
            <a:off x="598481" y="3859136"/>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xmlns="" id="{06142319-C95F-814A-BCD5-AFEE8A77203B}"/>
              </a:ext>
            </a:extLst>
          </p:cNvPr>
          <p:cNvSpPr>
            <a:spLocks noChangeArrowheads="1"/>
          </p:cNvSpPr>
          <p:nvPr userDrawn="1"/>
        </p:nvSpPr>
        <p:spPr bwMode="auto">
          <a:xfrm>
            <a:off x="4659359" y="4809275"/>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xmlns="" id="{91B82CE6-EFD3-C44A-97DF-D00B51610AC8}"/>
              </a:ext>
            </a:extLst>
          </p:cNvPr>
          <p:cNvSpPr>
            <a:spLocks noChangeArrowheads="1"/>
          </p:cNvSpPr>
          <p:nvPr/>
        </p:nvSpPr>
        <p:spPr bwMode="auto">
          <a:xfrm>
            <a:off x="4506505" y="2482690"/>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xmlns="" id="{93A80B2C-5FD5-C347-BBB3-F9F251C50D45}"/>
              </a:ext>
            </a:extLst>
          </p:cNvPr>
          <p:cNvSpPr>
            <a:spLocks noChangeArrowheads="1"/>
          </p:cNvSpPr>
          <p:nvPr userDrawn="1"/>
        </p:nvSpPr>
        <p:spPr bwMode="auto">
          <a:xfrm>
            <a:off x="8035350" y="2427821"/>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xmlns=""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xmlns=""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xmlns=""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xmlns=""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xmlns=""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xmlns=""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xmlns=""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xmlns=""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xmlns=""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xmlns=""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8" name="Text Placeholder 17">
            <a:extLst>
              <a:ext uri="{FF2B5EF4-FFF2-40B4-BE49-F238E27FC236}">
                <a16:creationId xmlns:a16="http://schemas.microsoft.com/office/drawing/2014/main" xmlns=""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xmlns=""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xmlns=""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Freeform 171">
            <a:extLst>
              <a:ext uri="{FF2B5EF4-FFF2-40B4-BE49-F238E27FC236}">
                <a16:creationId xmlns:a16="http://schemas.microsoft.com/office/drawing/2014/main" xmlns="" id="{C68FEA06-8C7F-9F49-990B-23D42094A08A}"/>
              </a:ext>
            </a:extLst>
          </p:cNvPr>
          <p:cNvSpPr>
            <a:spLocks noChangeArrowheads="1"/>
          </p:cNvSpPr>
          <p:nvPr userDrawn="1"/>
        </p:nvSpPr>
        <p:spPr bwMode="auto">
          <a:xfrm>
            <a:off x="9052023" y="1990272"/>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30" name="Freeform 175">
            <a:extLst>
              <a:ext uri="{FF2B5EF4-FFF2-40B4-BE49-F238E27FC236}">
                <a16:creationId xmlns:a16="http://schemas.microsoft.com/office/drawing/2014/main" xmlns="" id="{06142319-C95F-814A-BCD5-AFEE8A77203B}"/>
              </a:ext>
            </a:extLst>
          </p:cNvPr>
          <p:cNvSpPr>
            <a:spLocks noChangeArrowheads="1"/>
          </p:cNvSpPr>
          <p:nvPr userDrawn="1"/>
        </p:nvSpPr>
        <p:spPr bwMode="auto">
          <a:xfrm>
            <a:off x="10572827" y="3888333"/>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Tree>
    <p:extLst>
      <p:ext uri="{BB962C8B-B14F-4D97-AF65-F5344CB8AC3E}">
        <p14:creationId xmlns:p14="http://schemas.microsoft.com/office/powerpoint/2010/main" val="227475379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xmlns=""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xmlns=""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xmlns=""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xmlns=""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xmlns=""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xmlns=""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xmlns=""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32355467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xmlns=""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xmlns="" id="{3E9098D4-8E4F-924D-B5AD-1DE014CE0882}"/>
              </a:ext>
            </a:extLst>
          </p:cNvPr>
          <p:cNvPicPr>
            <a:picLocks noChangeAspect="1"/>
          </p:cNvPicPr>
          <p:nvPr userDrawn="1"/>
        </p:nvPicPr>
        <p:blipFill rotWithShape="1">
          <a:blip r:embed="rId2"/>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xmlns=""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xmlns=""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xmlns="" id="{5EBB9E3C-4176-B642-BC27-E33000776BCD}"/>
              </a:ext>
            </a:extLst>
          </p:cNvPr>
          <p:cNvPicPr>
            <a:picLocks noChangeAspect="1"/>
          </p:cNvPicPr>
          <p:nvPr userDrawn="1"/>
        </p:nvPicPr>
        <p:blipFill>
          <a:blip r:embed="rId3"/>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xmlns=""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xmlns=""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xmlns=""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5211390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xmlns=""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xmlns=""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xmlns=""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xmlns=""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95885511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xmlns=""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xmlns=""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xmlns=""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xmlns=""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xmlns=""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xmlns=""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xmlns=""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xmlns=""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xmlns=""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xmlns=""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xmlns=""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xmlns=""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xmlns=""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xmlns=""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xmlns=""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xmlns=""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xmlns=""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xmlns=""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xmlns=""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xmlns=""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xmlns=""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xmlns=""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xmlns=""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xmlns=""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xmlns=""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xmlns=""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xmlns=""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xmlns=""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41732806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xmlns=""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xmlns=""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xmlns=""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xmlns=""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xmlns=""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xmlns=""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xmlns=""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xmlns=""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xmlns=""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xmlns=""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xmlns=""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93076603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5392794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43682639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xmlns=""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xmlns=""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xmlns=""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xmlns=""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xmlns=""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xmlns=""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xmlns=""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xmlns=""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xmlns=""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xmlns=""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741631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xmlns=""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xmlns=""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xmlns=""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xmlns=""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xmlns=""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xmlns=""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72290494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xmlns=""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xmlns=""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xmlns=""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xmlns=""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xmlns=""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xmlns=""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xmlns=""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xmlns=""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xmlns=""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xmlns=""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53382330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xmlns=""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xmlns=""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xmlns=""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xmlns=""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xmlns=""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xmlns=""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xmlns=""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xmlns=""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xmlns=""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xmlns=""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xmlns=""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57346902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xmlns=""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xmlns=""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xmlns=""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xmlns=""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xmlns=""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xmlns=""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xmlns=""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xmlns=""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xmlns=""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xmlns=""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xmlns=""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xmlns=""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xmlns=""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xmlns=""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xmlns=""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xmlns=""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xmlns=""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xmlns=""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xmlns=""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xmlns=""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88580675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xmlns=""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xmlns=""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xmlns=""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xmlns=""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xmlns=""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xmlns=""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xmlns=""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xmlns=""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xmlns=""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xmlns=""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73747028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xmlns=""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xmlns=""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xmlns=""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xmlns=""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xmlns=""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xmlns=""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18274352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52438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45091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8631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02417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8230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xmlns=""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xmlns=""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xmlns=""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xmlns=""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xmlns=""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xmlns=""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xmlns=""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23456564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87945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38399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41264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38143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96855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08138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93995550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xmlns=""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xmlns=""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xmlns=""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xmlns=""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xmlns=""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xmlns=""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667735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xmlns=""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xmlns=""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xmlns=""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xmlns=""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xmlns=""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22815796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xmlns=""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xmlns=""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xmlns="" id="{46E7E2D0-5766-184D-B066-151C0BDA9313}"/>
              </a:ext>
            </a:extLst>
          </p:cNvPr>
          <p:cNvCxnSpPr>
            <a:cxnSpLocks/>
            <a:stCxn id="24" idx="2"/>
          </p:cNvCxnSpPr>
          <p:nvPr userDrawn="1"/>
        </p:nvCxnSpPr>
        <p:spPr>
          <a:xfrm flipH="1">
            <a:off x="5346936" y="1569629"/>
            <a:ext cx="13670" cy="5258207"/>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xmlns=""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xmlns="" id="{280E57C5-9F44-1743-A089-B6D51064BBCD}"/>
              </a:ext>
            </a:extLst>
          </p:cNvPr>
          <p:cNvSpPr/>
          <p:nvPr userDrawn="1"/>
        </p:nvSpPr>
        <p:spPr>
          <a:xfrm>
            <a:off x="4669212" y="1000531"/>
            <a:ext cx="1382788" cy="1409198"/>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xmlns=""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xmlns=""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xmlns=""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4622718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xmlns=""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xmlns=""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xmlns="" id="{83C30E9D-06D7-7B41-848A-77274E413016}"/>
              </a:ext>
            </a:extLst>
          </p:cNvPr>
          <p:cNvPicPr>
            <a:picLocks noChangeAspect="1"/>
          </p:cNvPicPr>
          <p:nvPr userDrawn="1"/>
        </p:nvPicPr>
        <p:blipFill>
          <a:blip r:embed="rId2"/>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xmlns=""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xmlns=""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xmlns=""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xmlns=""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xmlns=""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20147427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5181516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xmlns=""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xmlns="" id="{82D0DC2C-A428-934B-B2CD-33EA01036C84}"/>
              </a:ext>
            </a:extLst>
          </p:cNvPr>
          <p:cNvSpPr/>
          <p:nvPr userDrawn="1"/>
        </p:nvSpPr>
        <p:spPr>
          <a:xfrm>
            <a:off x="241300" y="367062"/>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xmlns=""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xmlns=""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xmlns=""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xmlns=""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xmlns=""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0064485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xmlns=""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xmlns=""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xmlns=""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78677267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xmlns=""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xmlns=""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xmlns=""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xmlns=""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xmlns=""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xmlns=""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xmlns=""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xmlns=""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60540761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xmlns=""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xmlns=""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xmlns=""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xmlns=""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xmlns=""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84113934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xmlns=""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xmlns=""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xmlns=""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xmlns="" id="{C2D9E6FA-4BF8-7846-B1D4-0E7D141B5883}"/>
              </a:ext>
            </a:extLst>
          </p:cNvPr>
          <p:cNvPicPr>
            <a:picLocks noChangeAspect="1"/>
          </p:cNvPicPr>
          <p:nvPr userDrawn="1"/>
        </p:nvPicPr>
        <p:blipFill rotWithShape="1">
          <a:blip r:embed="rId2"/>
          <a:srcRect r="50000"/>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xmlns=""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xmlns=""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3644385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xmlns=""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xmlns=""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xmlns=""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xmlns=""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xmlns=""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xmlns="" id="{D783A9DB-2D88-B44A-A367-1AE86EBEE714}"/>
              </a:ext>
            </a:extLst>
          </p:cNvPr>
          <p:cNvPicPr>
            <a:picLocks noChangeAspect="1"/>
          </p:cNvPicPr>
          <p:nvPr userDrawn="1"/>
        </p:nvPicPr>
        <p:blipFill rotWithShape="1">
          <a:blip r:embed="rId2"/>
          <a:srcRect l="-3718" t="9301" r="27615" b="19469"/>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xmlns=""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xmlns=""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xmlns=""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xmlns=""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xmlns=""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xmlns=""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xmlns=""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xmlns=""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xmlns=""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xmlns=""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xmlns=""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xmlns=""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xmlns=""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xmlns=""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xmlns=""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xmlns=""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xmlns=""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14494838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xmlns=""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xmlns=""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xmlns=""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xmlns=""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xmlns=""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xmlns=""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56032708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17555146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xmlns=""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xmlns=""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xmlns=""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xmlns=""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xmlns=""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xmlns=""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424051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439FC32-A399-44D5-91ED-8DDE0D59171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xmlns="" id="{101A561D-13AD-4BC3-9E28-CF15C358B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558545-7F2F-45DA-9E04-D35F5EEDFCDB}"/>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39056547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xmlns=""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xmlns=""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xmlns=""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xmlns=""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xmlns=""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xmlns=""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xmlns=""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70972402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xmlns=""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xmlns=""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xmlns=""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xmlns=""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xmlns=""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xmlns=""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xmlns=""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76617783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xmlns=""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xmlns=""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xmlns="" id="{83C30E9D-06D7-7B41-848A-77274E413016}"/>
              </a:ext>
            </a:extLst>
          </p:cNvPr>
          <p:cNvPicPr>
            <a:picLocks noChangeAspect="1"/>
          </p:cNvPicPr>
          <p:nvPr userDrawn="1"/>
        </p:nvPicPr>
        <p:blipFill>
          <a:blip r:embed="rId2"/>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xmlns=""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xmlns=""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xmlns=""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xmlns=""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xmlns=""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02568085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xmlns=""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xmlns=""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xmlns=""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xmlns="" id="{38720E63-EB1C-BB42-A9BC-BBD00E84BC82}"/>
              </a:ext>
            </a:extLst>
          </p:cNvPr>
          <p:cNvSpPr>
            <a:spLocks noChangeArrowheads="1"/>
          </p:cNvSpPr>
          <p:nvPr/>
        </p:nvSpPr>
        <p:spPr bwMode="auto">
          <a:xfrm>
            <a:off x="2104547" y="2144026"/>
            <a:ext cx="2346192" cy="2351542"/>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xmlns="" id="{C82BD997-3E2D-3F4D-A216-D21A3434D7F1}"/>
              </a:ext>
            </a:extLst>
          </p:cNvPr>
          <p:cNvSpPr>
            <a:spLocks noChangeArrowheads="1"/>
          </p:cNvSpPr>
          <p:nvPr/>
        </p:nvSpPr>
        <p:spPr bwMode="auto">
          <a:xfrm>
            <a:off x="7108966" y="2382581"/>
            <a:ext cx="2413261" cy="2364909"/>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xmlns=""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xmlns="" id="{27FCD08C-F550-D545-95E5-ACCEF51638A9}"/>
              </a:ext>
            </a:extLst>
          </p:cNvPr>
          <p:cNvSpPr>
            <a:spLocks noChangeArrowheads="1"/>
          </p:cNvSpPr>
          <p:nvPr/>
        </p:nvSpPr>
        <p:spPr bwMode="auto">
          <a:xfrm>
            <a:off x="5649098" y="1342899"/>
            <a:ext cx="2287923" cy="2282489"/>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xmlns="" id="{4A9CE79B-4F97-2642-817C-4F0E7F93E57E}"/>
              </a:ext>
            </a:extLst>
          </p:cNvPr>
          <p:cNvSpPr>
            <a:spLocks noChangeArrowheads="1"/>
          </p:cNvSpPr>
          <p:nvPr/>
        </p:nvSpPr>
        <p:spPr bwMode="auto">
          <a:xfrm>
            <a:off x="1773970" y="3545429"/>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xmlns=""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xmlns=""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xmlns="" id="{93A80B2C-5FD5-C347-BBB3-F9F251C50D45}"/>
              </a:ext>
            </a:extLst>
          </p:cNvPr>
          <p:cNvSpPr>
            <a:spLocks noChangeArrowheads="1"/>
          </p:cNvSpPr>
          <p:nvPr/>
        </p:nvSpPr>
        <p:spPr bwMode="auto">
          <a:xfrm>
            <a:off x="8741885" y="2148842"/>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xmlns=""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xmlns=""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xmlns=""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xmlns=""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xmlns=""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xmlns=""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xmlns=""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xmlns=""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xmlns=""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xmlns=""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xmlns="" id="{43222CA0-2E78-6A40-979E-1DAE10272C71}"/>
              </a:ext>
            </a:extLst>
          </p:cNvPr>
          <p:cNvSpPr>
            <a:spLocks noGrp="1"/>
          </p:cNvSpPr>
          <p:nvPr>
            <p:ph type="body" sz="quarter" idx="34" hasCustomPrompt="1"/>
          </p:nvPr>
        </p:nvSpPr>
        <p:spPr>
          <a:xfrm>
            <a:off x="1767739" y="3668757"/>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xmlns=""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xmlns=""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xmlns="" id="{CEF744C9-F425-C845-A44E-5A41E9F96B50}"/>
              </a:ext>
            </a:extLst>
          </p:cNvPr>
          <p:cNvSpPr>
            <a:spLocks noGrp="1"/>
          </p:cNvSpPr>
          <p:nvPr>
            <p:ph type="body" sz="quarter" idx="37" hasCustomPrompt="1"/>
          </p:nvPr>
        </p:nvSpPr>
        <p:spPr>
          <a:xfrm>
            <a:off x="8787754" y="2226662"/>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xmlns=""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xmlns=""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xmlns=""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55405002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xmlns=""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xmlns=""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xmlns=""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xmlns=""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xmlns=""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xmlns=""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xmlns=""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77715935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xmlns=""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xmlns="" id="{3E9098D4-8E4F-924D-B5AD-1DE014CE0882}"/>
              </a:ext>
            </a:extLst>
          </p:cNvPr>
          <p:cNvPicPr>
            <a:picLocks noChangeAspect="1"/>
          </p:cNvPicPr>
          <p:nvPr userDrawn="1"/>
        </p:nvPicPr>
        <p:blipFill rotWithShape="1">
          <a:blip r:embed="rId2"/>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xmlns=""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xmlns=""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xmlns="" id="{5EBB9E3C-4176-B642-BC27-E33000776BCD}"/>
              </a:ext>
            </a:extLst>
          </p:cNvPr>
          <p:cNvPicPr>
            <a:picLocks noChangeAspect="1"/>
          </p:cNvPicPr>
          <p:nvPr userDrawn="1"/>
        </p:nvPicPr>
        <p:blipFill>
          <a:blip r:embed="rId3"/>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xmlns=""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xmlns=""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xmlns=""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0486987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xmlns=""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xmlns=""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xmlns=""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xmlns=""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01111955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xmlns=""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xmlns=""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xmlns=""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xmlns=""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xmlns=""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xmlns=""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xmlns=""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xmlns=""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xmlns=""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xmlns=""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xmlns=""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xmlns=""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xmlns=""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xmlns=""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xmlns=""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xmlns=""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xmlns=""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xmlns=""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xmlns=""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xmlns=""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xmlns=""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xmlns=""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xmlns=""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xmlns=""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xmlns=""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xmlns=""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xmlns=""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xmlns=""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55556549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xmlns=""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xmlns=""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xmlns=""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xmlns=""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xmlns=""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xmlns=""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xmlns=""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xmlns=""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xmlns=""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xmlns=""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xmlns=""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85320570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46017477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5637604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xmlns=""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xmlns="" id="{3E9098D4-8E4F-924D-B5AD-1DE014CE0882}"/>
              </a:ext>
            </a:extLst>
          </p:cNvPr>
          <p:cNvPicPr>
            <a:picLocks noChangeAspect="1"/>
          </p:cNvPicPr>
          <p:nvPr userDrawn="1"/>
        </p:nvPicPr>
        <p:blipFill rotWithShape="1">
          <a:blip r:embed="rId2"/>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xmlns=""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xmlns=""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xmlns="" id="{5EBB9E3C-4176-B642-BC27-E33000776BCD}"/>
              </a:ext>
            </a:extLst>
          </p:cNvPr>
          <p:cNvPicPr>
            <a:picLocks noChangeAspect="1"/>
          </p:cNvPicPr>
          <p:nvPr userDrawn="1"/>
        </p:nvPicPr>
        <p:blipFill>
          <a:blip r:embed="rId3"/>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xmlns=""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xmlns=""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xmlns=""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3948892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xmlns=""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xmlns=""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xmlns=""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xmlns=""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xmlns=""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xmlns=""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xmlns=""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xmlns=""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xmlns=""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xmlns=""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56007361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xmlns=""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xmlns=""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xmlns=""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xmlns=""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xmlns=""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xmlns=""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xmlns=""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xmlns=""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xmlns=""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xmlns=""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04400022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xmlns=""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xmlns=""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xmlns=""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xmlns=""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xmlns=""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xmlns=""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xmlns=""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xmlns=""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xmlns=""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xmlns=""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xmlns=""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01708268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xmlns=""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xmlns=""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xmlns=""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xmlns=""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xmlns=""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xmlns=""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xmlns=""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xmlns=""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xmlns=""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xmlns=""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xmlns=""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xmlns=""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xmlns=""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xmlns=""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xmlns=""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xmlns=""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xmlns=""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xmlns=""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xmlns=""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xmlns=""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31403885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xmlns=""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xmlns=""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xmlns=""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xmlns=""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xmlns=""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xmlns=""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xmlns=""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xmlns=""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xmlns=""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xmlns=""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89118651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xmlns=""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xmlns=""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xmlns=""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xmlns=""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xmlns=""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xmlns=""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9912100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821798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dirty="0">
                <a:solidFill>
                  <a:prstClr val="white"/>
                </a:solidFill>
                <a:sym typeface="Quattrocento Sans"/>
              </a:rPr>
              <a:t>MCM</a:t>
            </a:r>
          </a:p>
          <a:p>
            <a:pPr fontAlgn="base"/>
            <a:r>
              <a:rPr lang="en-IE" sz="4400" dirty="0">
                <a:solidFill>
                  <a:prstClr val="white"/>
                </a:solidFill>
                <a:sym typeface="Quattrocento Sans"/>
              </a:rPr>
              <a:t>FONT TYPEFACE &amp; SIZE</a:t>
            </a:r>
            <a:endParaRPr lang="en-IE" sz="3600" dirty="0">
              <a:solidFill>
                <a:prstClr val="white"/>
              </a:solidFill>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dirty="0">
                <a:solidFill>
                  <a:prstClr val="white"/>
                </a:solidFill>
              </a:rPr>
              <a:t>PLEASE ENSURE TO KEEP FONTS AS PER THE LAYOUT</a:t>
            </a:r>
          </a:p>
          <a:p>
            <a:pPr fontAlgn="base"/>
            <a:endParaRPr lang="en-IE" sz="3000" dirty="0">
              <a:solidFill>
                <a:prstClr val="white"/>
              </a:solidFill>
            </a:endParaRPr>
          </a:p>
          <a:p>
            <a:pPr>
              <a:buClr>
                <a:prstClr val="black"/>
              </a:buClr>
              <a:buSzPts val="1100"/>
              <a:buFont typeface="Arial"/>
              <a:buNone/>
            </a:pPr>
            <a:r>
              <a:rPr lang="en-IE" sz="3000" dirty="0">
                <a:solidFill>
                  <a:prstClr val="white"/>
                </a:solidFill>
              </a:rPr>
              <a:t>48 point  -  Divider Slides</a:t>
            </a:r>
          </a:p>
          <a:p>
            <a:pPr>
              <a:buClr>
                <a:prstClr val="black"/>
              </a:buClr>
              <a:buSzPts val="1100"/>
              <a:buFont typeface="Arial"/>
              <a:buNone/>
            </a:pPr>
            <a:endParaRPr lang="en-IE" sz="1000" b="1" dirty="0">
              <a:solidFill>
                <a:prstClr val="white"/>
              </a:solidFill>
              <a:ea typeface="Quattrocento Sans"/>
              <a:cs typeface="Quattrocento Sans"/>
              <a:sym typeface="Quattrocento Sans"/>
            </a:endParaRPr>
          </a:p>
          <a:p>
            <a:pPr>
              <a:buClr>
                <a:prstClr val="black"/>
              </a:buClr>
              <a:buSzPts val="1100"/>
              <a:buFont typeface="Arial"/>
              <a:buNone/>
              <a:defRPr/>
            </a:pPr>
            <a:r>
              <a:rPr lang="en-IE" sz="3000" dirty="0">
                <a:solidFill>
                  <a:prstClr val="white"/>
                </a:solidFill>
              </a:rPr>
              <a:t>36 point  -  Title Heading</a:t>
            </a:r>
          </a:p>
          <a:p>
            <a:pPr>
              <a:buClr>
                <a:prstClr val="black"/>
              </a:buClr>
              <a:buSzPts val="1100"/>
              <a:buFont typeface="Arial"/>
              <a:buNone/>
              <a:defRPr/>
            </a:pPr>
            <a:endParaRPr lang="en-IE" sz="1000" dirty="0">
              <a:solidFill>
                <a:prstClr val="white"/>
              </a:solidFill>
            </a:endParaRPr>
          </a:p>
          <a:p>
            <a:pPr>
              <a:buClr>
                <a:prstClr val="black"/>
              </a:buClr>
              <a:buSzPts val="1100"/>
              <a:buFont typeface="Arial"/>
              <a:buNone/>
              <a:defRPr/>
            </a:pPr>
            <a:r>
              <a:rPr lang="en-IE" sz="3000" dirty="0">
                <a:solidFill>
                  <a:prstClr val="white"/>
                </a:solidFill>
              </a:rPr>
              <a:t>30 point  -  Sub-Titles</a:t>
            </a:r>
          </a:p>
          <a:p>
            <a:pPr>
              <a:buClr>
                <a:prstClr val="black"/>
              </a:buClr>
              <a:buSzPts val="1100"/>
              <a:buFont typeface="Arial"/>
              <a:buNone/>
              <a:defRPr/>
            </a:pPr>
            <a:r>
              <a:rPr lang="en-IE" sz="3000" dirty="0">
                <a:solidFill>
                  <a:prstClr val="white"/>
                </a:solidFill>
              </a:rPr>
              <a:t>	       - Quotes	</a:t>
            </a:r>
          </a:p>
          <a:p>
            <a:pPr>
              <a:buClr>
                <a:prstClr val="black"/>
              </a:buClr>
              <a:buSzPts val="1100"/>
              <a:buFont typeface="Arial"/>
              <a:buNone/>
              <a:defRPr/>
            </a:pPr>
            <a:endParaRPr lang="en-IE" sz="1000" dirty="0">
              <a:solidFill>
                <a:prstClr val="white"/>
              </a:solidFill>
            </a:endParaRPr>
          </a:p>
          <a:p>
            <a:pPr>
              <a:buClr>
                <a:prstClr val="black"/>
              </a:buClr>
              <a:buSzPts val="1100"/>
              <a:buFont typeface="Arial"/>
              <a:buNone/>
              <a:defRPr/>
            </a:pPr>
            <a:r>
              <a:rPr lang="en-IE" sz="3000" dirty="0">
                <a:solidFill>
                  <a:prstClr val="white"/>
                </a:solidFill>
              </a:rPr>
              <a:t>24 point  -  </a:t>
            </a:r>
            <a:r>
              <a:rPr lang="en-IE" sz="3000" dirty="0">
                <a:solidFill>
                  <a:prstClr val="white"/>
                </a:solidFill>
                <a:ea typeface="Quattrocento Sans"/>
                <a:cs typeface="Quattrocento Sans"/>
                <a:sym typeface="Quattrocento Sans"/>
              </a:rPr>
              <a:t>Main </a:t>
            </a:r>
            <a:r>
              <a:rPr lang="en-IE" sz="3000" dirty="0">
                <a:solidFill>
                  <a:prstClr val="white"/>
                </a:solidFill>
              </a:rPr>
              <a:t>Text Body </a:t>
            </a:r>
            <a:endParaRPr lang="en-US" sz="3000" dirty="0">
              <a:solidFill>
                <a:prstClr val="black"/>
              </a:solidFill>
            </a:endParaRPr>
          </a:p>
          <a:p>
            <a:pPr fontAlgn="base"/>
            <a:endParaRPr lang="en-IE" sz="3000" dirty="0">
              <a:solidFill>
                <a:prstClr val="white"/>
              </a:solidFill>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dirty="0">
                <a:solidFill>
                  <a:prstClr val="white"/>
                </a:solidFill>
                <a:sym typeface="Quattrocento Sans"/>
              </a:rPr>
              <a:t>Please ensure to keep the font sizes set as per the slide layouts. The font used throughout the </a:t>
            </a:r>
            <a:r>
              <a:rPr lang="en-IE" sz="2400" b="1" dirty="0">
                <a:solidFill>
                  <a:prstClr val="white"/>
                </a:solidFill>
                <a:sym typeface="Quattrocento Sans"/>
              </a:rPr>
              <a:t>MCM </a:t>
            </a:r>
            <a:r>
              <a:rPr lang="en-IE" sz="2400" dirty="0">
                <a:solidFill>
                  <a:prstClr val="white"/>
                </a:solidFill>
                <a:sym typeface="Quattrocento Sans"/>
              </a:rPr>
              <a:t>PowerPoint is</a:t>
            </a:r>
            <a:r>
              <a:rPr lang="is-IS" sz="2400" dirty="0">
                <a:solidFill>
                  <a:prstClr val="white"/>
                </a:solidFill>
                <a:sym typeface="Quattrocento Sans"/>
              </a:rPr>
              <a:t>….</a:t>
            </a:r>
            <a:endParaRPr lang="en-IE" sz="2400" dirty="0">
              <a:solidFill>
                <a:prstClr val="white"/>
              </a:solidFill>
              <a:sym typeface="Quattrocento Sans"/>
            </a:endParaRPr>
          </a:p>
          <a:p>
            <a:pPr fontAlgn="base"/>
            <a:endParaRPr lang="en-IE" sz="2400" dirty="0">
              <a:solidFill>
                <a:prstClr val="white"/>
              </a:solidFill>
              <a:sym typeface="Quattrocento Sans"/>
            </a:endParaRPr>
          </a:p>
          <a:p>
            <a:pPr fontAlgn="base"/>
            <a:r>
              <a:rPr lang="en-IE" sz="3600" b="1" i="1" dirty="0">
                <a:solidFill>
                  <a:prstClr val="white"/>
                </a:solidFill>
                <a:ea typeface="Quattrocento Sans"/>
                <a:cs typeface="Quattrocento Sans"/>
                <a:sym typeface="Quattrocento Sans"/>
              </a:rPr>
              <a:t>Calibri</a:t>
            </a:r>
            <a:endParaRPr lang="en-IE" sz="3600" dirty="0">
              <a:solidFill>
                <a:prstClr val="white"/>
              </a:solidFill>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dirty="0">
                <a:solidFill>
                  <a:prstClr val="white"/>
                </a:solidFill>
              </a:rPr>
              <a:t>*** </a:t>
            </a:r>
            <a:r>
              <a:rPr lang="en-IE" sz="2400" b="1" dirty="0">
                <a:solidFill>
                  <a:prstClr val="white"/>
                </a:solidFill>
              </a:rPr>
              <a:t>PLEASE DELETE THIS INSTRUCTION SLIDE BEFORE PRESENTING FINAL PRESENTATION </a:t>
            </a:r>
            <a:r>
              <a:rPr lang="en-IE" sz="2400" dirty="0">
                <a:solidFill>
                  <a:prstClr val="white"/>
                </a:solidFill>
              </a:rPr>
              <a:t>*** </a:t>
            </a:r>
            <a:endParaRPr lang="en-US" sz="2400" dirty="0">
              <a:solidFill>
                <a:prstClr val="white"/>
              </a:solidFill>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562847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userDrawn="1"/>
        </p:nvSpPr>
        <p:spPr>
          <a:xfrm>
            <a:off x="586901" y="491138"/>
            <a:ext cx="4309564" cy="4708981"/>
          </a:xfrm>
          <a:prstGeom prst="rect">
            <a:avLst/>
          </a:prstGeom>
        </p:spPr>
        <p:txBody>
          <a:bodyPr wrap="square">
            <a:spAutoFit/>
          </a:bodyPr>
          <a:lstStyle/>
          <a:p>
            <a:pPr>
              <a:buClr>
                <a:prstClr val="black"/>
              </a:buClr>
              <a:buSzPts val="1100"/>
              <a:buFont typeface="Arial"/>
              <a:buNone/>
            </a:pPr>
            <a:r>
              <a:rPr lang="en-IE" sz="3600" dirty="0">
                <a:solidFill>
                  <a:prstClr val="white"/>
                </a:solidFill>
                <a:ea typeface="Quattrocento Sans"/>
                <a:cs typeface="Quattrocento Sans"/>
                <a:sym typeface="Quattrocento Sans"/>
              </a:rPr>
              <a:t>ICONS WHICH CAN BE USED WITHIN THE </a:t>
            </a:r>
            <a:r>
              <a:rPr lang="en-IE" sz="3600" b="1" dirty="0">
                <a:solidFill>
                  <a:prstClr val="white"/>
                </a:solidFill>
                <a:ea typeface="Quattrocento Sans"/>
                <a:cs typeface="Quattrocento Sans"/>
                <a:sym typeface="Quattrocento Sans"/>
              </a:rPr>
              <a:t>MCM</a:t>
            </a:r>
          </a:p>
          <a:p>
            <a:pPr>
              <a:buClr>
                <a:prstClr val="black"/>
              </a:buClr>
              <a:buSzPts val="1100"/>
              <a:buFont typeface="Arial"/>
              <a:buNone/>
            </a:pPr>
            <a:r>
              <a:rPr lang="en-IE" sz="3600" dirty="0">
                <a:solidFill>
                  <a:prstClr val="white"/>
                </a:solidFill>
                <a:ea typeface="Quattrocento Sans"/>
                <a:cs typeface="Quattrocento Sans"/>
                <a:sym typeface="Quattrocento Sans"/>
              </a:rPr>
              <a:t>POWERPOINT</a:t>
            </a:r>
          </a:p>
          <a:p>
            <a:pPr>
              <a:buClr>
                <a:prstClr val="black"/>
              </a:buClr>
              <a:buSzPts val="1100"/>
              <a:buFont typeface="Arial"/>
              <a:buNone/>
            </a:pPr>
            <a:endParaRPr lang="en-IE" sz="3600" dirty="0">
              <a:solidFill>
                <a:prstClr val="white"/>
              </a:solidFill>
              <a:ea typeface="Quattrocento Sans"/>
              <a:cs typeface="Quattrocento Sans"/>
              <a:sym typeface="Quattrocento Sans"/>
            </a:endParaRPr>
          </a:p>
          <a:p>
            <a:pPr marL="52388">
              <a:buClr>
                <a:prstClr val="black"/>
              </a:buClr>
              <a:buSzPts val="900"/>
              <a:buFont typeface="Quattrocento Sans"/>
              <a:buNone/>
            </a:pPr>
            <a:r>
              <a:rPr lang="en-IE" sz="2400" i="1" dirty="0">
                <a:solidFill>
                  <a:prstClr val="white"/>
                </a:solidFill>
                <a:ea typeface="Quattrocento Sans"/>
                <a:cs typeface="Quattrocento Sans"/>
                <a:sym typeface="Quattrocento Sans"/>
              </a:rPr>
              <a:t>Resize them without losing quality.  Change line colour, width and style.  </a:t>
            </a:r>
          </a:p>
          <a:p>
            <a:pPr marL="52388">
              <a:buClr>
                <a:prstClr val="black"/>
              </a:buClr>
              <a:buSzPts val="900"/>
              <a:buFont typeface="Quattrocento Sans"/>
              <a:buNone/>
            </a:pPr>
            <a:endParaRPr lang="en-IE" sz="2400" i="1" dirty="0">
              <a:solidFill>
                <a:prstClr val="white"/>
              </a:solidFill>
              <a:ea typeface="Quattrocento Sans"/>
              <a:cs typeface="Quattrocento Sans"/>
              <a:sym typeface="Quattrocento Sans"/>
            </a:endParaRPr>
          </a:p>
          <a:p>
            <a:pPr marL="52388">
              <a:buClr>
                <a:prstClr val="black"/>
              </a:buClr>
              <a:buSzPts val="900"/>
              <a:buFont typeface="Quattrocento Sans"/>
              <a:buNone/>
            </a:pPr>
            <a:r>
              <a:rPr lang="en" sz="2400" dirty="0">
                <a:solidFill>
                  <a:prstClr val="white"/>
                </a:solidFill>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dirty="0">
                <a:solidFill>
                  <a:prstClr val="white"/>
                </a:solidFill>
              </a:rPr>
              <a:t>*** </a:t>
            </a:r>
            <a:r>
              <a:rPr lang="en-IE" sz="2400" b="1" dirty="0">
                <a:solidFill>
                  <a:prstClr val="white"/>
                </a:solidFill>
              </a:rPr>
              <a:t>PLEASE DELETE THIS INSTRUCTION SLIDE BEFORE PRESENTING FINAL PRESENTATION </a:t>
            </a:r>
            <a:r>
              <a:rPr lang="en-IE" sz="2400" dirty="0">
                <a:solidFill>
                  <a:prstClr val="white"/>
                </a:solidFill>
              </a:rPr>
              <a:t>*** </a:t>
            </a:r>
            <a:endParaRPr lang="en-US" sz="2400" dirty="0">
              <a:solidFill>
                <a:prstClr val="white"/>
              </a:solidFill>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797462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A3FB682-780A-834F-B278-D6836A070361}"/>
              </a:ext>
            </a:extLst>
          </p:cNvPr>
          <p:cNvPicPr>
            <a:picLocks noChangeAspect="1"/>
          </p:cNvPicPr>
          <p:nvPr userDrawn="1"/>
        </p:nvPicPr>
        <p:blipFill>
          <a:blip r:embed="rId2"/>
          <a:stretch>
            <a:fillRect/>
          </a:stretch>
        </p:blipFill>
        <p:spPr>
          <a:xfrm>
            <a:off x="0" y="2120348"/>
            <a:ext cx="12194548" cy="4737652"/>
          </a:xfrm>
          <a:prstGeom prst="rect">
            <a:avLst/>
          </a:prstGeom>
        </p:spPr>
      </p:pic>
      <p:pic>
        <p:nvPicPr>
          <p:cNvPr id="10" name="Picture 9" descr="A close up of a sign&#10;&#10;Description automatically generated">
            <a:extLst>
              <a:ext uri="{FF2B5EF4-FFF2-40B4-BE49-F238E27FC236}">
                <a16:creationId xmlns:a16="http://schemas.microsoft.com/office/drawing/2014/main" xmlns="" id="{9415DBE3-5D46-6D4C-AC24-A5645E6EF6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6857" y="273879"/>
            <a:ext cx="4365762" cy="3154746"/>
          </a:xfrm>
          <a:prstGeom prst="rect">
            <a:avLst/>
          </a:prstGeom>
        </p:spPr>
      </p:pic>
      <p:pic>
        <p:nvPicPr>
          <p:cNvPr id="11" name="Picture 10">
            <a:extLst>
              <a:ext uri="{FF2B5EF4-FFF2-40B4-BE49-F238E27FC236}">
                <a16:creationId xmlns:a16="http://schemas.microsoft.com/office/drawing/2014/main" xmlns="" id="{47F63D0D-8B0D-CA44-8E66-EA0613381681}"/>
              </a:ext>
            </a:extLst>
          </p:cNvPr>
          <p:cNvPicPr>
            <a:picLocks noChangeAspect="1"/>
          </p:cNvPicPr>
          <p:nvPr userDrawn="1"/>
        </p:nvPicPr>
        <p:blipFill>
          <a:blip r:embed="rId4"/>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xmlns="" id="{A4D65EA0-8B0D-854C-9045-328AE1EEC3F0}"/>
              </a:ext>
            </a:extLst>
          </p:cNvPr>
          <p:cNvSpPr>
            <a:spLocks noGrp="1"/>
          </p:cNvSpPr>
          <p:nvPr>
            <p:ph type="body" sz="quarter" idx="15" hasCustomPrompt="1"/>
          </p:nvPr>
        </p:nvSpPr>
        <p:spPr>
          <a:xfrm>
            <a:off x="6403968" y="4347596"/>
            <a:ext cx="5278651" cy="697353"/>
          </a:xfrm>
        </p:spPr>
        <p:txBody>
          <a:bodyPr>
            <a:noAutofit/>
          </a:bodyPr>
          <a:lstStyle>
            <a:lvl1pPr marL="0" indent="0" algn="r">
              <a:buNone/>
              <a:defRPr sz="5400" b="1" baseline="0">
                <a:solidFill>
                  <a:schemeClr val="bg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xmlns="" id="{9FEB12B9-6947-C540-81C6-E12BF0DC5BAF}"/>
              </a:ext>
            </a:extLst>
          </p:cNvPr>
          <p:cNvSpPr>
            <a:spLocks noGrp="1"/>
          </p:cNvSpPr>
          <p:nvPr>
            <p:ph type="body" sz="quarter" idx="16" hasCustomPrompt="1"/>
          </p:nvPr>
        </p:nvSpPr>
        <p:spPr>
          <a:xfrm>
            <a:off x="6403968" y="5054089"/>
            <a:ext cx="5278651" cy="697353"/>
          </a:xfrm>
        </p:spPr>
        <p:txBody>
          <a:bodyPr>
            <a:normAutofit/>
          </a:bodyPr>
          <a:lstStyle>
            <a:lvl1pPr marL="0" indent="0" algn="r">
              <a:buNone/>
              <a:defRPr sz="3600">
                <a:solidFill>
                  <a:schemeClr val="bg1"/>
                </a:solidFill>
                <a:latin typeface="+mn-lt"/>
              </a:defRPr>
            </a:lvl1pPr>
          </a:lstStyle>
          <a:p>
            <a:pPr lvl="0"/>
            <a:r>
              <a:rPr lang="en-US" dirty="0"/>
              <a:t>Sub-Heading</a:t>
            </a:r>
          </a:p>
        </p:txBody>
      </p:sp>
    </p:spTree>
    <p:extLst>
      <p:ext uri="{BB962C8B-B14F-4D97-AF65-F5344CB8AC3E}">
        <p14:creationId xmlns:p14="http://schemas.microsoft.com/office/powerpoint/2010/main" val="274219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xmlns=""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xmlns=""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xmlns=""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xmlns=""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xmlns=""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xmlns=""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xmlns=""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xmlns=""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xmlns=""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xmlns=""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xmlns=""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xmlns=""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xmlns=""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xmlns=""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xmlns=""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xmlns=""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xmlns=""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xmlns=""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xmlns=""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xmlns=""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xmlns=""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xmlns=""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xmlns=""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xmlns=""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xmlns=""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xmlns=""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xmlns=""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xmlns=""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9733075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126191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019212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792450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332509" y="301337"/>
            <a:ext cx="11513127" cy="185997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xmlns=""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xmlns=""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xmlns=""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566162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332509" y="301337"/>
            <a:ext cx="11513127" cy="185997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xmlns=""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xmlns=""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xmlns=""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1669638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332509" y="301337"/>
            <a:ext cx="11513127" cy="185997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xmlns=""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xmlns=""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xmlns=""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498641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xmlns=""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xmlns=""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xmlns=""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71984194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xmlns=""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xmlns=""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xmlns=""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67535964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xmlns="" id="{08A84934-B093-EF49-A53B-461C49FA347E}"/>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xmlns="" id="{49ACB783-6197-4745-B20F-1918F67FAE37}"/>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xmlns="" id="{BD98D3E7-03E2-E647-AAEC-6881A6C8126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66692167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6021C4F-0C13-9B43-A428-E41CA9DD834F}"/>
              </a:ext>
            </a:extLst>
          </p:cNvPr>
          <p:cNvSpPr/>
          <p:nvPr userDrawn="1"/>
        </p:nvSpPr>
        <p:spPr>
          <a:xfrm>
            <a:off x="1" y="573972"/>
            <a:ext cx="3657600" cy="396619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xmlns="" id="{C701476E-1C75-7849-95EC-3A7EC21CB04F}"/>
              </a:ext>
            </a:extLst>
          </p:cNvPr>
          <p:cNvSpPr/>
          <p:nvPr userDrawn="1"/>
        </p:nvSpPr>
        <p:spPr>
          <a:xfrm>
            <a:off x="10798629" y="4540164"/>
            <a:ext cx="1393371" cy="81471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xmlns=""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xmlns=""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xmlns=""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xmlns=""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xmlns=""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7582928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20401610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6021C4F-0C13-9B43-A428-E41CA9DD834F}"/>
              </a:ext>
            </a:extLst>
          </p:cNvPr>
          <p:cNvSpPr/>
          <p:nvPr userDrawn="1"/>
        </p:nvSpPr>
        <p:spPr>
          <a:xfrm>
            <a:off x="1" y="573972"/>
            <a:ext cx="3657600" cy="396619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xmlns="" id="{C701476E-1C75-7849-95EC-3A7EC21CB04F}"/>
              </a:ext>
            </a:extLst>
          </p:cNvPr>
          <p:cNvSpPr/>
          <p:nvPr userDrawn="1"/>
        </p:nvSpPr>
        <p:spPr>
          <a:xfrm>
            <a:off x="10798629" y="4540164"/>
            <a:ext cx="1393371" cy="81471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xmlns=""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xmlns=""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xmlns=""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xmlns=""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xmlns="" id="{FF72099B-33CA-D043-9A4B-B4B8E900C2F3}"/>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4138244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6021C4F-0C13-9B43-A428-E41CA9DD834F}"/>
              </a:ext>
            </a:extLst>
          </p:cNvPr>
          <p:cNvSpPr/>
          <p:nvPr userDrawn="1"/>
        </p:nvSpPr>
        <p:spPr>
          <a:xfrm>
            <a:off x="1" y="573972"/>
            <a:ext cx="3657600" cy="396619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xmlns="" id="{C701476E-1C75-7849-95EC-3A7EC21CB04F}"/>
              </a:ext>
            </a:extLst>
          </p:cNvPr>
          <p:cNvSpPr/>
          <p:nvPr userDrawn="1"/>
        </p:nvSpPr>
        <p:spPr>
          <a:xfrm>
            <a:off x="10798629" y="4540164"/>
            <a:ext cx="1393371" cy="81471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xmlns=""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xmlns=""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xmlns=""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xmlns=""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xmlns="" id="{00A337F4-DAD3-A746-96CC-86A01DFB30BA}"/>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51637022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xmlns=""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xmlns=""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xmlns=""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6" name="Group 25">
            <a:extLst>
              <a:ext uri="{FF2B5EF4-FFF2-40B4-BE49-F238E27FC236}">
                <a16:creationId xmlns:a16="http://schemas.microsoft.com/office/drawing/2014/main" xmlns="" id="{14A143FF-F074-884D-817C-4D0DD7610F59}"/>
              </a:ext>
            </a:extLst>
          </p:cNvPr>
          <p:cNvGrpSpPr/>
          <p:nvPr userDrawn="1"/>
        </p:nvGrpSpPr>
        <p:grpSpPr>
          <a:xfrm>
            <a:off x="3018" y="6099302"/>
            <a:ext cx="12188982" cy="125532"/>
            <a:chOff x="3018" y="6099302"/>
            <a:chExt cx="12188982" cy="125532"/>
          </a:xfrm>
        </p:grpSpPr>
        <p:pic>
          <p:nvPicPr>
            <p:cNvPr id="19" name="Picture 18">
              <a:extLst>
                <a:ext uri="{FF2B5EF4-FFF2-40B4-BE49-F238E27FC236}">
                  <a16:creationId xmlns:a16="http://schemas.microsoft.com/office/drawing/2014/main" xmlns="" id="{F869ABF9-8E27-C948-8152-9DDD895D882A}"/>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20" name="Straight Connector 19">
              <a:extLst>
                <a:ext uri="{FF2B5EF4-FFF2-40B4-BE49-F238E27FC236}">
                  <a16:creationId xmlns:a16="http://schemas.microsoft.com/office/drawing/2014/main" xmlns="" id="{BCF01D6B-0253-C641-9DD7-9FB270962D73}"/>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1E1FC9E7-B9B9-6249-9BF9-D4096CB525E9}"/>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Picture Placeholder 2">
            <a:extLst>
              <a:ext uri="{FF2B5EF4-FFF2-40B4-BE49-F238E27FC236}">
                <a16:creationId xmlns:a16="http://schemas.microsoft.com/office/drawing/2014/main" xmlns=""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11296932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23">
            <a:extLst>
              <a:ext uri="{FF2B5EF4-FFF2-40B4-BE49-F238E27FC236}">
                <a16:creationId xmlns:a16="http://schemas.microsoft.com/office/drawing/2014/main" xmlns="" id="{C9F3C691-B9B3-5545-8075-CE9C4E61C659}"/>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xmlns="" id="{A738010C-55F8-BF47-89B3-62874F609C1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xmlns="" id="{EB76A83F-5BE1-0B46-A495-7CA331459A89}"/>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xmlns="" id="{73838BA2-C576-D24B-9886-8F26BEE4513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xmlns="" id="{2EA54184-A903-0A4E-8E27-64B769C66175}"/>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xmlns="" id="{F08497CE-EE28-F64A-8BAF-3D356C92151B}"/>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EE57071F-8058-A843-B3E6-968612336A8D}"/>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xmlns="" id="{2ED96AA3-F8E5-BF49-B434-0E5577E372FE}"/>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39579747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23">
            <a:extLst>
              <a:ext uri="{FF2B5EF4-FFF2-40B4-BE49-F238E27FC236}">
                <a16:creationId xmlns:a16="http://schemas.microsoft.com/office/drawing/2014/main" xmlns="" id="{D5E90AED-30CF-2346-941F-0E2BECD950F4}"/>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xmlns="" id="{4162B794-41FD-ED43-9AFC-365FBF32F422}"/>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xmlns="" id="{5AAEF02B-7454-DE4F-AA3E-59ADF794CD2B}"/>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xmlns="" id="{34346F16-4073-424E-9863-65DDC6AB99C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xmlns="" id="{E3AB1CA3-2E96-F54D-B949-40B61C692F91}"/>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xmlns="" id="{907A7F1A-15B7-5642-A18C-D11C4C1D9CC6}"/>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73BC0FDA-21A1-624B-8EFE-B9D12F10A33B}"/>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xmlns="" id="{9E74DED7-1B98-5B44-A322-DADCA3E6B6BD}"/>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15443425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2F2688E-06D0-0541-ABF6-E7CC6300E545}"/>
              </a:ext>
            </a:extLst>
          </p:cNvPr>
          <p:cNvSpPr/>
          <p:nvPr userDrawn="1"/>
        </p:nvSpPr>
        <p:spPr>
          <a:xfrm>
            <a:off x="332509" y="301336"/>
            <a:ext cx="11513127" cy="6213764"/>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a:extLst>
              <a:ext uri="{FF2B5EF4-FFF2-40B4-BE49-F238E27FC236}">
                <a16:creationId xmlns:a16="http://schemas.microsoft.com/office/drawing/2014/main" xmlns="" id="{28AE368C-36EF-EF4A-8D88-08BB6BAE0FBC}"/>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9" name="Straight Connector 8">
            <a:extLst>
              <a:ext uri="{FF2B5EF4-FFF2-40B4-BE49-F238E27FC236}">
                <a16:creationId xmlns:a16="http://schemas.microsoft.com/office/drawing/2014/main" xmlns="" id="{1C8E671D-F2A4-1D49-AA3B-968FFA676999}"/>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97ABAE81-7FEB-C14C-A288-8A611EEBB85E}"/>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3">
            <a:extLst>
              <a:ext uri="{FF2B5EF4-FFF2-40B4-BE49-F238E27FC236}">
                <a16:creationId xmlns:a16="http://schemas.microsoft.com/office/drawing/2014/main" xmlns=""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94411757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C5AF5D0-A371-FA48-93FC-F9AB2731EFED}"/>
              </a:ext>
            </a:extLst>
          </p:cNvPr>
          <p:cNvSpPr/>
          <p:nvPr userDrawn="1"/>
        </p:nvSpPr>
        <p:spPr>
          <a:xfrm>
            <a:off x="332509" y="301336"/>
            <a:ext cx="11513127" cy="6213764"/>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a:extLst>
              <a:ext uri="{FF2B5EF4-FFF2-40B4-BE49-F238E27FC236}">
                <a16:creationId xmlns:a16="http://schemas.microsoft.com/office/drawing/2014/main" xmlns="" id="{0F87A83A-46B6-4347-928D-02C6B7C1F5BD}"/>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2" name="Straight Connector 11">
            <a:extLst>
              <a:ext uri="{FF2B5EF4-FFF2-40B4-BE49-F238E27FC236}">
                <a16:creationId xmlns:a16="http://schemas.microsoft.com/office/drawing/2014/main" xmlns="" id="{98EDF6A6-C862-304F-AE38-0AEFCCAF859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F79398F0-177C-2A47-954E-83ACFABF81D1}"/>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23">
            <a:extLst>
              <a:ext uri="{FF2B5EF4-FFF2-40B4-BE49-F238E27FC236}">
                <a16:creationId xmlns:a16="http://schemas.microsoft.com/office/drawing/2014/main" xmlns="" id="{A6EC53F8-17DE-B545-8DCA-C7FF0F8C0D6F}"/>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17900082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BF59D6B-E258-EE40-96D7-2D3516A1A27E}"/>
              </a:ext>
            </a:extLst>
          </p:cNvPr>
          <p:cNvSpPr/>
          <p:nvPr userDrawn="1"/>
        </p:nvSpPr>
        <p:spPr>
          <a:xfrm>
            <a:off x="332509" y="301336"/>
            <a:ext cx="11513127" cy="6213764"/>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a:extLst>
              <a:ext uri="{FF2B5EF4-FFF2-40B4-BE49-F238E27FC236}">
                <a16:creationId xmlns:a16="http://schemas.microsoft.com/office/drawing/2014/main" xmlns="" id="{8BAB52DC-19E2-044A-8BBC-3543239B3096}"/>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3" name="Straight Connector 12">
            <a:extLst>
              <a:ext uri="{FF2B5EF4-FFF2-40B4-BE49-F238E27FC236}">
                <a16:creationId xmlns:a16="http://schemas.microsoft.com/office/drawing/2014/main" xmlns="" id="{494BBD8C-0955-1F44-8703-B48AE4A99DB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5DC2CAE3-9830-2C43-9E91-4A7D778040A3}"/>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xmlns="" id="{A5D29BC9-A3D9-3F4F-8D05-111B729E595C}"/>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21997842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userDrawn="1"/>
        </p:nvSpPr>
        <p:spPr>
          <a:xfrm>
            <a:off x="3291612" y="2061841"/>
            <a:ext cx="2659582" cy="3745771"/>
          </a:xfrm>
          <a:prstGeom prst="rect">
            <a:avLst/>
          </a:prstGeom>
          <a:noFill/>
          <a:ln w="1905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userDrawn="1"/>
        </p:nvSpPr>
        <p:spPr>
          <a:xfrm>
            <a:off x="9010099" y="2061841"/>
            <a:ext cx="2659582" cy="3745771"/>
          </a:xfrm>
          <a:prstGeom prst="rect">
            <a:avLst/>
          </a:prstGeom>
          <a:noFill/>
          <a:ln w="1905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76C6D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F6BC67"/>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grpSp>
        <p:nvGrpSpPr>
          <p:cNvPr id="22" name="Group 21">
            <a:extLst>
              <a:ext uri="{FF2B5EF4-FFF2-40B4-BE49-F238E27FC236}">
                <a16:creationId xmlns:a16="http://schemas.microsoft.com/office/drawing/2014/main" xmlns="" id="{B6F62D2B-2EF6-B14F-B8E1-9436E0869E1D}"/>
              </a:ext>
            </a:extLst>
          </p:cNvPr>
          <p:cNvGrpSpPr/>
          <p:nvPr userDrawn="1"/>
        </p:nvGrpSpPr>
        <p:grpSpPr>
          <a:xfrm>
            <a:off x="0" y="6404007"/>
            <a:ext cx="12192000" cy="125532"/>
            <a:chOff x="-173656" y="6390668"/>
            <a:chExt cx="12192000" cy="125532"/>
          </a:xfrm>
        </p:grpSpPr>
        <p:pic>
          <p:nvPicPr>
            <p:cNvPr id="23" name="Picture 22">
              <a:extLst>
                <a:ext uri="{FF2B5EF4-FFF2-40B4-BE49-F238E27FC236}">
                  <a16:creationId xmlns:a16="http://schemas.microsoft.com/office/drawing/2014/main" xmlns="" id="{29A6BD51-50EB-3545-AF0F-C26B822DE615}"/>
                </a:ext>
              </a:extLst>
            </p:cNvPr>
            <p:cNvPicPr>
              <a:picLocks noChangeAspect="1"/>
            </p:cNvPicPr>
            <p:nvPr userDrawn="1"/>
          </p:nvPicPr>
          <p:blipFill>
            <a:blip r:embed="rId2"/>
            <a:stretch>
              <a:fillRect/>
            </a:stretch>
          </p:blipFill>
          <p:spPr>
            <a:xfrm>
              <a:off x="5018549" y="6390668"/>
              <a:ext cx="1732336" cy="125532"/>
            </a:xfrm>
            <a:prstGeom prst="rect">
              <a:avLst/>
            </a:prstGeom>
          </p:spPr>
        </p:pic>
        <p:cxnSp>
          <p:nvCxnSpPr>
            <p:cNvPr id="24" name="Straight Connector 23">
              <a:extLst>
                <a:ext uri="{FF2B5EF4-FFF2-40B4-BE49-F238E27FC236}">
                  <a16:creationId xmlns:a16="http://schemas.microsoft.com/office/drawing/2014/main" xmlns="" id="{39496A35-B64B-8F4B-BDA1-16689BD45E55}"/>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365754BD-DF66-9549-889C-B58A9BEE7E68}"/>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7819803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xmlns=""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9" name="Text Placeholder 23">
            <a:extLst>
              <a:ext uri="{FF2B5EF4-FFF2-40B4-BE49-F238E27FC236}">
                <a16:creationId xmlns:a16="http://schemas.microsoft.com/office/drawing/2014/main" xmlns=""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xmlns="" id="{8AC65B54-BA29-FA46-A8C1-8E41C5DF0C94}"/>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xmlns="" id="{EC887EE7-F097-6841-B8D0-5BF42F9955DB}"/>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xmlns="" id="{508027AF-482D-CA40-96F0-5B2D68D81A38}"/>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4D3D2D1C-235C-A144-87F8-12B9325B8BBE}"/>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xmlns="" id="{E0F21F3F-C430-3542-9348-FAC61F91B8BF}"/>
              </a:ext>
            </a:extLst>
          </p:cNvPr>
          <p:cNvSpPr/>
          <p:nvPr userDrawn="1"/>
        </p:nvSpPr>
        <p:spPr>
          <a:xfrm>
            <a:off x="4332514" y="6083"/>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Tree>
    <p:extLst>
      <p:ext uri="{BB962C8B-B14F-4D97-AF65-F5344CB8AC3E}">
        <p14:creationId xmlns:p14="http://schemas.microsoft.com/office/powerpoint/2010/main" val="3927702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xmlns=""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xmlns=""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xmlns=""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xmlns=""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xmlns=""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xmlns=""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xmlns=""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xmlns=""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xmlns=""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xmlns=""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6386683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xmlns=""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xmlns="" id="{28EC86D2-E8D4-C543-A086-19A1B6FF240C}"/>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xmlns=""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xmlns="" id="{31A567F0-E99B-2C45-A79B-9BF3D61B3AD2}"/>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nvGrpSpPr>
          <p:cNvPr id="21" name="Group 20">
            <a:extLst>
              <a:ext uri="{FF2B5EF4-FFF2-40B4-BE49-F238E27FC236}">
                <a16:creationId xmlns:a16="http://schemas.microsoft.com/office/drawing/2014/main" xmlns="" id="{9D02A3E2-E80D-7844-9184-2B0EC15BB8DD}"/>
              </a:ext>
            </a:extLst>
          </p:cNvPr>
          <p:cNvGrpSpPr/>
          <p:nvPr userDrawn="1"/>
        </p:nvGrpSpPr>
        <p:grpSpPr>
          <a:xfrm>
            <a:off x="0" y="6395457"/>
            <a:ext cx="12192000" cy="125532"/>
            <a:chOff x="98476" y="6381389"/>
            <a:chExt cx="12192000" cy="125532"/>
          </a:xfrm>
        </p:grpSpPr>
        <p:pic>
          <p:nvPicPr>
            <p:cNvPr id="22" name="Picture 21">
              <a:extLst>
                <a:ext uri="{FF2B5EF4-FFF2-40B4-BE49-F238E27FC236}">
                  <a16:creationId xmlns:a16="http://schemas.microsoft.com/office/drawing/2014/main" xmlns="" id="{DA8E0FB0-8B78-4D4F-ACFD-64A5C2FE21AA}"/>
                </a:ext>
              </a:extLst>
            </p:cNvPr>
            <p:cNvPicPr>
              <a:picLocks noChangeAspect="1"/>
            </p:cNvPicPr>
            <p:nvPr userDrawn="1"/>
          </p:nvPicPr>
          <p:blipFill>
            <a:blip r:embed="rId3"/>
            <a:stretch>
              <a:fillRect/>
            </a:stretch>
          </p:blipFill>
          <p:spPr>
            <a:xfrm>
              <a:off x="9917725" y="6381389"/>
              <a:ext cx="1732336" cy="125532"/>
            </a:xfrm>
            <a:prstGeom prst="rect">
              <a:avLst/>
            </a:prstGeom>
          </p:spPr>
        </p:pic>
        <p:cxnSp>
          <p:nvCxnSpPr>
            <p:cNvPr id="23" name="Straight Connector 22">
              <a:extLst>
                <a:ext uri="{FF2B5EF4-FFF2-40B4-BE49-F238E27FC236}">
                  <a16:creationId xmlns:a16="http://schemas.microsoft.com/office/drawing/2014/main" xmlns="" id="{965199E0-C966-234B-AACF-17FB6F1188A7}"/>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A04A5A9C-22F8-D74D-93CC-7913DB9E4E33}"/>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305540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xmlns=""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xmlns=""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xmlns="" id="{A301F4E2-16CC-344C-B8D7-36AC9401AED2}"/>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xmlns="" id="{A92CA399-6D08-6E40-A703-72E82C39DE91}"/>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xmlns="" id="{0474EBA3-0773-FD45-A47A-005DFD90534B}"/>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D33719CB-F2B6-8945-838B-029D866DB60D}"/>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xmlns="" id="{6DAFF203-8D79-F746-990D-17E7C15602BE}"/>
              </a:ext>
            </a:extLst>
          </p:cNvPr>
          <p:cNvSpPr/>
          <p:nvPr userDrawn="1"/>
        </p:nvSpPr>
        <p:spPr>
          <a:xfrm>
            <a:off x="4332514" y="6083"/>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Tree>
    <p:extLst>
      <p:ext uri="{BB962C8B-B14F-4D97-AF65-F5344CB8AC3E}">
        <p14:creationId xmlns:p14="http://schemas.microsoft.com/office/powerpoint/2010/main" val="137027303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145FBBD5-70EC-8B46-9208-599D94DA9480}"/>
              </a:ext>
            </a:extLst>
          </p:cNvPr>
          <p:cNvSpPr/>
          <p:nvPr userDrawn="1"/>
        </p:nvSpPr>
        <p:spPr>
          <a:xfrm>
            <a:off x="-6583" y="4452650"/>
            <a:ext cx="12238340" cy="240535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 Placeholder 23">
            <a:extLst>
              <a:ext uri="{FF2B5EF4-FFF2-40B4-BE49-F238E27FC236}">
                <a16:creationId xmlns:a16="http://schemas.microsoft.com/office/drawing/2014/main" xmlns="" id="{D48D8525-2FDE-9647-B1AB-BA3F3DD31772}"/>
              </a:ext>
            </a:extLst>
          </p:cNvPr>
          <p:cNvSpPr>
            <a:spLocks noGrp="1"/>
          </p:cNvSpPr>
          <p:nvPr>
            <p:ph type="body" sz="quarter" idx="13" hasCustomPrompt="1"/>
          </p:nvPr>
        </p:nvSpPr>
        <p:spPr>
          <a:xfrm>
            <a:off x="366946" y="4897601"/>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xmlns="" id="{74CD0716-3C96-894C-91ED-8332CDFC407A}"/>
              </a:ext>
            </a:extLst>
          </p:cNvPr>
          <p:cNvSpPr>
            <a:spLocks noGrp="1"/>
          </p:cNvSpPr>
          <p:nvPr>
            <p:ph type="body" sz="quarter" idx="14" hasCustomPrompt="1"/>
          </p:nvPr>
        </p:nvSpPr>
        <p:spPr>
          <a:xfrm>
            <a:off x="366946" y="5693002"/>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xmlns="" id="{2774E81A-C82A-AF4E-92BC-3B41DC06C7BB}"/>
              </a:ext>
            </a:extLst>
          </p:cNvPr>
          <p:cNvSpPr>
            <a:spLocks noGrp="1"/>
          </p:cNvSpPr>
          <p:nvPr>
            <p:ph type="body" sz="quarter" idx="15" hasCustomPrompt="1"/>
          </p:nvPr>
        </p:nvSpPr>
        <p:spPr>
          <a:xfrm>
            <a:off x="8601483" y="498829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2" name="Text Placeholder 2">
            <a:extLst>
              <a:ext uri="{FF2B5EF4-FFF2-40B4-BE49-F238E27FC236}">
                <a16:creationId xmlns:a16="http://schemas.microsoft.com/office/drawing/2014/main" xmlns="" id="{DB7F793F-AD5F-B141-A34F-29406C79BC42}"/>
              </a:ext>
            </a:extLst>
          </p:cNvPr>
          <p:cNvSpPr>
            <a:spLocks noGrp="1"/>
          </p:cNvSpPr>
          <p:nvPr>
            <p:ph type="body" sz="quarter" idx="16" hasCustomPrompt="1"/>
          </p:nvPr>
        </p:nvSpPr>
        <p:spPr>
          <a:xfrm>
            <a:off x="8601483" y="5534225"/>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4" name="Text Placeholder 2">
            <a:extLst>
              <a:ext uri="{FF2B5EF4-FFF2-40B4-BE49-F238E27FC236}">
                <a16:creationId xmlns:a16="http://schemas.microsoft.com/office/drawing/2014/main" xmlns="" id="{C612B400-A1DE-8348-934A-BFCFF27BDE02}"/>
              </a:ext>
            </a:extLst>
          </p:cNvPr>
          <p:cNvSpPr>
            <a:spLocks noGrp="1"/>
          </p:cNvSpPr>
          <p:nvPr>
            <p:ph type="body" sz="quarter" idx="17" hasCustomPrompt="1"/>
          </p:nvPr>
        </p:nvSpPr>
        <p:spPr>
          <a:xfrm>
            <a:off x="8601483" y="6101164"/>
            <a:ext cx="2812464" cy="323455"/>
          </a:xfrm>
        </p:spPr>
        <p:txBody>
          <a:bodyPr anchor="t">
            <a:normAutofit/>
          </a:bodyPr>
          <a:lstStyle>
            <a:lvl1pPr marL="0" indent="0">
              <a:buNone/>
              <a:defRPr sz="1600">
                <a:solidFill>
                  <a:schemeClr val="bg1"/>
                </a:solidFill>
              </a:defRPr>
            </a:lvl1pPr>
          </a:lstStyle>
          <a:p>
            <a:pPr lvl="0"/>
            <a:r>
              <a:rPr lang="en-US" dirty="0"/>
              <a:t>Text 1</a:t>
            </a:r>
          </a:p>
        </p:txBody>
      </p:sp>
      <p:pic>
        <p:nvPicPr>
          <p:cNvPr id="35" name="Picture 34" descr="A close up of a sign&#10;&#10;Description automatically generated">
            <a:extLst>
              <a:ext uri="{FF2B5EF4-FFF2-40B4-BE49-F238E27FC236}">
                <a16:creationId xmlns:a16="http://schemas.microsoft.com/office/drawing/2014/main" xmlns="" id="{25A2D98F-3A90-9D48-9AE7-BBCF43017D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667" y="276966"/>
            <a:ext cx="5238017" cy="3785046"/>
          </a:xfrm>
          <a:prstGeom prst="rect">
            <a:avLst/>
          </a:prstGeom>
        </p:spPr>
      </p:pic>
      <p:pic>
        <p:nvPicPr>
          <p:cNvPr id="36" name="Picture 35">
            <a:extLst>
              <a:ext uri="{FF2B5EF4-FFF2-40B4-BE49-F238E27FC236}">
                <a16:creationId xmlns:a16="http://schemas.microsoft.com/office/drawing/2014/main" xmlns="" id="{29AEFBBE-F020-3148-96E9-F0B952E7888C}"/>
              </a:ext>
            </a:extLst>
          </p:cNvPr>
          <p:cNvPicPr>
            <a:picLocks noChangeAspect="1"/>
          </p:cNvPicPr>
          <p:nvPr userDrawn="1"/>
        </p:nvPicPr>
        <p:blipFill>
          <a:blip r:embed="rId3"/>
          <a:stretch>
            <a:fillRect/>
          </a:stretch>
        </p:blipFill>
        <p:spPr>
          <a:xfrm>
            <a:off x="9901833" y="3650366"/>
            <a:ext cx="2095500" cy="558800"/>
          </a:xfrm>
          <a:prstGeom prst="rect">
            <a:avLst/>
          </a:prstGeom>
        </p:spPr>
      </p:pic>
    </p:spTree>
    <p:extLst>
      <p:ext uri="{BB962C8B-B14F-4D97-AF65-F5344CB8AC3E}">
        <p14:creationId xmlns:p14="http://schemas.microsoft.com/office/powerpoint/2010/main" val="132673839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449837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686081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732618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F295640-5B5F-6E47-808F-2F2FB8B377B6}"/>
              </a:ext>
            </a:extLst>
          </p:cNvPr>
          <p:cNvGrpSpPr/>
          <p:nvPr userDrawn="1"/>
        </p:nvGrpSpPr>
        <p:grpSpPr>
          <a:xfrm>
            <a:off x="13492" y="1875084"/>
            <a:ext cx="12165015" cy="3738316"/>
            <a:chOff x="0" y="4738255"/>
            <a:chExt cx="21169744" cy="5292436"/>
          </a:xfrm>
        </p:grpSpPr>
        <p:sp>
          <p:nvSpPr>
            <p:cNvPr id="3" name="Rectangle 2">
              <a:extLst>
                <a:ext uri="{FF2B5EF4-FFF2-40B4-BE49-F238E27FC236}">
                  <a16:creationId xmlns:a16="http://schemas.microsoft.com/office/drawing/2014/main" xmlns=""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xmlns=""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xmlns=""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xmlns=""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xmlns=""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xmlns=""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xmlns=""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xmlns=""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xmlns=""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xmlns=""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xmlns=""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xmlns=""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xmlns=""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xmlns=""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xmlns=""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xmlns=""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xmlns=""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xmlns=""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5" name="Text Placeholder 23">
            <a:extLst>
              <a:ext uri="{FF2B5EF4-FFF2-40B4-BE49-F238E27FC236}">
                <a16:creationId xmlns:a16="http://schemas.microsoft.com/office/drawing/2014/main" xmlns=""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422400161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65382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5609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495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xmlns=""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xmlns=""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xmlns=""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xmlns=""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xmlns=""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xmlns=""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xmlns=""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xmlns=""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xmlns=""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xmlns=""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95739481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3792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6339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57456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016727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22064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13418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66405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58686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09972187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xmlns=""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xmlns=""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xmlns=""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xmlns=""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xmlns=""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xmlns=""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523002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xmlns=""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xmlns=""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xmlns=""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xmlns=""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xmlns=""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xmlns=""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xmlns=""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xmlns=""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xmlns=""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xmlns=""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xmlns=""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623404757"/>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C5B56A7-C850-004E-A218-494C6390142F}"/>
              </a:ext>
            </a:extLst>
          </p:cNvPr>
          <p:cNvSpPr/>
          <p:nvPr userDrawn="1"/>
        </p:nvSpPr>
        <p:spPr>
          <a:xfrm>
            <a:off x="241300" y="228600"/>
            <a:ext cx="11696700" cy="199208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xmlns=""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xmlns=""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xmlns=""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xmlns=""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xmlns=""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97652808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xmlns=""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xmlns=""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xmlns="" id="{46E7E2D0-5766-184D-B066-151C0BDA9313}"/>
              </a:ext>
            </a:extLst>
          </p:cNvPr>
          <p:cNvCxnSpPr>
            <a:cxnSpLocks/>
          </p:cNvCxnSpPr>
          <p:nvPr userDrawn="1"/>
        </p:nvCxnSpPr>
        <p:spPr>
          <a:xfrm>
            <a:off x="5346936" y="-25722"/>
            <a:ext cx="0" cy="6853558"/>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xmlns=""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xmlns="" id="{280E57C5-9F44-1743-A089-B6D51064BBCD}"/>
              </a:ext>
            </a:extLst>
          </p:cNvPr>
          <p:cNvSpPr/>
          <p:nvPr userDrawn="1"/>
        </p:nvSpPr>
        <p:spPr>
          <a:xfrm>
            <a:off x="4783395" y="415207"/>
            <a:ext cx="1154422" cy="115442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xmlns=""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xmlns=""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xmlns=""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40677117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21766465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xmlns=""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xmlns="" id="{82D0DC2C-A428-934B-B2CD-33EA01036C84}"/>
              </a:ext>
            </a:extLst>
          </p:cNvPr>
          <p:cNvSpPr/>
          <p:nvPr userDrawn="1"/>
        </p:nvSpPr>
        <p:spPr>
          <a:xfrm>
            <a:off x="241300" y="367062"/>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xmlns=""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xmlns=""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xmlns=""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xmlns=""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xmlns=""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59374586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xmlns=""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xmlns=""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xmlns=""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xmlns=""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25555480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xmlns=""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xmlns=""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xmlns=""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17682997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xmlns=""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xmlns=""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xmlns=""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xmlns=""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xmlns=""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xmlns=""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xmlns=""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xmlns=""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13232609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xmlns=""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xmlns=""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xmlns=""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xmlns=""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xmlns=""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01184384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xmlns=""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xmlns=""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xmlns=""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xmlns="" id="{C2D9E6FA-4BF8-7846-B1D4-0E7D141B5883}"/>
              </a:ext>
            </a:extLst>
          </p:cNvPr>
          <p:cNvPicPr>
            <a:picLocks noChangeAspect="1"/>
          </p:cNvPicPr>
          <p:nvPr userDrawn="1"/>
        </p:nvPicPr>
        <p:blipFill rotWithShape="1">
          <a:blip r:embed="rId2"/>
          <a:srcRect r="50000"/>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xmlns=""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xmlns=""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71547337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xmlns=""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xmlns=""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xmlns=""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xmlns=""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xmlns=""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xmlns="" id="{D783A9DB-2D88-B44A-A367-1AE86EBEE714}"/>
              </a:ext>
            </a:extLst>
          </p:cNvPr>
          <p:cNvPicPr>
            <a:picLocks noChangeAspect="1"/>
          </p:cNvPicPr>
          <p:nvPr userDrawn="1"/>
        </p:nvPicPr>
        <p:blipFill rotWithShape="1">
          <a:blip r:embed="rId2"/>
          <a:srcRect l="-3718" t="9301" r="27615" b="19469"/>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xmlns=""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xmlns=""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xmlns=""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xmlns=""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xmlns=""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xmlns=""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xmlns=""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xmlns=""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xmlns=""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xmlns=""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xmlns=""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xmlns=""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xmlns=""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xmlns=""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xmlns=""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xmlns=""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xmlns=""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9654304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xmlns=""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xmlns=""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xmlns=""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xmlns=""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xmlns=""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xmlns=""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xmlns=""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xmlns=""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xmlns=""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xmlns=""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xmlns=""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xmlns=""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xmlns=""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xmlns=""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xmlns=""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xmlns=""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xmlns=""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xmlns=""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xmlns=""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xmlns=""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90907617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xmlns=""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xmlns=""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xmlns=""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xmlns=""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xmlns=""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xmlns=""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37841647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8424553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xmlns=""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xmlns=""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xmlns=""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xmlns=""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xmlns=""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xmlns=""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11150674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xmlns=""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xmlns=""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xmlns=""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xmlns=""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xmlns=""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xmlns=""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xmlns=""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78767860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xmlns=""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xmlns=""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xmlns="" id="{83C30E9D-06D7-7B41-848A-77274E413016}"/>
              </a:ext>
            </a:extLst>
          </p:cNvPr>
          <p:cNvPicPr>
            <a:picLocks noChangeAspect="1"/>
          </p:cNvPicPr>
          <p:nvPr userDrawn="1"/>
        </p:nvPicPr>
        <p:blipFill>
          <a:blip r:embed="rId2"/>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xmlns=""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xmlns=""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xmlns=""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xmlns=""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xmlns=""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95232203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xmlns=""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xmlns=""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xmlns=""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xmlns=""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xmlns=""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xmlns=""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xmlns=""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xmlns=""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xmlns=""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xmlns=""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xmlns=""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xmlns=""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xmlns=""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xmlns=""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xmlns=""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xmlns=""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xmlns=""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xmlns=""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xmlns=""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xmlns=""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xmlns=""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xmlns=""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xmlns=""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xmlns=""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xmlns=""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xmlns=""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xmlns=""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xmlns=""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xmlns=""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xmlns=""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49160482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xmlns=""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xmlns=""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xmlns=""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xmlns=""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xmlns=""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xmlns=""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xmlns=""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14458589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xmlns=""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xmlns="" id="{3E9098D4-8E4F-924D-B5AD-1DE014CE0882}"/>
              </a:ext>
            </a:extLst>
          </p:cNvPr>
          <p:cNvPicPr>
            <a:picLocks noChangeAspect="1"/>
          </p:cNvPicPr>
          <p:nvPr userDrawn="1"/>
        </p:nvPicPr>
        <p:blipFill rotWithShape="1">
          <a:blip r:embed="rId2"/>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xmlns=""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xmlns=""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xmlns="" id="{5EBB9E3C-4176-B642-BC27-E33000776BCD}"/>
              </a:ext>
            </a:extLst>
          </p:cNvPr>
          <p:cNvPicPr>
            <a:picLocks noChangeAspect="1"/>
          </p:cNvPicPr>
          <p:nvPr userDrawn="1"/>
        </p:nvPicPr>
        <p:blipFill>
          <a:blip r:embed="rId3"/>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xmlns=""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xmlns=""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xmlns=""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7991155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xmlns=""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xmlns=""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xmlns=""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xmlns=""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90301059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xmlns=""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xmlns=""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xmlns=""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xmlns=""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xmlns=""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xmlns=""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xmlns=""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xmlns=""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xmlns=""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xmlns=""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xmlns=""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xmlns=""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xmlns=""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xmlns=""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xmlns=""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xmlns=""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xmlns=""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xmlns=""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xmlns=""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xmlns=""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xmlns=""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xmlns=""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xmlns=""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xmlns=""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xmlns=""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xmlns=""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xmlns=""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xmlns=""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443546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036924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xmlns=""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xmlns=""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xmlns=""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xmlns=""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xmlns=""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xmlns=""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xmlns=""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xmlns=""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xmlns=""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xmlns=""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xmlns=""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62654069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31351425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20111535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xmlns=""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xmlns=""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xmlns=""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xmlns=""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xmlns=""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xmlns=""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xmlns=""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xmlns=""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xmlns=""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xmlns=""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85828060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xmlns=""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xmlns=""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xmlns=""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xmlns=""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xmlns=""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xmlns=""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xmlns=""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xmlns=""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xmlns=""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xmlns=""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66443980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xmlns=""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xmlns=""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xmlns=""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xmlns=""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xmlns=""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xmlns=""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xmlns=""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xmlns=""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xmlns=""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xmlns=""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xmlns=""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40320342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xmlns=""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xmlns=""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xmlns=""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xmlns=""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xmlns=""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xmlns=""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xmlns=""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xmlns=""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xmlns=""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xmlns=""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xmlns=""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xmlns=""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xmlns=""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xmlns=""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xmlns=""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xmlns=""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xmlns=""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xmlns=""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xmlns=""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xmlns=""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98706674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xmlns=""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xmlns=""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xmlns=""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xmlns=""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xmlns=""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xmlns=""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xmlns=""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xmlns=""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xmlns=""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xmlns=""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82831769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xmlns=""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xmlns=""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xmlns=""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xmlns=""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xmlns=""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xmlns=""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5905487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13956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42781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dirty="0">
                <a:solidFill>
                  <a:prstClr val="white"/>
                </a:solidFill>
                <a:sym typeface="Quattrocento Sans"/>
              </a:rPr>
              <a:t>MCM</a:t>
            </a:r>
          </a:p>
          <a:p>
            <a:pPr fontAlgn="base"/>
            <a:r>
              <a:rPr lang="en-IE" sz="4400" dirty="0">
                <a:solidFill>
                  <a:prstClr val="white"/>
                </a:solidFill>
                <a:sym typeface="Quattrocento Sans"/>
              </a:rPr>
              <a:t>FONT TYPEFACE &amp; SIZE</a:t>
            </a:r>
            <a:endParaRPr lang="en-IE" sz="3600" dirty="0">
              <a:solidFill>
                <a:prstClr val="white"/>
              </a:solidFill>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dirty="0">
                <a:solidFill>
                  <a:prstClr val="white"/>
                </a:solidFill>
              </a:rPr>
              <a:t>PLEASE ENSURE TO KEEP FONTS AS PER THE LAYOUT</a:t>
            </a:r>
          </a:p>
          <a:p>
            <a:pPr fontAlgn="base"/>
            <a:endParaRPr lang="en-IE" sz="3000" dirty="0">
              <a:solidFill>
                <a:prstClr val="white"/>
              </a:solidFill>
            </a:endParaRPr>
          </a:p>
          <a:p>
            <a:pPr>
              <a:buClr>
                <a:prstClr val="black"/>
              </a:buClr>
              <a:buSzPts val="1100"/>
              <a:buFont typeface="Arial"/>
              <a:buNone/>
            </a:pPr>
            <a:r>
              <a:rPr lang="en-IE" sz="3000" dirty="0">
                <a:solidFill>
                  <a:prstClr val="white"/>
                </a:solidFill>
              </a:rPr>
              <a:t>48 point  -  Divider Slides</a:t>
            </a:r>
          </a:p>
          <a:p>
            <a:pPr>
              <a:buClr>
                <a:prstClr val="black"/>
              </a:buClr>
              <a:buSzPts val="1100"/>
              <a:buFont typeface="Arial"/>
              <a:buNone/>
            </a:pPr>
            <a:endParaRPr lang="en-IE" sz="1000" b="1" dirty="0">
              <a:solidFill>
                <a:prstClr val="white"/>
              </a:solidFill>
              <a:ea typeface="Quattrocento Sans"/>
              <a:cs typeface="Quattrocento Sans"/>
              <a:sym typeface="Quattrocento Sans"/>
            </a:endParaRPr>
          </a:p>
          <a:p>
            <a:pPr>
              <a:buClr>
                <a:prstClr val="black"/>
              </a:buClr>
              <a:buSzPts val="1100"/>
              <a:buFont typeface="Arial"/>
              <a:buNone/>
              <a:defRPr/>
            </a:pPr>
            <a:r>
              <a:rPr lang="en-IE" sz="3000" dirty="0">
                <a:solidFill>
                  <a:prstClr val="white"/>
                </a:solidFill>
              </a:rPr>
              <a:t>36 point  -  Title Heading</a:t>
            </a:r>
          </a:p>
          <a:p>
            <a:pPr>
              <a:buClr>
                <a:prstClr val="black"/>
              </a:buClr>
              <a:buSzPts val="1100"/>
              <a:buFont typeface="Arial"/>
              <a:buNone/>
              <a:defRPr/>
            </a:pPr>
            <a:endParaRPr lang="en-IE" sz="1000" dirty="0">
              <a:solidFill>
                <a:prstClr val="white"/>
              </a:solidFill>
            </a:endParaRPr>
          </a:p>
          <a:p>
            <a:pPr>
              <a:buClr>
                <a:prstClr val="black"/>
              </a:buClr>
              <a:buSzPts val="1100"/>
              <a:buFont typeface="Arial"/>
              <a:buNone/>
              <a:defRPr/>
            </a:pPr>
            <a:r>
              <a:rPr lang="en-IE" sz="3000" dirty="0">
                <a:solidFill>
                  <a:prstClr val="white"/>
                </a:solidFill>
              </a:rPr>
              <a:t>30 point  -  Sub-Titles</a:t>
            </a:r>
          </a:p>
          <a:p>
            <a:pPr>
              <a:buClr>
                <a:prstClr val="black"/>
              </a:buClr>
              <a:buSzPts val="1100"/>
              <a:buFont typeface="Arial"/>
              <a:buNone/>
              <a:defRPr/>
            </a:pPr>
            <a:r>
              <a:rPr lang="en-IE" sz="3000" dirty="0">
                <a:solidFill>
                  <a:prstClr val="white"/>
                </a:solidFill>
              </a:rPr>
              <a:t>	       - Quotes	</a:t>
            </a:r>
          </a:p>
          <a:p>
            <a:pPr>
              <a:buClr>
                <a:prstClr val="black"/>
              </a:buClr>
              <a:buSzPts val="1100"/>
              <a:buFont typeface="Arial"/>
              <a:buNone/>
              <a:defRPr/>
            </a:pPr>
            <a:endParaRPr lang="en-IE" sz="1000" dirty="0">
              <a:solidFill>
                <a:prstClr val="white"/>
              </a:solidFill>
            </a:endParaRPr>
          </a:p>
          <a:p>
            <a:pPr>
              <a:buClr>
                <a:prstClr val="black"/>
              </a:buClr>
              <a:buSzPts val="1100"/>
              <a:buFont typeface="Arial"/>
              <a:buNone/>
              <a:defRPr/>
            </a:pPr>
            <a:r>
              <a:rPr lang="en-IE" sz="3000" dirty="0">
                <a:solidFill>
                  <a:prstClr val="white"/>
                </a:solidFill>
              </a:rPr>
              <a:t>24 point  -  </a:t>
            </a:r>
            <a:r>
              <a:rPr lang="en-IE" sz="3000" dirty="0">
                <a:solidFill>
                  <a:prstClr val="white"/>
                </a:solidFill>
                <a:ea typeface="Quattrocento Sans"/>
                <a:cs typeface="Quattrocento Sans"/>
                <a:sym typeface="Quattrocento Sans"/>
              </a:rPr>
              <a:t>Main </a:t>
            </a:r>
            <a:r>
              <a:rPr lang="en-IE" sz="3000" dirty="0">
                <a:solidFill>
                  <a:prstClr val="white"/>
                </a:solidFill>
              </a:rPr>
              <a:t>Text Body </a:t>
            </a:r>
            <a:endParaRPr lang="en-US" sz="3000" dirty="0">
              <a:solidFill>
                <a:prstClr val="black"/>
              </a:solidFill>
            </a:endParaRPr>
          </a:p>
          <a:p>
            <a:pPr fontAlgn="base"/>
            <a:endParaRPr lang="en-IE" sz="3000" dirty="0">
              <a:solidFill>
                <a:prstClr val="white"/>
              </a:solidFill>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dirty="0">
                <a:solidFill>
                  <a:prstClr val="white"/>
                </a:solidFill>
                <a:sym typeface="Quattrocento Sans"/>
              </a:rPr>
              <a:t>Please ensure to keep the font sizes set as per the slide layouts. The font used throughout the </a:t>
            </a:r>
            <a:r>
              <a:rPr lang="en-IE" sz="2400" b="1" dirty="0">
                <a:solidFill>
                  <a:prstClr val="white"/>
                </a:solidFill>
                <a:sym typeface="Quattrocento Sans"/>
              </a:rPr>
              <a:t>MCM </a:t>
            </a:r>
            <a:r>
              <a:rPr lang="en-IE" sz="2400" dirty="0">
                <a:solidFill>
                  <a:prstClr val="white"/>
                </a:solidFill>
                <a:sym typeface="Quattrocento Sans"/>
              </a:rPr>
              <a:t>PowerPoint is</a:t>
            </a:r>
            <a:r>
              <a:rPr lang="is-IS" sz="2400" dirty="0">
                <a:solidFill>
                  <a:prstClr val="white"/>
                </a:solidFill>
                <a:sym typeface="Quattrocento Sans"/>
              </a:rPr>
              <a:t>….</a:t>
            </a:r>
            <a:endParaRPr lang="en-IE" sz="2400" dirty="0">
              <a:solidFill>
                <a:prstClr val="white"/>
              </a:solidFill>
              <a:sym typeface="Quattrocento Sans"/>
            </a:endParaRPr>
          </a:p>
          <a:p>
            <a:pPr fontAlgn="base"/>
            <a:endParaRPr lang="en-IE" sz="2400" dirty="0">
              <a:solidFill>
                <a:prstClr val="white"/>
              </a:solidFill>
              <a:sym typeface="Quattrocento Sans"/>
            </a:endParaRPr>
          </a:p>
          <a:p>
            <a:pPr fontAlgn="base"/>
            <a:r>
              <a:rPr lang="en-IE" sz="3600" b="1" i="1" dirty="0">
                <a:solidFill>
                  <a:prstClr val="white"/>
                </a:solidFill>
                <a:ea typeface="Quattrocento Sans"/>
                <a:cs typeface="Quattrocento Sans"/>
                <a:sym typeface="Quattrocento Sans"/>
              </a:rPr>
              <a:t>Calibri</a:t>
            </a:r>
            <a:endParaRPr lang="en-IE" sz="3600" dirty="0">
              <a:solidFill>
                <a:prstClr val="white"/>
              </a:solidFill>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dirty="0">
                <a:solidFill>
                  <a:prstClr val="white"/>
                </a:solidFill>
              </a:rPr>
              <a:t>*** </a:t>
            </a:r>
            <a:r>
              <a:rPr lang="en-IE" sz="2400" b="1" dirty="0">
                <a:solidFill>
                  <a:prstClr val="white"/>
                </a:solidFill>
              </a:rPr>
              <a:t>PLEASE DELETE THIS INSTRUCTION SLIDE BEFORE PRESENTING FINAL PRESENTATION </a:t>
            </a:r>
            <a:r>
              <a:rPr lang="en-IE" sz="2400" dirty="0">
                <a:solidFill>
                  <a:prstClr val="white"/>
                </a:solidFill>
              </a:rPr>
              <a:t>*** </a:t>
            </a:r>
            <a:endParaRPr lang="en-US" sz="2400" dirty="0">
              <a:solidFill>
                <a:prstClr val="white"/>
              </a:solidFill>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38107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userDrawn="1"/>
        </p:nvSpPr>
        <p:spPr>
          <a:xfrm>
            <a:off x="586901" y="491138"/>
            <a:ext cx="4309564" cy="4708981"/>
          </a:xfrm>
          <a:prstGeom prst="rect">
            <a:avLst/>
          </a:prstGeom>
        </p:spPr>
        <p:txBody>
          <a:bodyPr wrap="square">
            <a:spAutoFit/>
          </a:bodyPr>
          <a:lstStyle/>
          <a:p>
            <a:pPr>
              <a:buClr>
                <a:prstClr val="black"/>
              </a:buClr>
              <a:buSzPts val="1100"/>
              <a:buFont typeface="Arial"/>
              <a:buNone/>
            </a:pPr>
            <a:r>
              <a:rPr lang="en-IE" sz="3600" dirty="0">
                <a:solidFill>
                  <a:prstClr val="white"/>
                </a:solidFill>
                <a:ea typeface="Quattrocento Sans"/>
                <a:cs typeface="Quattrocento Sans"/>
                <a:sym typeface="Quattrocento Sans"/>
              </a:rPr>
              <a:t>ICONS WHICH CAN BE USED WITHIN THE </a:t>
            </a:r>
            <a:r>
              <a:rPr lang="en-IE" sz="3600" b="1" dirty="0">
                <a:solidFill>
                  <a:prstClr val="white"/>
                </a:solidFill>
                <a:ea typeface="Quattrocento Sans"/>
                <a:cs typeface="Quattrocento Sans"/>
                <a:sym typeface="Quattrocento Sans"/>
              </a:rPr>
              <a:t>MCM</a:t>
            </a:r>
          </a:p>
          <a:p>
            <a:pPr>
              <a:buClr>
                <a:prstClr val="black"/>
              </a:buClr>
              <a:buSzPts val="1100"/>
              <a:buFont typeface="Arial"/>
              <a:buNone/>
            </a:pPr>
            <a:r>
              <a:rPr lang="en-IE" sz="3600" dirty="0">
                <a:solidFill>
                  <a:prstClr val="white"/>
                </a:solidFill>
                <a:ea typeface="Quattrocento Sans"/>
                <a:cs typeface="Quattrocento Sans"/>
                <a:sym typeface="Quattrocento Sans"/>
              </a:rPr>
              <a:t>POWERPOINT</a:t>
            </a:r>
          </a:p>
          <a:p>
            <a:pPr>
              <a:buClr>
                <a:prstClr val="black"/>
              </a:buClr>
              <a:buSzPts val="1100"/>
              <a:buFont typeface="Arial"/>
              <a:buNone/>
            </a:pPr>
            <a:endParaRPr lang="en-IE" sz="3600" dirty="0">
              <a:solidFill>
                <a:prstClr val="white"/>
              </a:solidFill>
              <a:ea typeface="Quattrocento Sans"/>
              <a:cs typeface="Quattrocento Sans"/>
              <a:sym typeface="Quattrocento Sans"/>
            </a:endParaRPr>
          </a:p>
          <a:p>
            <a:pPr marL="52388">
              <a:buClr>
                <a:prstClr val="black"/>
              </a:buClr>
              <a:buSzPts val="900"/>
              <a:buFont typeface="Quattrocento Sans"/>
              <a:buNone/>
            </a:pPr>
            <a:r>
              <a:rPr lang="en-IE" sz="2400" i="1" dirty="0">
                <a:solidFill>
                  <a:prstClr val="white"/>
                </a:solidFill>
                <a:ea typeface="Quattrocento Sans"/>
                <a:cs typeface="Quattrocento Sans"/>
                <a:sym typeface="Quattrocento Sans"/>
              </a:rPr>
              <a:t>Resize them without losing quality.  Change line colour, width and style.  </a:t>
            </a:r>
          </a:p>
          <a:p>
            <a:pPr marL="52388">
              <a:buClr>
                <a:prstClr val="black"/>
              </a:buClr>
              <a:buSzPts val="900"/>
              <a:buFont typeface="Quattrocento Sans"/>
              <a:buNone/>
            </a:pPr>
            <a:endParaRPr lang="en-IE" sz="2400" i="1" dirty="0">
              <a:solidFill>
                <a:prstClr val="white"/>
              </a:solidFill>
              <a:ea typeface="Quattrocento Sans"/>
              <a:cs typeface="Quattrocento Sans"/>
              <a:sym typeface="Quattrocento Sans"/>
            </a:endParaRPr>
          </a:p>
          <a:p>
            <a:pPr marL="52388">
              <a:buClr>
                <a:prstClr val="black"/>
              </a:buClr>
              <a:buSzPts val="900"/>
              <a:buFont typeface="Quattrocento Sans"/>
              <a:buNone/>
            </a:pPr>
            <a:r>
              <a:rPr lang="en" sz="2400" dirty="0">
                <a:solidFill>
                  <a:prstClr val="white"/>
                </a:solidFill>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dirty="0">
                <a:solidFill>
                  <a:prstClr val="white"/>
                </a:solidFill>
              </a:rPr>
              <a:t>*** </a:t>
            </a:r>
            <a:r>
              <a:rPr lang="en-IE" sz="2400" b="1" dirty="0">
                <a:solidFill>
                  <a:prstClr val="white"/>
                </a:solidFill>
              </a:rPr>
              <a:t>PLEASE DELETE THIS INSTRUCTION SLIDE BEFORE PRESENTING FINAL PRESENTATION </a:t>
            </a:r>
            <a:r>
              <a:rPr lang="en-IE" sz="2400" dirty="0">
                <a:solidFill>
                  <a:prstClr val="white"/>
                </a:solidFill>
              </a:rPr>
              <a:t>*** </a:t>
            </a:r>
            <a:endParaRPr lang="en-US" sz="2400" dirty="0">
              <a:solidFill>
                <a:prstClr val="white"/>
              </a:solidFill>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49203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A3FB682-780A-834F-B278-D6836A070361}"/>
              </a:ext>
            </a:extLst>
          </p:cNvPr>
          <p:cNvPicPr>
            <a:picLocks noChangeAspect="1"/>
          </p:cNvPicPr>
          <p:nvPr userDrawn="1"/>
        </p:nvPicPr>
        <p:blipFill>
          <a:blip r:embed="rId2"/>
          <a:stretch>
            <a:fillRect/>
          </a:stretch>
        </p:blipFill>
        <p:spPr>
          <a:xfrm>
            <a:off x="0" y="2120348"/>
            <a:ext cx="12194548" cy="4737652"/>
          </a:xfrm>
          <a:prstGeom prst="rect">
            <a:avLst/>
          </a:prstGeom>
        </p:spPr>
      </p:pic>
      <p:pic>
        <p:nvPicPr>
          <p:cNvPr id="10" name="Picture 9" descr="A close up of a sign&#10;&#10;Description automatically generated">
            <a:extLst>
              <a:ext uri="{FF2B5EF4-FFF2-40B4-BE49-F238E27FC236}">
                <a16:creationId xmlns:a16="http://schemas.microsoft.com/office/drawing/2014/main" xmlns="" id="{9415DBE3-5D46-6D4C-AC24-A5645E6EF6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6857" y="273879"/>
            <a:ext cx="4365762" cy="3154746"/>
          </a:xfrm>
          <a:prstGeom prst="rect">
            <a:avLst/>
          </a:prstGeom>
        </p:spPr>
      </p:pic>
      <p:pic>
        <p:nvPicPr>
          <p:cNvPr id="11" name="Picture 10">
            <a:extLst>
              <a:ext uri="{FF2B5EF4-FFF2-40B4-BE49-F238E27FC236}">
                <a16:creationId xmlns:a16="http://schemas.microsoft.com/office/drawing/2014/main" xmlns="" id="{47F63D0D-8B0D-CA44-8E66-EA0613381681}"/>
              </a:ext>
            </a:extLst>
          </p:cNvPr>
          <p:cNvPicPr>
            <a:picLocks noChangeAspect="1"/>
          </p:cNvPicPr>
          <p:nvPr userDrawn="1"/>
        </p:nvPicPr>
        <p:blipFill>
          <a:blip r:embed="rId4"/>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xmlns="" id="{A4D65EA0-8B0D-854C-9045-328AE1EEC3F0}"/>
              </a:ext>
            </a:extLst>
          </p:cNvPr>
          <p:cNvSpPr>
            <a:spLocks noGrp="1"/>
          </p:cNvSpPr>
          <p:nvPr>
            <p:ph type="body" sz="quarter" idx="15" hasCustomPrompt="1"/>
          </p:nvPr>
        </p:nvSpPr>
        <p:spPr>
          <a:xfrm>
            <a:off x="6403968" y="4347596"/>
            <a:ext cx="5278651" cy="697353"/>
          </a:xfrm>
        </p:spPr>
        <p:txBody>
          <a:bodyPr>
            <a:noAutofit/>
          </a:bodyPr>
          <a:lstStyle>
            <a:lvl1pPr marL="0" indent="0" algn="r">
              <a:buNone/>
              <a:defRPr sz="5400" b="1" baseline="0">
                <a:solidFill>
                  <a:schemeClr val="bg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xmlns="" id="{9FEB12B9-6947-C540-81C6-E12BF0DC5BAF}"/>
              </a:ext>
            </a:extLst>
          </p:cNvPr>
          <p:cNvSpPr>
            <a:spLocks noGrp="1"/>
          </p:cNvSpPr>
          <p:nvPr>
            <p:ph type="body" sz="quarter" idx="16" hasCustomPrompt="1"/>
          </p:nvPr>
        </p:nvSpPr>
        <p:spPr>
          <a:xfrm>
            <a:off x="6403968" y="5054089"/>
            <a:ext cx="5278651" cy="697353"/>
          </a:xfrm>
        </p:spPr>
        <p:txBody>
          <a:bodyPr>
            <a:normAutofit/>
          </a:bodyPr>
          <a:lstStyle>
            <a:lvl1pPr marL="0" indent="0" algn="r">
              <a:buNone/>
              <a:defRPr sz="3600">
                <a:solidFill>
                  <a:schemeClr val="bg1"/>
                </a:solidFill>
                <a:latin typeface="+mn-lt"/>
              </a:defRPr>
            </a:lvl1pPr>
          </a:lstStyle>
          <a:p>
            <a:pPr lvl="0"/>
            <a:r>
              <a:rPr lang="en-US" dirty="0"/>
              <a:t>Sub-Heading</a:t>
            </a:r>
          </a:p>
        </p:txBody>
      </p:sp>
    </p:spTree>
    <p:extLst>
      <p:ext uri="{BB962C8B-B14F-4D97-AF65-F5344CB8AC3E}">
        <p14:creationId xmlns:p14="http://schemas.microsoft.com/office/powerpoint/2010/main" val="412829704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129774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554587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048879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332509" y="301337"/>
            <a:ext cx="11513127" cy="185997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xmlns=""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xmlns=""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xmlns=""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773683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332509" y="301337"/>
            <a:ext cx="11513127" cy="185997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xmlns=""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xmlns=""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xmlns=""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140418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332509" y="301337"/>
            <a:ext cx="11513127" cy="185997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xmlns=""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xmlns=""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xmlns=""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246343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xmlns=""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xmlns=""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xmlns=""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628793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376CD5F-1A39-4D83-B8DE-3FEF90708D9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xmlns="" id="{531767F8-3142-46BC-AB5D-C9FA3599BC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326B1A6-6294-4F21-877E-2E49DC7667ED}"/>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26309332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7499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xmlns=""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xmlns=""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xmlns=""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21197886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xmlns="" id="{08A84934-B093-EF49-A53B-461C49FA347E}"/>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xmlns="" id="{49ACB783-6197-4745-B20F-1918F67FAE37}"/>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xmlns="" id="{BD98D3E7-03E2-E647-AAEC-6881A6C8126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05440902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6021C4F-0C13-9B43-A428-E41CA9DD834F}"/>
              </a:ext>
            </a:extLst>
          </p:cNvPr>
          <p:cNvSpPr/>
          <p:nvPr userDrawn="1"/>
        </p:nvSpPr>
        <p:spPr>
          <a:xfrm>
            <a:off x="1" y="573972"/>
            <a:ext cx="3657600" cy="396619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xmlns="" id="{C701476E-1C75-7849-95EC-3A7EC21CB04F}"/>
              </a:ext>
            </a:extLst>
          </p:cNvPr>
          <p:cNvSpPr/>
          <p:nvPr userDrawn="1"/>
        </p:nvSpPr>
        <p:spPr>
          <a:xfrm>
            <a:off x="10798629" y="4540164"/>
            <a:ext cx="1393371" cy="81471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xmlns=""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xmlns=""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xmlns=""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xmlns=""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xmlns=""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63082191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6021C4F-0C13-9B43-A428-E41CA9DD834F}"/>
              </a:ext>
            </a:extLst>
          </p:cNvPr>
          <p:cNvSpPr/>
          <p:nvPr userDrawn="1"/>
        </p:nvSpPr>
        <p:spPr>
          <a:xfrm>
            <a:off x="1" y="573972"/>
            <a:ext cx="3657600" cy="396619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xmlns="" id="{C701476E-1C75-7849-95EC-3A7EC21CB04F}"/>
              </a:ext>
            </a:extLst>
          </p:cNvPr>
          <p:cNvSpPr/>
          <p:nvPr userDrawn="1"/>
        </p:nvSpPr>
        <p:spPr>
          <a:xfrm>
            <a:off x="10798629" y="4540164"/>
            <a:ext cx="1393371" cy="81471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xmlns=""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xmlns=""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xmlns=""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xmlns=""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xmlns="" id="{FF72099B-33CA-D043-9A4B-B4B8E900C2F3}"/>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34245709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6021C4F-0C13-9B43-A428-E41CA9DD834F}"/>
              </a:ext>
            </a:extLst>
          </p:cNvPr>
          <p:cNvSpPr/>
          <p:nvPr userDrawn="1"/>
        </p:nvSpPr>
        <p:spPr>
          <a:xfrm>
            <a:off x="1" y="573972"/>
            <a:ext cx="3657600" cy="396619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xmlns="" id="{C701476E-1C75-7849-95EC-3A7EC21CB04F}"/>
              </a:ext>
            </a:extLst>
          </p:cNvPr>
          <p:cNvSpPr/>
          <p:nvPr userDrawn="1"/>
        </p:nvSpPr>
        <p:spPr>
          <a:xfrm>
            <a:off x="10798629" y="4540164"/>
            <a:ext cx="1393371" cy="81471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xmlns=""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xmlns=""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xmlns=""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xmlns=""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xmlns="" id="{00A337F4-DAD3-A746-96CC-86A01DFB30BA}"/>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76725974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xmlns=""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xmlns=""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xmlns=""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6" name="Group 25">
            <a:extLst>
              <a:ext uri="{FF2B5EF4-FFF2-40B4-BE49-F238E27FC236}">
                <a16:creationId xmlns:a16="http://schemas.microsoft.com/office/drawing/2014/main" xmlns="" id="{14A143FF-F074-884D-817C-4D0DD7610F59}"/>
              </a:ext>
            </a:extLst>
          </p:cNvPr>
          <p:cNvGrpSpPr/>
          <p:nvPr userDrawn="1"/>
        </p:nvGrpSpPr>
        <p:grpSpPr>
          <a:xfrm>
            <a:off x="3018" y="6099302"/>
            <a:ext cx="12188982" cy="125532"/>
            <a:chOff x="3018" y="6099302"/>
            <a:chExt cx="12188982" cy="125532"/>
          </a:xfrm>
        </p:grpSpPr>
        <p:pic>
          <p:nvPicPr>
            <p:cNvPr id="19" name="Picture 18">
              <a:extLst>
                <a:ext uri="{FF2B5EF4-FFF2-40B4-BE49-F238E27FC236}">
                  <a16:creationId xmlns:a16="http://schemas.microsoft.com/office/drawing/2014/main" xmlns="" id="{F869ABF9-8E27-C948-8152-9DDD895D882A}"/>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20" name="Straight Connector 19">
              <a:extLst>
                <a:ext uri="{FF2B5EF4-FFF2-40B4-BE49-F238E27FC236}">
                  <a16:creationId xmlns:a16="http://schemas.microsoft.com/office/drawing/2014/main" xmlns="" id="{BCF01D6B-0253-C641-9DD7-9FB270962D73}"/>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1E1FC9E7-B9B9-6249-9BF9-D4096CB525E9}"/>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Picture Placeholder 2">
            <a:extLst>
              <a:ext uri="{FF2B5EF4-FFF2-40B4-BE49-F238E27FC236}">
                <a16:creationId xmlns:a16="http://schemas.microsoft.com/office/drawing/2014/main" xmlns=""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57936205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23">
            <a:extLst>
              <a:ext uri="{FF2B5EF4-FFF2-40B4-BE49-F238E27FC236}">
                <a16:creationId xmlns:a16="http://schemas.microsoft.com/office/drawing/2014/main" xmlns="" id="{C9F3C691-B9B3-5545-8075-CE9C4E61C659}"/>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xmlns="" id="{A738010C-55F8-BF47-89B3-62874F609C1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xmlns="" id="{EB76A83F-5BE1-0B46-A495-7CA331459A89}"/>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xmlns="" id="{73838BA2-C576-D24B-9886-8F26BEE4513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xmlns="" id="{2EA54184-A903-0A4E-8E27-64B769C66175}"/>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xmlns="" id="{F08497CE-EE28-F64A-8BAF-3D356C92151B}"/>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EE57071F-8058-A843-B3E6-968612336A8D}"/>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xmlns="" id="{2ED96AA3-F8E5-BF49-B434-0E5577E372FE}"/>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30964428"/>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23">
            <a:extLst>
              <a:ext uri="{FF2B5EF4-FFF2-40B4-BE49-F238E27FC236}">
                <a16:creationId xmlns:a16="http://schemas.microsoft.com/office/drawing/2014/main" xmlns="" id="{D5E90AED-30CF-2346-941F-0E2BECD950F4}"/>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xmlns="" id="{4162B794-41FD-ED43-9AFC-365FBF32F422}"/>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xmlns="" id="{5AAEF02B-7454-DE4F-AA3E-59ADF794CD2B}"/>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xmlns="" id="{34346F16-4073-424E-9863-65DDC6AB99C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xmlns="" id="{E3AB1CA3-2E96-F54D-B949-40B61C692F91}"/>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xmlns="" id="{907A7F1A-15B7-5642-A18C-D11C4C1D9CC6}"/>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73BC0FDA-21A1-624B-8EFE-B9D12F10A33B}"/>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xmlns="" id="{9E74DED7-1B98-5B44-A322-DADCA3E6B6BD}"/>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84696320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2F2688E-06D0-0541-ABF6-E7CC6300E545}"/>
              </a:ext>
            </a:extLst>
          </p:cNvPr>
          <p:cNvSpPr/>
          <p:nvPr userDrawn="1"/>
        </p:nvSpPr>
        <p:spPr>
          <a:xfrm>
            <a:off x="332509" y="301336"/>
            <a:ext cx="11513127" cy="6213764"/>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a:extLst>
              <a:ext uri="{FF2B5EF4-FFF2-40B4-BE49-F238E27FC236}">
                <a16:creationId xmlns:a16="http://schemas.microsoft.com/office/drawing/2014/main" xmlns="" id="{28AE368C-36EF-EF4A-8D88-08BB6BAE0FBC}"/>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9" name="Straight Connector 8">
            <a:extLst>
              <a:ext uri="{FF2B5EF4-FFF2-40B4-BE49-F238E27FC236}">
                <a16:creationId xmlns:a16="http://schemas.microsoft.com/office/drawing/2014/main" xmlns="" id="{1C8E671D-F2A4-1D49-AA3B-968FFA676999}"/>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97ABAE81-7FEB-C14C-A288-8A611EEBB85E}"/>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3">
            <a:extLst>
              <a:ext uri="{FF2B5EF4-FFF2-40B4-BE49-F238E27FC236}">
                <a16:creationId xmlns:a16="http://schemas.microsoft.com/office/drawing/2014/main" xmlns=""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24907703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C5AF5D0-A371-FA48-93FC-F9AB2731EFED}"/>
              </a:ext>
            </a:extLst>
          </p:cNvPr>
          <p:cNvSpPr/>
          <p:nvPr userDrawn="1"/>
        </p:nvSpPr>
        <p:spPr>
          <a:xfrm>
            <a:off x="332509" y="301336"/>
            <a:ext cx="11513127" cy="6213764"/>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a:extLst>
              <a:ext uri="{FF2B5EF4-FFF2-40B4-BE49-F238E27FC236}">
                <a16:creationId xmlns:a16="http://schemas.microsoft.com/office/drawing/2014/main" xmlns="" id="{0F87A83A-46B6-4347-928D-02C6B7C1F5BD}"/>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2" name="Straight Connector 11">
            <a:extLst>
              <a:ext uri="{FF2B5EF4-FFF2-40B4-BE49-F238E27FC236}">
                <a16:creationId xmlns:a16="http://schemas.microsoft.com/office/drawing/2014/main" xmlns="" id="{98EDF6A6-C862-304F-AE38-0AEFCCAF859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F79398F0-177C-2A47-954E-83ACFABF81D1}"/>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23">
            <a:extLst>
              <a:ext uri="{FF2B5EF4-FFF2-40B4-BE49-F238E27FC236}">
                <a16:creationId xmlns:a16="http://schemas.microsoft.com/office/drawing/2014/main" xmlns="" id="{A6EC53F8-17DE-B545-8DCA-C7FF0F8C0D6F}"/>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6787766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15310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BF59D6B-E258-EE40-96D7-2D3516A1A27E}"/>
              </a:ext>
            </a:extLst>
          </p:cNvPr>
          <p:cNvSpPr/>
          <p:nvPr userDrawn="1"/>
        </p:nvSpPr>
        <p:spPr>
          <a:xfrm>
            <a:off x="332509" y="301336"/>
            <a:ext cx="11513127" cy="6213764"/>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a:extLst>
              <a:ext uri="{FF2B5EF4-FFF2-40B4-BE49-F238E27FC236}">
                <a16:creationId xmlns:a16="http://schemas.microsoft.com/office/drawing/2014/main" xmlns="" id="{8BAB52DC-19E2-044A-8BBC-3543239B3096}"/>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3" name="Straight Connector 12">
            <a:extLst>
              <a:ext uri="{FF2B5EF4-FFF2-40B4-BE49-F238E27FC236}">
                <a16:creationId xmlns:a16="http://schemas.microsoft.com/office/drawing/2014/main" xmlns="" id="{494BBD8C-0955-1F44-8703-B48AE4A99DB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5DC2CAE3-9830-2C43-9E91-4A7D778040A3}"/>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xmlns="" id="{A5D29BC9-A3D9-3F4F-8D05-111B729E595C}"/>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46394566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userDrawn="1"/>
        </p:nvSpPr>
        <p:spPr>
          <a:xfrm>
            <a:off x="3291612" y="2061841"/>
            <a:ext cx="2659582" cy="3745771"/>
          </a:xfrm>
          <a:prstGeom prst="rect">
            <a:avLst/>
          </a:prstGeom>
          <a:noFill/>
          <a:ln w="1905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userDrawn="1"/>
        </p:nvSpPr>
        <p:spPr>
          <a:xfrm>
            <a:off x="9010099" y="2061841"/>
            <a:ext cx="2659582" cy="3745771"/>
          </a:xfrm>
          <a:prstGeom prst="rect">
            <a:avLst/>
          </a:prstGeom>
          <a:noFill/>
          <a:ln w="1905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76C6D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F6BC67"/>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grpSp>
        <p:nvGrpSpPr>
          <p:cNvPr id="22" name="Group 21">
            <a:extLst>
              <a:ext uri="{FF2B5EF4-FFF2-40B4-BE49-F238E27FC236}">
                <a16:creationId xmlns:a16="http://schemas.microsoft.com/office/drawing/2014/main" xmlns="" id="{B6F62D2B-2EF6-B14F-B8E1-9436E0869E1D}"/>
              </a:ext>
            </a:extLst>
          </p:cNvPr>
          <p:cNvGrpSpPr/>
          <p:nvPr userDrawn="1"/>
        </p:nvGrpSpPr>
        <p:grpSpPr>
          <a:xfrm>
            <a:off x="0" y="6404007"/>
            <a:ext cx="12192000" cy="125532"/>
            <a:chOff x="-173656" y="6390668"/>
            <a:chExt cx="12192000" cy="125532"/>
          </a:xfrm>
        </p:grpSpPr>
        <p:pic>
          <p:nvPicPr>
            <p:cNvPr id="23" name="Picture 22">
              <a:extLst>
                <a:ext uri="{FF2B5EF4-FFF2-40B4-BE49-F238E27FC236}">
                  <a16:creationId xmlns:a16="http://schemas.microsoft.com/office/drawing/2014/main" xmlns="" id="{29A6BD51-50EB-3545-AF0F-C26B822DE615}"/>
                </a:ext>
              </a:extLst>
            </p:cNvPr>
            <p:cNvPicPr>
              <a:picLocks noChangeAspect="1"/>
            </p:cNvPicPr>
            <p:nvPr userDrawn="1"/>
          </p:nvPicPr>
          <p:blipFill>
            <a:blip r:embed="rId2"/>
            <a:stretch>
              <a:fillRect/>
            </a:stretch>
          </p:blipFill>
          <p:spPr>
            <a:xfrm>
              <a:off x="5018549" y="6390668"/>
              <a:ext cx="1732336" cy="125532"/>
            </a:xfrm>
            <a:prstGeom prst="rect">
              <a:avLst/>
            </a:prstGeom>
          </p:spPr>
        </p:pic>
        <p:cxnSp>
          <p:nvCxnSpPr>
            <p:cNvPr id="24" name="Straight Connector 23">
              <a:extLst>
                <a:ext uri="{FF2B5EF4-FFF2-40B4-BE49-F238E27FC236}">
                  <a16:creationId xmlns:a16="http://schemas.microsoft.com/office/drawing/2014/main" xmlns="" id="{39496A35-B64B-8F4B-BDA1-16689BD45E55}"/>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365754BD-DF66-9549-889C-B58A9BEE7E68}"/>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8060858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xmlns=""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9" name="Text Placeholder 23">
            <a:extLst>
              <a:ext uri="{FF2B5EF4-FFF2-40B4-BE49-F238E27FC236}">
                <a16:creationId xmlns:a16="http://schemas.microsoft.com/office/drawing/2014/main" xmlns=""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xmlns="" id="{8AC65B54-BA29-FA46-A8C1-8E41C5DF0C94}"/>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xmlns="" id="{EC887EE7-F097-6841-B8D0-5BF42F9955DB}"/>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xmlns="" id="{508027AF-482D-CA40-96F0-5B2D68D81A38}"/>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4D3D2D1C-235C-A144-87F8-12B9325B8BBE}"/>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xmlns="" id="{E0F21F3F-C430-3542-9348-FAC61F91B8BF}"/>
              </a:ext>
            </a:extLst>
          </p:cNvPr>
          <p:cNvSpPr/>
          <p:nvPr userDrawn="1"/>
        </p:nvSpPr>
        <p:spPr>
          <a:xfrm>
            <a:off x="4332514" y="6083"/>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Tree>
    <p:extLst>
      <p:ext uri="{BB962C8B-B14F-4D97-AF65-F5344CB8AC3E}">
        <p14:creationId xmlns:p14="http://schemas.microsoft.com/office/powerpoint/2010/main" val="427827907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xmlns=""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xmlns="" id="{28EC86D2-E8D4-C543-A086-19A1B6FF240C}"/>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xmlns=""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xmlns="" id="{31A567F0-E99B-2C45-A79B-9BF3D61B3AD2}"/>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nvGrpSpPr>
          <p:cNvPr id="21" name="Group 20">
            <a:extLst>
              <a:ext uri="{FF2B5EF4-FFF2-40B4-BE49-F238E27FC236}">
                <a16:creationId xmlns:a16="http://schemas.microsoft.com/office/drawing/2014/main" xmlns="" id="{9D02A3E2-E80D-7844-9184-2B0EC15BB8DD}"/>
              </a:ext>
            </a:extLst>
          </p:cNvPr>
          <p:cNvGrpSpPr/>
          <p:nvPr userDrawn="1"/>
        </p:nvGrpSpPr>
        <p:grpSpPr>
          <a:xfrm>
            <a:off x="0" y="6395457"/>
            <a:ext cx="12192000" cy="125532"/>
            <a:chOff x="98476" y="6381389"/>
            <a:chExt cx="12192000" cy="125532"/>
          </a:xfrm>
        </p:grpSpPr>
        <p:pic>
          <p:nvPicPr>
            <p:cNvPr id="22" name="Picture 21">
              <a:extLst>
                <a:ext uri="{FF2B5EF4-FFF2-40B4-BE49-F238E27FC236}">
                  <a16:creationId xmlns:a16="http://schemas.microsoft.com/office/drawing/2014/main" xmlns="" id="{DA8E0FB0-8B78-4D4F-ACFD-64A5C2FE21AA}"/>
                </a:ext>
              </a:extLst>
            </p:cNvPr>
            <p:cNvPicPr>
              <a:picLocks noChangeAspect="1"/>
            </p:cNvPicPr>
            <p:nvPr userDrawn="1"/>
          </p:nvPicPr>
          <p:blipFill>
            <a:blip r:embed="rId3"/>
            <a:stretch>
              <a:fillRect/>
            </a:stretch>
          </p:blipFill>
          <p:spPr>
            <a:xfrm>
              <a:off x="9917725" y="6381389"/>
              <a:ext cx="1732336" cy="125532"/>
            </a:xfrm>
            <a:prstGeom prst="rect">
              <a:avLst/>
            </a:prstGeom>
          </p:spPr>
        </p:pic>
        <p:cxnSp>
          <p:nvCxnSpPr>
            <p:cNvPr id="23" name="Straight Connector 22">
              <a:extLst>
                <a:ext uri="{FF2B5EF4-FFF2-40B4-BE49-F238E27FC236}">
                  <a16:creationId xmlns:a16="http://schemas.microsoft.com/office/drawing/2014/main" xmlns="" id="{965199E0-C966-234B-AACF-17FB6F1188A7}"/>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A04A5A9C-22F8-D74D-93CC-7913DB9E4E33}"/>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9616647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xmlns=""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xmlns=""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xmlns="" id="{A301F4E2-16CC-344C-B8D7-36AC9401AED2}"/>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xmlns="" id="{A92CA399-6D08-6E40-A703-72E82C39DE91}"/>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xmlns="" id="{0474EBA3-0773-FD45-A47A-005DFD90534B}"/>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D33719CB-F2B6-8945-838B-029D866DB60D}"/>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xmlns="" id="{6DAFF203-8D79-F746-990D-17E7C15602BE}"/>
              </a:ext>
            </a:extLst>
          </p:cNvPr>
          <p:cNvSpPr/>
          <p:nvPr userDrawn="1"/>
        </p:nvSpPr>
        <p:spPr>
          <a:xfrm>
            <a:off x="4332514" y="6083"/>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Tree>
    <p:extLst>
      <p:ext uri="{BB962C8B-B14F-4D97-AF65-F5344CB8AC3E}">
        <p14:creationId xmlns:p14="http://schemas.microsoft.com/office/powerpoint/2010/main" val="291188380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145FBBD5-70EC-8B46-9208-599D94DA9480}"/>
              </a:ext>
            </a:extLst>
          </p:cNvPr>
          <p:cNvSpPr/>
          <p:nvPr userDrawn="1"/>
        </p:nvSpPr>
        <p:spPr>
          <a:xfrm>
            <a:off x="-6583" y="4452650"/>
            <a:ext cx="12238340" cy="240535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 Placeholder 23">
            <a:extLst>
              <a:ext uri="{FF2B5EF4-FFF2-40B4-BE49-F238E27FC236}">
                <a16:creationId xmlns:a16="http://schemas.microsoft.com/office/drawing/2014/main" xmlns="" id="{D48D8525-2FDE-9647-B1AB-BA3F3DD31772}"/>
              </a:ext>
            </a:extLst>
          </p:cNvPr>
          <p:cNvSpPr>
            <a:spLocks noGrp="1"/>
          </p:cNvSpPr>
          <p:nvPr>
            <p:ph type="body" sz="quarter" idx="13" hasCustomPrompt="1"/>
          </p:nvPr>
        </p:nvSpPr>
        <p:spPr>
          <a:xfrm>
            <a:off x="366946" y="4897601"/>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xmlns="" id="{74CD0716-3C96-894C-91ED-8332CDFC407A}"/>
              </a:ext>
            </a:extLst>
          </p:cNvPr>
          <p:cNvSpPr>
            <a:spLocks noGrp="1"/>
          </p:cNvSpPr>
          <p:nvPr>
            <p:ph type="body" sz="quarter" idx="14" hasCustomPrompt="1"/>
          </p:nvPr>
        </p:nvSpPr>
        <p:spPr>
          <a:xfrm>
            <a:off x="366946" y="5693002"/>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xmlns="" id="{2774E81A-C82A-AF4E-92BC-3B41DC06C7BB}"/>
              </a:ext>
            </a:extLst>
          </p:cNvPr>
          <p:cNvSpPr>
            <a:spLocks noGrp="1"/>
          </p:cNvSpPr>
          <p:nvPr>
            <p:ph type="body" sz="quarter" idx="15" hasCustomPrompt="1"/>
          </p:nvPr>
        </p:nvSpPr>
        <p:spPr>
          <a:xfrm>
            <a:off x="8601483" y="498829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2" name="Text Placeholder 2">
            <a:extLst>
              <a:ext uri="{FF2B5EF4-FFF2-40B4-BE49-F238E27FC236}">
                <a16:creationId xmlns:a16="http://schemas.microsoft.com/office/drawing/2014/main" xmlns="" id="{DB7F793F-AD5F-B141-A34F-29406C79BC42}"/>
              </a:ext>
            </a:extLst>
          </p:cNvPr>
          <p:cNvSpPr>
            <a:spLocks noGrp="1"/>
          </p:cNvSpPr>
          <p:nvPr>
            <p:ph type="body" sz="quarter" idx="16" hasCustomPrompt="1"/>
          </p:nvPr>
        </p:nvSpPr>
        <p:spPr>
          <a:xfrm>
            <a:off x="8601483" y="5534225"/>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4" name="Text Placeholder 2">
            <a:extLst>
              <a:ext uri="{FF2B5EF4-FFF2-40B4-BE49-F238E27FC236}">
                <a16:creationId xmlns:a16="http://schemas.microsoft.com/office/drawing/2014/main" xmlns="" id="{C612B400-A1DE-8348-934A-BFCFF27BDE02}"/>
              </a:ext>
            </a:extLst>
          </p:cNvPr>
          <p:cNvSpPr>
            <a:spLocks noGrp="1"/>
          </p:cNvSpPr>
          <p:nvPr>
            <p:ph type="body" sz="quarter" idx="17" hasCustomPrompt="1"/>
          </p:nvPr>
        </p:nvSpPr>
        <p:spPr>
          <a:xfrm>
            <a:off x="8601483" y="6101164"/>
            <a:ext cx="2812464" cy="323455"/>
          </a:xfrm>
        </p:spPr>
        <p:txBody>
          <a:bodyPr anchor="t">
            <a:normAutofit/>
          </a:bodyPr>
          <a:lstStyle>
            <a:lvl1pPr marL="0" indent="0">
              <a:buNone/>
              <a:defRPr sz="1600">
                <a:solidFill>
                  <a:schemeClr val="bg1"/>
                </a:solidFill>
              </a:defRPr>
            </a:lvl1pPr>
          </a:lstStyle>
          <a:p>
            <a:pPr lvl="0"/>
            <a:r>
              <a:rPr lang="en-US" dirty="0"/>
              <a:t>Text 1</a:t>
            </a:r>
          </a:p>
        </p:txBody>
      </p:sp>
      <p:pic>
        <p:nvPicPr>
          <p:cNvPr id="35" name="Picture 34" descr="A close up of a sign&#10;&#10;Description automatically generated">
            <a:extLst>
              <a:ext uri="{FF2B5EF4-FFF2-40B4-BE49-F238E27FC236}">
                <a16:creationId xmlns:a16="http://schemas.microsoft.com/office/drawing/2014/main" xmlns="" id="{25A2D98F-3A90-9D48-9AE7-BBCF43017D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667" y="276966"/>
            <a:ext cx="5238017" cy="3785046"/>
          </a:xfrm>
          <a:prstGeom prst="rect">
            <a:avLst/>
          </a:prstGeom>
        </p:spPr>
      </p:pic>
      <p:pic>
        <p:nvPicPr>
          <p:cNvPr id="36" name="Picture 35">
            <a:extLst>
              <a:ext uri="{FF2B5EF4-FFF2-40B4-BE49-F238E27FC236}">
                <a16:creationId xmlns:a16="http://schemas.microsoft.com/office/drawing/2014/main" xmlns="" id="{29AEFBBE-F020-3148-96E9-F0B952E7888C}"/>
              </a:ext>
            </a:extLst>
          </p:cNvPr>
          <p:cNvPicPr>
            <a:picLocks noChangeAspect="1"/>
          </p:cNvPicPr>
          <p:nvPr userDrawn="1"/>
        </p:nvPicPr>
        <p:blipFill>
          <a:blip r:embed="rId3"/>
          <a:stretch>
            <a:fillRect/>
          </a:stretch>
        </p:blipFill>
        <p:spPr>
          <a:xfrm>
            <a:off x="9901833" y="3650366"/>
            <a:ext cx="2095500" cy="558800"/>
          </a:xfrm>
          <a:prstGeom prst="rect">
            <a:avLst/>
          </a:prstGeom>
        </p:spPr>
      </p:pic>
    </p:spTree>
    <p:extLst>
      <p:ext uri="{BB962C8B-B14F-4D97-AF65-F5344CB8AC3E}">
        <p14:creationId xmlns:p14="http://schemas.microsoft.com/office/powerpoint/2010/main" val="134560714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640709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744561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466241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F295640-5B5F-6E47-808F-2F2FB8B377B6}"/>
              </a:ext>
            </a:extLst>
          </p:cNvPr>
          <p:cNvGrpSpPr/>
          <p:nvPr userDrawn="1"/>
        </p:nvGrpSpPr>
        <p:grpSpPr>
          <a:xfrm>
            <a:off x="13492" y="1875084"/>
            <a:ext cx="12165015" cy="3738316"/>
            <a:chOff x="0" y="4738255"/>
            <a:chExt cx="21169744" cy="5292436"/>
          </a:xfrm>
        </p:grpSpPr>
        <p:sp>
          <p:nvSpPr>
            <p:cNvPr id="3" name="Rectangle 2">
              <a:extLst>
                <a:ext uri="{FF2B5EF4-FFF2-40B4-BE49-F238E27FC236}">
                  <a16:creationId xmlns:a16="http://schemas.microsoft.com/office/drawing/2014/main" xmlns=""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xmlns=""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xmlns=""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xmlns=""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xmlns=""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xmlns=""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xmlns=""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xmlns=""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xmlns=""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xmlns=""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xmlns=""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xmlns=""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xmlns=""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xmlns=""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xmlns=""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xmlns=""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xmlns=""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xmlns=""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5" name="Text Placeholder 23">
            <a:extLst>
              <a:ext uri="{FF2B5EF4-FFF2-40B4-BE49-F238E27FC236}">
                <a16:creationId xmlns:a16="http://schemas.microsoft.com/office/drawing/2014/main" xmlns=""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6337377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92998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xmlns=""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xmlns="" id="{82D0DC2C-A428-934B-B2CD-33EA01036C84}"/>
              </a:ext>
            </a:extLst>
          </p:cNvPr>
          <p:cNvSpPr/>
          <p:nvPr userDrawn="1"/>
        </p:nvSpPr>
        <p:spPr>
          <a:xfrm>
            <a:off x="241300" y="180123"/>
            <a:ext cx="11696700" cy="1021471"/>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xmlns=""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xmlns=""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xmlns=""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xmlns=""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xmlns=""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74763300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xmlns=""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xmlns=""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xmlns=""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xmlns=""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xmlns=""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xmlns=""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xmlns=""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xmlns=""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xmlns=""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xmlns=""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93879954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856535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dirty="0">
                <a:solidFill>
                  <a:prstClr val="white"/>
                </a:solidFill>
                <a:sym typeface="Quattrocento Sans"/>
              </a:rPr>
              <a:t>MCM</a:t>
            </a:r>
          </a:p>
          <a:p>
            <a:pPr fontAlgn="base"/>
            <a:r>
              <a:rPr lang="en-IE" sz="4400" dirty="0">
                <a:solidFill>
                  <a:prstClr val="white"/>
                </a:solidFill>
                <a:sym typeface="Quattrocento Sans"/>
              </a:rPr>
              <a:t>FONT TYPEFACE &amp; SIZE</a:t>
            </a:r>
            <a:endParaRPr lang="en-IE" sz="3600" dirty="0">
              <a:solidFill>
                <a:prstClr val="white"/>
              </a:solidFill>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dirty="0">
                <a:solidFill>
                  <a:prstClr val="white"/>
                </a:solidFill>
              </a:rPr>
              <a:t>PLEASE ENSURE TO KEEP FONTS AS PER THE LAYOUT</a:t>
            </a:r>
          </a:p>
          <a:p>
            <a:pPr fontAlgn="base"/>
            <a:endParaRPr lang="en-IE" sz="3000" dirty="0">
              <a:solidFill>
                <a:prstClr val="white"/>
              </a:solidFill>
            </a:endParaRPr>
          </a:p>
          <a:p>
            <a:pPr>
              <a:buClr>
                <a:prstClr val="black"/>
              </a:buClr>
              <a:buSzPts val="1100"/>
              <a:buFont typeface="Arial"/>
              <a:buNone/>
            </a:pPr>
            <a:r>
              <a:rPr lang="en-IE" sz="3000" dirty="0">
                <a:solidFill>
                  <a:prstClr val="white"/>
                </a:solidFill>
              </a:rPr>
              <a:t>48 point  -  Divider Slides</a:t>
            </a:r>
          </a:p>
          <a:p>
            <a:pPr>
              <a:buClr>
                <a:prstClr val="black"/>
              </a:buClr>
              <a:buSzPts val="1100"/>
              <a:buFont typeface="Arial"/>
              <a:buNone/>
            </a:pPr>
            <a:endParaRPr lang="en-IE" sz="1000" b="1" dirty="0">
              <a:solidFill>
                <a:prstClr val="white"/>
              </a:solidFill>
              <a:ea typeface="Quattrocento Sans"/>
              <a:cs typeface="Quattrocento Sans"/>
              <a:sym typeface="Quattrocento Sans"/>
            </a:endParaRPr>
          </a:p>
          <a:p>
            <a:pPr>
              <a:buClr>
                <a:prstClr val="black"/>
              </a:buClr>
              <a:buSzPts val="1100"/>
              <a:buFont typeface="Arial"/>
              <a:buNone/>
              <a:defRPr/>
            </a:pPr>
            <a:r>
              <a:rPr lang="en-IE" sz="3000" dirty="0">
                <a:solidFill>
                  <a:prstClr val="white"/>
                </a:solidFill>
              </a:rPr>
              <a:t>36 point  -  Title Heading</a:t>
            </a:r>
          </a:p>
          <a:p>
            <a:pPr>
              <a:buClr>
                <a:prstClr val="black"/>
              </a:buClr>
              <a:buSzPts val="1100"/>
              <a:buFont typeface="Arial"/>
              <a:buNone/>
              <a:defRPr/>
            </a:pPr>
            <a:endParaRPr lang="en-IE" sz="1000" dirty="0">
              <a:solidFill>
                <a:prstClr val="white"/>
              </a:solidFill>
            </a:endParaRPr>
          </a:p>
          <a:p>
            <a:pPr>
              <a:buClr>
                <a:prstClr val="black"/>
              </a:buClr>
              <a:buSzPts val="1100"/>
              <a:buFont typeface="Arial"/>
              <a:buNone/>
              <a:defRPr/>
            </a:pPr>
            <a:r>
              <a:rPr lang="en-IE" sz="3000" dirty="0">
                <a:solidFill>
                  <a:prstClr val="white"/>
                </a:solidFill>
              </a:rPr>
              <a:t>30 point  -  Sub-Titles</a:t>
            </a:r>
          </a:p>
          <a:p>
            <a:pPr>
              <a:buClr>
                <a:prstClr val="black"/>
              </a:buClr>
              <a:buSzPts val="1100"/>
              <a:buFont typeface="Arial"/>
              <a:buNone/>
              <a:defRPr/>
            </a:pPr>
            <a:r>
              <a:rPr lang="en-IE" sz="3000" dirty="0">
                <a:solidFill>
                  <a:prstClr val="white"/>
                </a:solidFill>
              </a:rPr>
              <a:t>	       - Quotes	</a:t>
            </a:r>
          </a:p>
          <a:p>
            <a:pPr>
              <a:buClr>
                <a:prstClr val="black"/>
              </a:buClr>
              <a:buSzPts val="1100"/>
              <a:buFont typeface="Arial"/>
              <a:buNone/>
              <a:defRPr/>
            </a:pPr>
            <a:endParaRPr lang="en-IE" sz="1000" dirty="0">
              <a:solidFill>
                <a:prstClr val="white"/>
              </a:solidFill>
            </a:endParaRPr>
          </a:p>
          <a:p>
            <a:pPr>
              <a:buClr>
                <a:prstClr val="black"/>
              </a:buClr>
              <a:buSzPts val="1100"/>
              <a:buFont typeface="Arial"/>
              <a:buNone/>
              <a:defRPr/>
            </a:pPr>
            <a:r>
              <a:rPr lang="en-IE" sz="3000" dirty="0">
                <a:solidFill>
                  <a:prstClr val="white"/>
                </a:solidFill>
              </a:rPr>
              <a:t>24 point  -  </a:t>
            </a:r>
            <a:r>
              <a:rPr lang="en-IE" sz="3000" dirty="0">
                <a:solidFill>
                  <a:prstClr val="white"/>
                </a:solidFill>
                <a:ea typeface="Quattrocento Sans"/>
                <a:cs typeface="Quattrocento Sans"/>
                <a:sym typeface="Quattrocento Sans"/>
              </a:rPr>
              <a:t>Main </a:t>
            </a:r>
            <a:r>
              <a:rPr lang="en-IE" sz="3000" dirty="0">
                <a:solidFill>
                  <a:prstClr val="white"/>
                </a:solidFill>
              </a:rPr>
              <a:t>Text Body </a:t>
            </a:r>
            <a:endParaRPr lang="en-US" sz="3000" dirty="0">
              <a:solidFill>
                <a:prstClr val="black"/>
              </a:solidFill>
            </a:endParaRPr>
          </a:p>
          <a:p>
            <a:pPr fontAlgn="base"/>
            <a:endParaRPr lang="en-IE" sz="3000" dirty="0">
              <a:solidFill>
                <a:prstClr val="white"/>
              </a:solidFill>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dirty="0">
                <a:solidFill>
                  <a:prstClr val="white"/>
                </a:solidFill>
                <a:sym typeface="Quattrocento Sans"/>
              </a:rPr>
              <a:t>Please ensure to keep the font sizes set as per the slide layouts. The font used throughout the </a:t>
            </a:r>
            <a:r>
              <a:rPr lang="en-IE" sz="2400" b="1" dirty="0">
                <a:solidFill>
                  <a:prstClr val="white"/>
                </a:solidFill>
                <a:sym typeface="Quattrocento Sans"/>
              </a:rPr>
              <a:t>MCM </a:t>
            </a:r>
            <a:r>
              <a:rPr lang="en-IE" sz="2400" dirty="0">
                <a:solidFill>
                  <a:prstClr val="white"/>
                </a:solidFill>
                <a:sym typeface="Quattrocento Sans"/>
              </a:rPr>
              <a:t>PowerPoint is</a:t>
            </a:r>
            <a:r>
              <a:rPr lang="is-IS" sz="2400" dirty="0">
                <a:solidFill>
                  <a:prstClr val="white"/>
                </a:solidFill>
                <a:sym typeface="Quattrocento Sans"/>
              </a:rPr>
              <a:t>….</a:t>
            </a:r>
            <a:endParaRPr lang="en-IE" sz="2400" dirty="0">
              <a:solidFill>
                <a:prstClr val="white"/>
              </a:solidFill>
              <a:sym typeface="Quattrocento Sans"/>
            </a:endParaRPr>
          </a:p>
          <a:p>
            <a:pPr fontAlgn="base"/>
            <a:endParaRPr lang="en-IE" sz="2400" dirty="0">
              <a:solidFill>
                <a:prstClr val="white"/>
              </a:solidFill>
              <a:sym typeface="Quattrocento Sans"/>
            </a:endParaRPr>
          </a:p>
          <a:p>
            <a:pPr fontAlgn="base"/>
            <a:r>
              <a:rPr lang="en-IE" sz="3600" b="1" i="1" dirty="0">
                <a:solidFill>
                  <a:prstClr val="white"/>
                </a:solidFill>
                <a:ea typeface="Quattrocento Sans"/>
                <a:cs typeface="Quattrocento Sans"/>
                <a:sym typeface="Quattrocento Sans"/>
              </a:rPr>
              <a:t>Calibri</a:t>
            </a:r>
            <a:endParaRPr lang="en-IE" sz="3600" dirty="0">
              <a:solidFill>
                <a:prstClr val="white"/>
              </a:solidFill>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dirty="0">
                <a:solidFill>
                  <a:prstClr val="white"/>
                </a:solidFill>
              </a:rPr>
              <a:t>*** </a:t>
            </a:r>
            <a:r>
              <a:rPr lang="en-IE" sz="2400" b="1" dirty="0">
                <a:solidFill>
                  <a:prstClr val="white"/>
                </a:solidFill>
              </a:rPr>
              <a:t>PLEASE DELETE THIS INSTRUCTION SLIDE BEFORE PRESENTING FINAL PRESENTATION </a:t>
            </a:r>
            <a:r>
              <a:rPr lang="en-IE" sz="2400" dirty="0">
                <a:solidFill>
                  <a:prstClr val="white"/>
                </a:solidFill>
              </a:rPr>
              <a:t>*** </a:t>
            </a:r>
            <a:endParaRPr lang="en-US" sz="2400" dirty="0">
              <a:solidFill>
                <a:prstClr val="white"/>
              </a:solidFill>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70320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userDrawn="1"/>
        </p:nvSpPr>
        <p:spPr>
          <a:xfrm>
            <a:off x="586901" y="491138"/>
            <a:ext cx="4309564" cy="4708981"/>
          </a:xfrm>
          <a:prstGeom prst="rect">
            <a:avLst/>
          </a:prstGeom>
        </p:spPr>
        <p:txBody>
          <a:bodyPr wrap="square">
            <a:spAutoFit/>
          </a:bodyPr>
          <a:lstStyle/>
          <a:p>
            <a:pPr>
              <a:buClr>
                <a:prstClr val="black"/>
              </a:buClr>
              <a:buSzPts val="1100"/>
              <a:buFont typeface="Arial"/>
              <a:buNone/>
            </a:pPr>
            <a:r>
              <a:rPr lang="en-IE" sz="3600" dirty="0">
                <a:solidFill>
                  <a:prstClr val="white"/>
                </a:solidFill>
                <a:ea typeface="Quattrocento Sans"/>
                <a:cs typeface="Quattrocento Sans"/>
                <a:sym typeface="Quattrocento Sans"/>
              </a:rPr>
              <a:t>ICONS WHICH CAN BE USED WITHIN THE </a:t>
            </a:r>
            <a:r>
              <a:rPr lang="en-IE" sz="3600" b="1" dirty="0">
                <a:solidFill>
                  <a:prstClr val="white"/>
                </a:solidFill>
                <a:ea typeface="Quattrocento Sans"/>
                <a:cs typeface="Quattrocento Sans"/>
                <a:sym typeface="Quattrocento Sans"/>
              </a:rPr>
              <a:t>MCM</a:t>
            </a:r>
          </a:p>
          <a:p>
            <a:pPr>
              <a:buClr>
                <a:prstClr val="black"/>
              </a:buClr>
              <a:buSzPts val="1100"/>
              <a:buFont typeface="Arial"/>
              <a:buNone/>
            </a:pPr>
            <a:r>
              <a:rPr lang="en-IE" sz="3600" dirty="0">
                <a:solidFill>
                  <a:prstClr val="white"/>
                </a:solidFill>
                <a:ea typeface="Quattrocento Sans"/>
                <a:cs typeface="Quattrocento Sans"/>
                <a:sym typeface="Quattrocento Sans"/>
              </a:rPr>
              <a:t>POWERPOINT</a:t>
            </a:r>
          </a:p>
          <a:p>
            <a:pPr>
              <a:buClr>
                <a:prstClr val="black"/>
              </a:buClr>
              <a:buSzPts val="1100"/>
              <a:buFont typeface="Arial"/>
              <a:buNone/>
            </a:pPr>
            <a:endParaRPr lang="en-IE" sz="3600" dirty="0">
              <a:solidFill>
                <a:prstClr val="white"/>
              </a:solidFill>
              <a:ea typeface="Quattrocento Sans"/>
              <a:cs typeface="Quattrocento Sans"/>
              <a:sym typeface="Quattrocento Sans"/>
            </a:endParaRPr>
          </a:p>
          <a:p>
            <a:pPr marL="52388">
              <a:buClr>
                <a:prstClr val="black"/>
              </a:buClr>
              <a:buSzPts val="900"/>
              <a:buFont typeface="Quattrocento Sans"/>
              <a:buNone/>
            </a:pPr>
            <a:r>
              <a:rPr lang="en-IE" sz="2400" i="1" dirty="0">
                <a:solidFill>
                  <a:prstClr val="white"/>
                </a:solidFill>
                <a:ea typeface="Quattrocento Sans"/>
                <a:cs typeface="Quattrocento Sans"/>
                <a:sym typeface="Quattrocento Sans"/>
              </a:rPr>
              <a:t>Resize them without losing quality.  Change line colour, width and style.  </a:t>
            </a:r>
          </a:p>
          <a:p>
            <a:pPr marL="52388">
              <a:buClr>
                <a:prstClr val="black"/>
              </a:buClr>
              <a:buSzPts val="900"/>
              <a:buFont typeface="Quattrocento Sans"/>
              <a:buNone/>
            </a:pPr>
            <a:endParaRPr lang="en-IE" sz="2400" i="1" dirty="0">
              <a:solidFill>
                <a:prstClr val="white"/>
              </a:solidFill>
              <a:ea typeface="Quattrocento Sans"/>
              <a:cs typeface="Quattrocento Sans"/>
              <a:sym typeface="Quattrocento Sans"/>
            </a:endParaRPr>
          </a:p>
          <a:p>
            <a:pPr marL="52388">
              <a:buClr>
                <a:prstClr val="black"/>
              </a:buClr>
              <a:buSzPts val="900"/>
              <a:buFont typeface="Quattrocento Sans"/>
              <a:buNone/>
            </a:pPr>
            <a:r>
              <a:rPr lang="en" sz="2400" dirty="0">
                <a:solidFill>
                  <a:prstClr val="white"/>
                </a:solidFill>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dirty="0">
                <a:solidFill>
                  <a:prstClr val="white"/>
                </a:solidFill>
              </a:rPr>
              <a:t>*** </a:t>
            </a:r>
            <a:r>
              <a:rPr lang="en-IE" sz="2400" b="1" dirty="0">
                <a:solidFill>
                  <a:prstClr val="white"/>
                </a:solidFill>
              </a:rPr>
              <a:t>PLEASE DELETE THIS INSTRUCTION SLIDE BEFORE PRESENTING FINAL PRESENTATION </a:t>
            </a:r>
            <a:r>
              <a:rPr lang="en-IE" sz="2400" dirty="0">
                <a:solidFill>
                  <a:prstClr val="white"/>
                </a:solidFill>
              </a:rPr>
              <a:t>*** </a:t>
            </a:r>
            <a:endParaRPr lang="en-US" sz="2400" dirty="0">
              <a:solidFill>
                <a:prstClr val="white"/>
              </a:solidFill>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05768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A3FB682-780A-834F-B278-D6836A070361}"/>
              </a:ext>
            </a:extLst>
          </p:cNvPr>
          <p:cNvPicPr>
            <a:picLocks noChangeAspect="1"/>
          </p:cNvPicPr>
          <p:nvPr userDrawn="1"/>
        </p:nvPicPr>
        <p:blipFill>
          <a:blip r:embed="rId2"/>
          <a:stretch>
            <a:fillRect/>
          </a:stretch>
        </p:blipFill>
        <p:spPr>
          <a:xfrm>
            <a:off x="0" y="2120348"/>
            <a:ext cx="12194548" cy="4737652"/>
          </a:xfrm>
          <a:prstGeom prst="rect">
            <a:avLst/>
          </a:prstGeom>
        </p:spPr>
      </p:pic>
      <p:pic>
        <p:nvPicPr>
          <p:cNvPr id="10" name="Picture 9" descr="A close up of a sign&#10;&#10;Description automatically generated">
            <a:extLst>
              <a:ext uri="{FF2B5EF4-FFF2-40B4-BE49-F238E27FC236}">
                <a16:creationId xmlns:a16="http://schemas.microsoft.com/office/drawing/2014/main" xmlns="" id="{9415DBE3-5D46-6D4C-AC24-A5645E6EF6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6857" y="273879"/>
            <a:ext cx="4365762" cy="3154746"/>
          </a:xfrm>
          <a:prstGeom prst="rect">
            <a:avLst/>
          </a:prstGeom>
        </p:spPr>
      </p:pic>
      <p:pic>
        <p:nvPicPr>
          <p:cNvPr id="11" name="Picture 10">
            <a:extLst>
              <a:ext uri="{FF2B5EF4-FFF2-40B4-BE49-F238E27FC236}">
                <a16:creationId xmlns:a16="http://schemas.microsoft.com/office/drawing/2014/main" xmlns="" id="{47F63D0D-8B0D-CA44-8E66-EA0613381681}"/>
              </a:ext>
            </a:extLst>
          </p:cNvPr>
          <p:cNvPicPr>
            <a:picLocks noChangeAspect="1"/>
          </p:cNvPicPr>
          <p:nvPr userDrawn="1"/>
        </p:nvPicPr>
        <p:blipFill>
          <a:blip r:embed="rId4"/>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xmlns="" id="{A4D65EA0-8B0D-854C-9045-328AE1EEC3F0}"/>
              </a:ext>
            </a:extLst>
          </p:cNvPr>
          <p:cNvSpPr>
            <a:spLocks noGrp="1"/>
          </p:cNvSpPr>
          <p:nvPr>
            <p:ph type="body" sz="quarter" idx="15" hasCustomPrompt="1"/>
          </p:nvPr>
        </p:nvSpPr>
        <p:spPr>
          <a:xfrm>
            <a:off x="6403968" y="4347596"/>
            <a:ext cx="5278651" cy="697353"/>
          </a:xfrm>
        </p:spPr>
        <p:txBody>
          <a:bodyPr>
            <a:noAutofit/>
          </a:bodyPr>
          <a:lstStyle>
            <a:lvl1pPr marL="0" indent="0" algn="r">
              <a:buNone/>
              <a:defRPr sz="5400" b="1" baseline="0">
                <a:solidFill>
                  <a:schemeClr val="bg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xmlns="" id="{9FEB12B9-6947-C540-81C6-E12BF0DC5BAF}"/>
              </a:ext>
            </a:extLst>
          </p:cNvPr>
          <p:cNvSpPr>
            <a:spLocks noGrp="1"/>
          </p:cNvSpPr>
          <p:nvPr>
            <p:ph type="body" sz="quarter" idx="16" hasCustomPrompt="1"/>
          </p:nvPr>
        </p:nvSpPr>
        <p:spPr>
          <a:xfrm>
            <a:off x="6403968" y="5054089"/>
            <a:ext cx="5278651" cy="697353"/>
          </a:xfrm>
        </p:spPr>
        <p:txBody>
          <a:bodyPr>
            <a:normAutofit/>
          </a:bodyPr>
          <a:lstStyle>
            <a:lvl1pPr marL="0" indent="0" algn="r">
              <a:buNone/>
              <a:defRPr sz="3600">
                <a:solidFill>
                  <a:schemeClr val="bg1"/>
                </a:solidFill>
                <a:latin typeface="+mn-lt"/>
              </a:defRPr>
            </a:lvl1pPr>
          </a:lstStyle>
          <a:p>
            <a:pPr lvl="0"/>
            <a:r>
              <a:rPr lang="en-US" dirty="0"/>
              <a:t>Sub-Heading</a:t>
            </a:r>
          </a:p>
        </p:txBody>
      </p:sp>
    </p:spTree>
    <p:extLst>
      <p:ext uri="{BB962C8B-B14F-4D97-AF65-F5344CB8AC3E}">
        <p14:creationId xmlns:p14="http://schemas.microsoft.com/office/powerpoint/2010/main" val="336603437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34399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301823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3379616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332509" y="301337"/>
            <a:ext cx="11513127" cy="185997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xmlns=""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xmlns=""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xmlns=""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17234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76290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332509" y="301337"/>
            <a:ext cx="11513127" cy="185997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xmlns=""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xmlns=""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xmlns=""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526862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332509" y="301337"/>
            <a:ext cx="11513127" cy="185997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xmlns=""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xmlns=""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xmlns=""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204952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xmlns=""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xmlns=""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xmlns=""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11544183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xmlns=""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xmlns=""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xmlns=""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67472069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xmlns=""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xmlns=""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xmlns=""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xmlns="" id="{08A84934-B093-EF49-A53B-461C49FA347E}"/>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xmlns="" id="{49ACB783-6197-4745-B20F-1918F67FAE37}"/>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xmlns="" id="{BD98D3E7-03E2-E647-AAEC-6881A6C8126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901486127"/>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6021C4F-0C13-9B43-A428-E41CA9DD834F}"/>
              </a:ext>
            </a:extLst>
          </p:cNvPr>
          <p:cNvSpPr/>
          <p:nvPr userDrawn="1"/>
        </p:nvSpPr>
        <p:spPr>
          <a:xfrm>
            <a:off x="1" y="573972"/>
            <a:ext cx="3657600" cy="396619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xmlns="" id="{C701476E-1C75-7849-95EC-3A7EC21CB04F}"/>
              </a:ext>
            </a:extLst>
          </p:cNvPr>
          <p:cNvSpPr/>
          <p:nvPr userDrawn="1"/>
        </p:nvSpPr>
        <p:spPr>
          <a:xfrm>
            <a:off x="10798629" y="4540164"/>
            <a:ext cx="1393371" cy="81471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xmlns=""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xmlns=""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xmlns=""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xmlns=""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xmlns=""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715735731"/>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6021C4F-0C13-9B43-A428-E41CA9DD834F}"/>
              </a:ext>
            </a:extLst>
          </p:cNvPr>
          <p:cNvSpPr/>
          <p:nvPr userDrawn="1"/>
        </p:nvSpPr>
        <p:spPr>
          <a:xfrm>
            <a:off x="1" y="573972"/>
            <a:ext cx="3657600" cy="396619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xmlns="" id="{C701476E-1C75-7849-95EC-3A7EC21CB04F}"/>
              </a:ext>
            </a:extLst>
          </p:cNvPr>
          <p:cNvSpPr/>
          <p:nvPr userDrawn="1"/>
        </p:nvSpPr>
        <p:spPr>
          <a:xfrm>
            <a:off x="10798629" y="4540164"/>
            <a:ext cx="1393371" cy="81471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xmlns=""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xmlns=""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xmlns=""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xmlns=""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xmlns="" id="{FF72099B-33CA-D043-9A4B-B4B8E900C2F3}"/>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41171739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6021C4F-0C13-9B43-A428-E41CA9DD834F}"/>
              </a:ext>
            </a:extLst>
          </p:cNvPr>
          <p:cNvSpPr/>
          <p:nvPr userDrawn="1"/>
        </p:nvSpPr>
        <p:spPr>
          <a:xfrm>
            <a:off x="1" y="573972"/>
            <a:ext cx="3657600" cy="396619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xmlns="" id="{C701476E-1C75-7849-95EC-3A7EC21CB04F}"/>
              </a:ext>
            </a:extLst>
          </p:cNvPr>
          <p:cNvSpPr/>
          <p:nvPr userDrawn="1"/>
        </p:nvSpPr>
        <p:spPr>
          <a:xfrm>
            <a:off x="10798629" y="4540164"/>
            <a:ext cx="1393371" cy="81471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xmlns=""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xmlns=""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xmlns=""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xmlns=""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xmlns="" id="{00A337F4-DAD3-A746-96CC-86A01DFB30BA}"/>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75139477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xmlns=""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xmlns=""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xmlns=""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6" name="Group 25">
            <a:extLst>
              <a:ext uri="{FF2B5EF4-FFF2-40B4-BE49-F238E27FC236}">
                <a16:creationId xmlns:a16="http://schemas.microsoft.com/office/drawing/2014/main" xmlns="" id="{14A143FF-F074-884D-817C-4D0DD7610F59}"/>
              </a:ext>
            </a:extLst>
          </p:cNvPr>
          <p:cNvGrpSpPr/>
          <p:nvPr userDrawn="1"/>
        </p:nvGrpSpPr>
        <p:grpSpPr>
          <a:xfrm>
            <a:off x="3018" y="6099302"/>
            <a:ext cx="12188982" cy="125532"/>
            <a:chOff x="3018" y="6099302"/>
            <a:chExt cx="12188982" cy="125532"/>
          </a:xfrm>
        </p:grpSpPr>
        <p:pic>
          <p:nvPicPr>
            <p:cNvPr id="19" name="Picture 18">
              <a:extLst>
                <a:ext uri="{FF2B5EF4-FFF2-40B4-BE49-F238E27FC236}">
                  <a16:creationId xmlns:a16="http://schemas.microsoft.com/office/drawing/2014/main" xmlns="" id="{F869ABF9-8E27-C948-8152-9DDD895D882A}"/>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20" name="Straight Connector 19">
              <a:extLst>
                <a:ext uri="{FF2B5EF4-FFF2-40B4-BE49-F238E27FC236}">
                  <a16:creationId xmlns:a16="http://schemas.microsoft.com/office/drawing/2014/main" xmlns="" id="{BCF01D6B-0253-C641-9DD7-9FB270962D73}"/>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1E1FC9E7-B9B9-6249-9BF9-D4096CB525E9}"/>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Picture Placeholder 2">
            <a:extLst>
              <a:ext uri="{FF2B5EF4-FFF2-40B4-BE49-F238E27FC236}">
                <a16:creationId xmlns:a16="http://schemas.microsoft.com/office/drawing/2014/main" xmlns=""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852557484"/>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23">
            <a:extLst>
              <a:ext uri="{FF2B5EF4-FFF2-40B4-BE49-F238E27FC236}">
                <a16:creationId xmlns:a16="http://schemas.microsoft.com/office/drawing/2014/main" xmlns="" id="{C9F3C691-B9B3-5545-8075-CE9C4E61C659}"/>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xmlns="" id="{A738010C-55F8-BF47-89B3-62874F609C1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xmlns="" id="{EB76A83F-5BE1-0B46-A495-7CA331459A89}"/>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xmlns="" id="{73838BA2-C576-D24B-9886-8F26BEE4513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xmlns="" id="{2EA54184-A903-0A4E-8E27-64B769C66175}"/>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xmlns="" id="{F08497CE-EE28-F64A-8BAF-3D356C92151B}"/>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EE57071F-8058-A843-B3E6-968612336A8D}"/>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xmlns="" id="{2ED96AA3-F8E5-BF49-B434-0E5577E372FE}"/>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4195600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82934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23">
            <a:extLst>
              <a:ext uri="{FF2B5EF4-FFF2-40B4-BE49-F238E27FC236}">
                <a16:creationId xmlns:a16="http://schemas.microsoft.com/office/drawing/2014/main" xmlns="" id="{D5E90AED-30CF-2346-941F-0E2BECD950F4}"/>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xmlns="" id="{4162B794-41FD-ED43-9AFC-365FBF32F422}"/>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xmlns="" id="{5AAEF02B-7454-DE4F-AA3E-59ADF794CD2B}"/>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xmlns="" id="{34346F16-4073-424E-9863-65DDC6AB99C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xmlns="" id="{E3AB1CA3-2E96-F54D-B949-40B61C692F91}"/>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xmlns="" id="{907A7F1A-15B7-5642-A18C-D11C4C1D9CC6}"/>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73BC0FDA-21A1-624B-8EFE-B9D12F10A33B}"/>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xmlns="" id="{9E74DED7-1B98-5B44-A322-DADCA3E6B6BD}"/>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18681228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2F2688E-06D0-0541-ABF6-E7CC6300E545}"/>
              </a:ext>
            </a:extLst>
          </p:cNvPr>
          <p:cNvSpPr/>
          <p:nvPr userDrawn="1"/>
        </p:nvSpPr>
        <p:spPr>
          <a:xfrm>
            <a:off x="332509" y="301336"/>
            <a:ext cx="11513127" cy="6213764"/>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a:extLst>
              <a:ext uri="{FF2B5EF4-FFF2-40B4-BE49-F238E27FC236}">
                <a16:creationId xmlns:a16="http://schemas.microsoft.com/office/drawing/2014/main" xmlns="" id="{28AE368C-36EF-EF4A-8D88-08BB6BAE0FBC}"/>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9" name="Straight Connector 8">
            <a:extLst>
              <a:ext uri="{FF2B5EF4-FFF2-40B4-BE49-F238E27FC236}">
                <a16:creationId xmlns:a16="http://schemas.microsoft.com/office/drawing/2014/main" xmlns="" id="{1C8E671D-F2A4-1D49-AA3B-968FFA676999}"/>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97ABAE81-7FEB-C14C-A288-8A611EEBB85E}"/>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3">
            <a:extLst>
              <a:ext uri="{FF2B5EF4-FFF2-40B4-BE49-F238E27FC236}">
                <a16:creationId xmlns:a16="http://schemas.microsoft.com/office/drawing/2014/main" xmlns=""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0570508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C5AF5D0-A371-FA48-93FC-F9AB2731EFED}"/>
              </a:ext>
            </a:extLst>
          </p:cNvPr>
          <p:cNvSpPr/>
          <p:nvPr userDrawn="1"/>
        </p:nvSpPr>
        <p:spPr>
          <a:xfrm>
            <a:off x="332509" y="301336"/>
            <a:ext cx="11513127" cy="6213764"/>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a:extLst>
              <a:ext uri="{FF2B5EF4-FFF2-40B4-BE49-F238E27FC236}">
                <a16:creationId xmlns:a16="http://schemas.microsoft.com/office/drawing/2014/main" xmlns="" id="{0F87A83A-46B6-4347-928D-02C6B7C1F5BD}"/>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2" name="Straight Connector 11">
            <a:extLst>
              <a:ext uri="{FF2B5EF4-FFF2-40B4-BE49-F238E27FC236}">
                <a16:creationId xmlns:a16="http://schemas.microsoft.com/office/drawing/2014/main" xmlns="" id="{98EDF6A6-C862-304F-AE38-0AEFCCAF859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F79398F0-177C-2A47-954E-83ACFABF81D1}"/>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23">
            <a:extLst>
              <a:ext uri="{FF2B5EF4-FFF2-40B4-BE49-F238E27FC236}">
                <a16:creationId xmlns:a16="http://schemas.microsoft.com/office/drawing/2014/main" xmlns="" id="{A6EC53F8-17DE-B545-8DCA-C7FF0F8C0D6F}"/>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43499881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BF59D6B-E258-EE40-96D7-2D3516A1A27E}"/>
              </a:ext>
            </a:extLst>
          </p:cNvPr>
          <p:cNvSpPr/>
          <p:nvPr userDrawn="1"/>
        </p:nvSpPr>
        <p:spPr>
          <a:xfrm>
            <a:off x="332509" y="301336"/>
            <a:ext cx="11513127" cy="6213764"/>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a:extLst>
              <a:ext uri="{FF2B5EF4-FFF2-40B4-BE49-F238E27FC236}">
                <a16:creationId xmlns:a16="http://schemas.microsoft.com/office/drawing/2014/main" xmlns="" id="{8BAB52DC-19E2-044A-8BBC-3543239B3096}"/>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3" name="Straight Connector 12">
            <a:extLst>
              <a:ext uri="{FF2B5EF4-FFF2-40B4-BE49-F238E27FC236}">
                <a16:creationId xmlns:a16="http://schemas.microsoft.com/office/drawing/2014/main" xmlns="" id="{494BBD8C-0955-1F44-8703-B48AE4A99DB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5DC2CAE3-9830-2C43-9E91-4A7D778040A3}"/>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xmlns="" id="{A5D29BC9-A3D9-3F4F-8D05-111B729E595C}"/>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28315449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userDrawn="1"/>
        </p:nvSpPr>
        <p:spPr>
          <a:xfrm>
            <a:off x="3291612" y="2061841"/>
            <a:ext cx="2659582" cy="3745771"/>
          </a:xfrm>
          <a:prstGeom prst="rect">
            <a:avLst/>
          </a:prstGeom>
          <a:noFill/>
          <a:ln w="1905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userDrawn="1"/>
        </p:nvSpPr>
        <p:spPr>
          <a:xfrm>
            <a:off x="9010099" y="2061841"/>
            <a:ext cx="2659582" cy="3745771"/>
          </a:xfrm>
          <a:prstGeom prst="rect">
            <a:avLst/>
          </a:prstGeom>
          <a:noFill/>
          <a:ln w="1905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76C6D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F6BC67"/>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grpSp>
        <p:nvGrpSpPr>
          <p:cNvPr id="22" name="Group 21">
            <a:extLst>
              <a:ext uri="{FF2B5EF4-FFF2-40B4-BE49-F238E27FC236}">
                <a16:creationId xmlns:a16="http://schemas.microsoft.com/office/drawing/2014/main" xmlns="" id="{B6F62D2B-2EF6-B14F-B8E1-9436E0869E1D}"/>
              </a:ext>
            </a:extLst>
          </p:cNvPr>
          <p:cNvGrpSpPr/>
          <p:nvPr userDrawn="1"/>
        </p:nvGrpSpPr>
        <p:grpSpPr>
          <a:xfrm>
            <a:off x="0" y="6404007"/>
            <a:ext cx="12192000" cy="125532"/>
            <a:chOff x="-173656" y="6390668"/>
            <a:chExt cx="12192000" cy="125532"/>
          </a:xfrm>
        </p:grpSpPr>
        <p:pic>
          <p:nvPicPr>
            <p:cNvPr id="23" name="Picture 22">
              <a:extLst>
                <a:ext uri="{FF2B5EF4-FFF2-40B4-BE49-F238E27FC236}">
                  <a16:creationId xmlns:a16="http://schemas.microsoft.com/office/drawing/2014/main" xmlns="" id="{29A6BD51-50EB-3545-AF0F-C26B822DE615}"/>
                </a:ext>
              </a:extLst>
            </p:cNvPr>
            <p:cNvPicPr>
              <a:picLocks noChangeAspect="1"/>
            </p:cNvPicPr>
            <p:nvPr userDrawn="1"/>
          </p:nvPicPr>
          <p:blipFill>
            <a:blip r:embed="rId2"/>
            <a:stretch>
              <a:fillRect/>
            </a:stretch>
          </p:blipFill>
          <p:spPr>
            <a:xfrm>
              <a:off x="5018549" y="6390668"/>
              <a:ext cx="1732336" cy="125532"/>
            </a:xfrm>
            <a:prstGeom prst="rect">
              <a:avLst/>
            </a:prstGeom>
          </p:spPr>
        </p:pic>
        <p:cxnSp>
          <p:nvCxnSpPr>
            <p:cNvPr id="24" name="Straight Connector 23">
              <a:extLst>
                <a:ext uri="{FF2B5EF4-FFF2-40B4-BE49-F238E27FC236}">
                  <a16:creationId xmlns:a16="http://schemas.microsoft.com/office/drawing/2014/main" xmlns="" id="{39496A35-B64B-8F4B-BDA1-16689BD45E55}"/>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365754BD-DF66-9549-889C-B58A9BEE7E68}"/>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238273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xmlns=""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9" name="Text Placeholder 23">
            <a:extLst>
              <a:ext uri="{FF2B5EF4-FFF2-40B4-BE49-F238E27FC236}">
                <a16:creationId xmlns:a16="http://schemas.microsoft.com/office/drawing/2014/main" xmlns=""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xmlns="" id="{8AC65B54-BA29-FA46-A8C1-8E41C5DF0C94}"/>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xmlns="" id="{EC887EE7-F097-6841-B8D0-5BF42F9955DB}"/>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xmlns="" id="{508027AF-482D-CA40-96F0-5B2D68D81A38}"/>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4D3D2D1C-235C-A144-87F8-12B9325B8BBE}"/>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xmlns="" id="{E0F21F3F-C430-3542-9348-FAC61F91B8BF}"/>
              </a:ext>
            </a:extLst>
          </p:cNvPr>
          <p:cNvSpPr/>
          <p:nvPr userDrawn="1"/>
        </p:nvSpPr>
        <p:spPr>
          <a:xfrm>
            <a:off x="4332514" y="6083"/>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Tree>
    <p:extLst>
      <p:ext uri="{BB962C8B-B14F-4D97-AF65-F5344CB8AC3E}">
        <p14:creationId xmlns:p14="http://schemas.microsoft.com/office/powerpoint/2010/main" val="356137896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xmlns=""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xmlns="" id="{28EC86D2-E8D4-C543-A086-19A1B6FF240C}"/>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xmlns=""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xmlns="" id="{31A567F0-E99B-2C45-A79B-9BF3D61B3AD2}"/>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nvGrpSpPr>
          <p:cNvPr id="21" name="Group 20">
            <a:extLst>
              <a:ext uri="{FF2B5EF4-FFF2-40B4-BE49-F238E27FC236}">
                <a16:creationId xmlns:a16="http://schemas.microsoft.com/office/drawing/2014/main" xmlns="" id="{9D02A3E2-E80D-7844-9184-2B0EC15BB8DD}"/>
              </a:ext>
            </a:extLst>
          </p:cNvPr>
          <p:cNvGrpSpPr/>
          <p:nvPr userDrawn="1"/>
        </p:nvGrpSpPr>
        <p:grpSpPr>
          <a:xfrm>
            <a:off x="0" y="6395457"/>
            <a:ext cx="12192000" cy="125532"/>
            <a:chOff x="98476" y="6381389"/>
            <a:chExt cx="12192000" cy="125532"/>
          </a:xfrm>
        </p:grpSpPr>
        <p:pic>
          <p:nvPicPr>
            <p:cNvPr id="22" name="Picture 21">
              <a:extLst>
                <a:ext uri="{FF2B5EF4-FFF2-40B4-BE49-F238E27FC236}">
                  <a16:creationId xmlns:a16="http://schemas.microsoft.com/office/drawing/2014/main" xmlns="" id="{DA8E0FB0-8B78-4D4F-ACFD-64A5C2FE21AA}"/>
                </a:ext>
              </a:extLst>
            </p:cNvPr>
            <p:cNvPicPr>
              <a:picLocks noChangeAspect="1"/>
            </p:cNvPicPr>
            <p:nvPr userDrawn="1"/>
          </p:nvPicPr>
          <p:blipFill>
            <a:blip r:embed="rId3"/>
            <a:stretch>
              <a:fillRect/>
            </a:stretch>
          </p:blipFill>
          <p:spPr>
            <a:xfrm>
              <a:off x="9917725" y="6381389"/>
              <a:ext cx="1732336" cy="125532"/>
            </a:xfrm>
            <a:prstGeom prst="rect">
              <a:avLst/>
            </a:prstGeom>
          </p:spPr>
        </p:pic>
        <p:cxnSp>
          <p:nvCxnSpPr>
            <p:cNvPr id="23" name="Straight Connector 22">
              <a:extLst>
                <a:ext uri="{FF2B5EF4-FFF2-40B4-BE49-F238E27FC236}">
                  <a16:creationId xmlns:a16="http://schemas.microsoft.com/office/drawing/2014/main" xmlns="" id="{965199E0-C966-234B-AACF-17FB6F1188A7}"/>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A04A5A9C-22F8-D74D-93CC-7913DB9E4E33}"/>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170940"/>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xmlns=""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xmlns=""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xmlns="" id="{A301F4E2-16CC-344C-B8D7-36AC9401AED2}"/>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xmlns="" id="{A92CA399-6D08-6E40-A703-72E82C39DE91}"/>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xmlns="" id="{0474EBA3-0773-FD45-A47A-005DFD90534B}"/>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D33719CB-F2B6-8945-838B-029D866DB60D}"/>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xmlns="" id="{6DAFF203-8D79-F746-990D-17E7C15602BE}"/>
              </a:ext>
            </a:extLst>
          </p:cNvPr>
          <p:cNvSpPr/>
          <p:nvPr userDrawn="1"/>
        </p:nvSpPr>
        <p:spPr>
          <a:xfrm>
            <a:off x="4332514" y="6083"/>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Tree>
    <p:extLst>
      <p:ext uri="{BB962C8B-B14F-4D97-AF65-F5344CB8AC3E}">
        <p14:creationId xmlns:p14="http://schemas.microsoft.com/office/powerpoint/2010/main" val="3469863893"/>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145FBBD5-70EC-8B46-9208-599D94DA9480}"/>
              </a:ext>
            </a:extLst>
          </p:cNvPr>
          <p:cNvSpPr/>
          <p:nvPr userDrawn="1"/>
        </p:nvSpPr>
        <p:spPr>
          <a:xfrm>
            <a:off x="-6583" y="4452650"/>
            <a:ext cx="12238340" cy="240535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 Placeholder 23">
            <a:extLst>
              <a:ext uri="{FF2B5EF4-FFF2-40B4-BE49-F238E27FC236}">
                <a16:creationId xmlns:a16="http://schemas.microsoft.com/office/drawing/2014/main" xmlns="" id="{D48D8525-2FDE-9647-B1AB-BA3F3DD31772}"/>
              </a:ext>
            </a:extLst>
          </p:cNvPr>
          <p:cNvSpPr>
            <a:spLocks noGrp="1"/>
          </p:cNvSpPr>
          <p:nvPr>
            <p:ph type="body" sz="quarter" idx="13" hasCustomPrompt="1"/>
          </p:nvPr>
        </p:nvSpPr>
        <p:spPr>
          <a:xfrm>
            <a:off x="366946" y="4897601"/>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xmlns="" id="{74CD0716-3C96-894C-91ED-8332CDFC407A}"/>
              </a:ext>
            </a:extLst>
          </p:cNvPr>
          <p:cNvSpPr>
            <a:spLocks noGrp="1"/>
          </p:cNvSpPr>
          <p:nvPr>
            <p:ph type="body" sz="quarter" idx="14" hasCustomPrompt="1"/>
          </p:nvPr>
        </p:nvSpPr>
        <p:spPr>
          <a:xfrm>
            <a:off x="366946" y="5693002"/>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xmlns="" id="{2774E81A-C82A-AF4E-92BC-3B41DC06C7BB}"/>
              </a:ext>
            </a:extLst>
          </p:cNvPr>
          <p:cNvSpPr>
            <a:spLocks noGrp="1"/>
          </p:cNvSpPr>
          <p:nvPr>
            <p:ph type="body" sz="quarter" idx="15" hasCustomPrompt="1"/>
          </p:nvPr>
        </p:nvSpPr>
        <p:spPr>
          <a:xfrm>
            <a:off x="8601483" y="498829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2" name="Text Placeholder 2">
            <a:extLst>
              <a:ext uri="{FF2B5EF4-FFF2-40B4-BE49-F238E27FC236}">
                <a16:creationId xmlns:a16="http://schemas.microsoft.com/office/drawing/2014/main" xmlns="" id="{DB7F793F-AD5F-B141-A34F-29406C79BC42}"/>
              </a:ext>
            </a:extLst>
          </p:cNvPr>
          <p:cNvSpPr>
            <a:spLocks noGrp="1"/>
          </p:cNvSpPr>
          <p:nvPr>
            <p:ph type="body" sz="quarter" idx="16" hasCustomPrompt="1"/>
          </p:nvPr>
        </p:nvSpPr>
        <p:spPr>
          <a:xfrm>
            <a:off x="8601483" y="5534225"/>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4" name="Text Placeholder 2">
            <a:extLst>
              <a:ext uri="{FF2B5EF4-FFF2-40B4-BE49-F238E27FC236}">
                <a16:creationId xmlns:a16="http://schemas.microsoft.com/office/drawing/2014/main" xmlns="" id="{C612B400-A1DE-8348-934A-BFCFF27BDE02}"/>
              </a:ext>
            </a:extLst>
          </p:cNvPr>
          <p:cNvSpPr>
            <a:spLocks noGrp="1"/>
          </p:cNvSpPr>
          <p:nvPr>
            <p:ph type="body" sz="quarter" idx="17" hasCustomPrompt="1"/>
          </p:nvPr>
        </p:nvSpPr>
        <p:spPr>
          <a:xfrm>
            <a:off x="8601483" y="6101164"/>
            <a:ext cx="2812464" cy="323455"/>
          </a:xfrm>
        </p:spPr>
        <p:txBody>
          <a:bodyPr anchor="t">
            <a:normAutofit/>
          </a:bodyPr>
          <a:lstStyle>
            <a:lvl1pPr marL="0" indent="0">
              <a:buNone/>
              <a:defRPr sz="1600">
                <a:solidFill>
                  <a:schemeClr val="bg1"/>
                </a:solidFill>
              </a:defRPr>
            </a:lvl1pPr>
          </a:lstStyle>
          <a:p>
            <a:pPr lvl="0"/>
            <a:r>
              <a:rPr lang="en-US" dirty="0"/>
              <a:t>Text 1</a:t>
            </a:r>
          </a:p>
        </p:txBody>
      </p:sp>
      <p:pic>
        <p:nvPicPr>
          <p:cNvPr id="35" name="Picture 34" descr="A close up of a sign&#10;&#10;Description automatically generated">
            <a:extLst>
              <a:ext uri="{FF2B5EF4-FFF2-40B4-BE49-F238E27FC236}">
                <a16:creationId xmlns:a16="http://schemas.microsoft.com/office/drawing/2014/main" xmlns="" id="{25A2D98F-3A90-9D48-9AE7-BBCF43017D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667" y="276966"/>
            <a:ext cx="5238017" cy="3785046"/>
          </a:xfrm>
          <a:prstGeom prst="rect">
            <a:avLst/>
          </a:prstGeom>
        </p:spPr>
      </p:pic>
      <p:pic>
        <p:nvPicPr>
          <p:cNvPr id="36" name="Picture 35">
            <a:extLst>
              <a:ext uri="{FF2B5EF4-FFF2-40B4-BE49-F238E27FC236}">
                <a16:creationId xmlns:a16="http://schemas.microsoft.com/office/drawing/2014/main" xmlns="" id="{29AEFBBE-F020-3148-96E9-F0B952E7888C}"/>
              </a:ext>
            </a:extLst>
          </p:cNvPr>
          <p:cNvPicPr>
            <a:picLocks noChangeAspect="1"/>
          </p:cNvPicPr>
          <p:nvPr userDrawn="1"/>
        </p:nvPicPr>
        <p:blipFill>
          <a:blip r:embed="rId3"/>
          <a:stretch>
            <a:fillRect/>
          </a:stretch>
        </p:blipFill>
        <p:spPr>
          <a:xfrm>
            <a:off x="9901833" y="3650366"/>
            <a:ext cx="2095500" cy="558800"/>
          </a:xfrm>
          <a:prstGeom prst="rect">
            <a:avLst/>
          </a:prstGeom>
        </p:spPr>
      </p:pic>
    </p:spTree>
    <p:extLst>
      <p:ext uri="{BB962C8B-B14F-4D97-AF65-F5344CB8AC3E}">
        <p14:creationId xmlns:p14="http://schemas.microsoft.com/office/powerpoint/2010/main" val="261111739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82317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94318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6064080"/>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286654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F295640-5B5F-6E47-808F-2F2FB8B377B6}"/>
              </a:ext>
            </a:extLst>
          </p:cNvPr>
          <p:cNvGrpSpPr/>
          <p:nvPr userDrawn="1"/>
        </p:nvGrpSpPr>
        <p:grpSpPr>
          <a:xfrm>
            <a:off x="13492" y="1875084"/>
            <a:ext cx="12165015" cy="3738316"/>
            <a:chOff x="0" y="4738255"/>
            <a:chExt cx="21169744" cy="5292436"/>
          </a:xfrm>
        </p:grpSpPr>
        <p:sp>
          <p:nvSpPr>
            <p:cNvPr id="3" name="Rectangle 2">
              <a:extLst>
                <a:ext uri="{FF2B5EF4-FFF2-40B4-BE49-F238E27FC236}">
                  <a16:creationId xmlns:a16="http://schemas.microsoft.com/office/drawing/2014/main" xmlns=""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xmlns=""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xmlns=""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xmlns=""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xmlns=""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xmlns=""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xmlns=""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xmlns=""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xmlns=""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xmlns=""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xmlns=""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xmlns=""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xmlns=""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xmlns=""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xmlns=""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xmlns=""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xmlns=""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xmlns=""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5" name="Text Placeholder 23">
            <a:extLst>
              <a:ext uri="{FF2B5EF4-FFF2-40B4-BE49-F238E27FC236}">
                <a16:creationId xmlns:a16="http://schemas.microsoft.com/office/drawing/2014/main" xmlns=""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18791286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xmlns=""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xmlns="" id="{82D0DC2C-A428-934B-B2CD-33EA01036C84}"/>
              </a:ext>
            </a:extLst>
          </p:cNvPr>
          <p:cNvSpPr/>
          <p:nvPr userDrawn="1"/>
        </p:nvSpPr>
        <p:spPr>
          <a:xfrm>
            <a:off x="241300" y="180123"/>
            <a:ext cx="11696700" cy="1021471"/>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xmlns=""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xmlns=""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xmlns=""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xmlns=""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xmlns=""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83028707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8" name="Freeform 177">
            <a:extLst>
              <a:ext uri="{FF2B5EF4-FFF2-40B4-BE49-F238E27FC236}">
                <a16:creationId xmlns:a16="http://schemas.microsoft.com/office/drawing/2014/main" xmlns="" id="{10B1012D-1247-0E4A-BFFD-D8F52FAEDE4C}"/>
              </a:ext>
            </a:extLst>
          </p:cNvPr>
          <p:cNvSpPr>
            <a:spLocks noChangeArrowheads="1"/>
          </p:cNvSpPr>
          <p:nvPr userDrawn="1"/>
        </p:nvSpPr>
        <p:spPr bwMode="auto">
          <a:xfrm>
            <a:off x="3733916" y="1537216"/>
            <a:ext cx="4743146" cy="4284137"/>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0C6A7F"/>
          </a:solidFill>
          <a:ln w="9525" cap="flat">
            <a:noFill/>
            <a:bevel/>
            <a:headEnd/>
            <a:tailEnd/>
          </a:ln>
          <a:effectLst/>
        </p:spPr>
        <p:txBody>
          <a:bodyPr wrap="none" anchor="ctr"/>
          <a:lstStyle/>
          <a:p>
            <a:endParaRPr lang="en-US">
              <a:solidFill>
                <a:prstClr val="black"/>
              </a:solidFill>
            </a:endParaRPr>
          </a:p>
        </p:txBody>
      </p:sp>
      <p:sp>
        <p:nvSpPr>
          <p:cNvPr id="34" name="Text Placeholder 23">
            <a:extLst>
              <a:ext uri="{FF2B5EF4-FFF2-40B4-BE49-F238E27FC236}">
                <a16:creationId xmlns:a16="http://schemas.microsoft.com/office/drawing/2014/main" xmlns=""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4337942" y="3205190"/>
            <a:ext cx="3721976" cy="2017259"/>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147129" y="2581573"/>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xmlns=""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xmlns=""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628788337"/>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70250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0428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285052"/>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31318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6620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96214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27554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31567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5192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420264"/>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73948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0344715"/>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xmlns=""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xmlns=""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xmlns=""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xmlns=""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xmlns=""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xmlns=""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72086860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xmlns=""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xmlns=""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xmlns=""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xmlns=""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xmlns=""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0610194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93253987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xmlns=""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xmlns=""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xmlns=""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xmlns=""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xmlns=""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xmlns=""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xmlns=""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xmlns=""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5590762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2025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xmlns=""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xmlns=""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xmlns=""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xmlns="" id="{C2D9E6FA-4BF8-7846-B1D4-0E7D141B5883}"/>
              </a:ext>
            </a:extLst>
          </p:cNvPr>
          <p:cNvPicPr>
            <a:picLocks noChangeAspect="1"/>
          </p:cNvPicPr>
          <p:nvPr userDrawn="1"/>
        </p:nvPicPr>
        <p:blipFill rotWithShape="1">
          <a:blip r:embed="rId2"/>
          <a:srcRect r="50000"/>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xmlns=""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xmlns=""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77076403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xmlns=""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xmlns=""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xmlns=""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xmlns=""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xmlns=""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xmlns="" id="{D783A9DB-2D88-B44A-A367-1AE86EBEE714}"/>
              </a:ext>
            </a:extLst>
          </p:cNvPr>
          <p:cNvPicPr>
            <a:picLocks noChangeAspect="1"/>
          </p:cNvPicPr>
          <p:nvPr userDrawn="1"/>
        </p:nvPicPr>
        <p:blipFill rotWithShape="1">
          <a:blip r:embed="rId2"/>
          <a:srcRect l="-3718" t="9301" r="27615" b="19469"/>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xmlns=""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xmlns=""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xmlns=""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xmlns=""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xmlns=""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xmlns=""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xmlns=""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xmlns=""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xmlns=""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xmlns=""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xmlns=""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xmlns=""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xmlns=""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xmlns=""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xmlns=""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xmlns=""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xmlns=""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18617343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xmlns=""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xmlns=""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xmlns="" id="{83C30E9D-06D7-7B41-848A-77274E413016}"/>
              </a:ext>
            </a:extLst>
          </p:cNvPr>
          <p:cNvPicPr>
            <a:picLocks noChangeAspect="1"/>
          </p:cNvPicPr>
          <p:nvPr userDrawn="1"/>
        </p:nvPicPr>
        <p:blipFill>
          <a:blip r:embed="rId2"/>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xmlns=""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xmlns=""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xmlns=""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xmlns=""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xmlns=""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26390533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xmlns=""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xmlns=""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xmlns=""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xmlns=""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xmlns=""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xmlns=""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xmlns=""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25902399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xmlns=""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xmlns="" id="{3E9098D4-8E4F-924D-B5AD-1DE014CE0882}"/>
              </a:ext>
            </a:extLst>
          </p:cNvPr>
          <p:cNvPicPr>
            <a:picLocks noChangeAspect="1"/>
          </p:cNvPicPr>
          <p:nvPr userDrawn="1"/>
        </p:nvPicPr>
        <p:blipFill rotWithShape="1">
          <a:blip r:embed="rId2"/>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xmlns=""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xmlns=""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xmlns="" id="{5EBB9E3C-4176-B642-BC27-E33000776BCD}"/>
              </a:ext>
            </a:extLst>
          </p:cNvPr>
          <p:cNvPicPr>
            <a:picLocks noChangeAspect="1"/>
          </p:cNvPicPr>
          <p:nvPr userDrawn="1"/>
        </p:nvPicPr>
        <p:blipFill>
          <a:blip r:embed="rId3"/>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xmlns=""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xmlns=""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xmlns=""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6345430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D99EA92-8C6E-B84F-B459-728079F0C1CC}"/>
              </a:ext>
            </a:extLst>
          </p:cNvPr>
          <p:cNvGrpSpPr/>
          <p:nvPr userDrawn="1"/>
        </p:nvGrpSpPr>
        <p:grpSpPr>
          <a:xfrm flipH="1">
            <a:off x="0" y="2627779"/>
            <a:ext cx="10183945" cy="1475800"/>
            <a:chOff x="4009760" y="5382199"/>
            <a:chExt cx="20367890" cy="2951599"/>
          </a:xfrm>
        </p:grpSpPr>
        <p:cxnSp>
          <p:nvCxnSpPr>
            <p:cNvPr id="3" name="Straight Connector 2">
              <a:extLst>
                <a:ext uri="{FF2B5EF4-FFF2-40B4-BE49-F238E27FC236}">
                  <a16:creationId xmlns:a16="http://schemas.microsoft.com/office/drawing/2014/main" xmlns=""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xmlns=""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xmlns=""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xmlns=""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xmlns=""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xmlns=""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xmlns=""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xmlns=""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xmlns=""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xmlns=""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3" name="Oval 12">
            <a:extLst>
              <a:ext uri="{FF2B5EF4-FFF2-40B4-BE49-F238E27FC236}">
                <a16:creationId xmlns:a16="http://schemas.microsoft.com/office/drawing/2014/main" xmlns="" id="{93279403-2DD6-294E-8653-2A42ED9EBD96}"/>
              </a:ext>
            </a:extLst>
          </p:cNvPr>
          <p:cNvSpPr/>
          <p:nvPr userDrawn="1"/>
        </p:nvSpPr>
        <p:spPr>
          <a:xfrm flipH="1">
            <a:off x="2249121" y="3299249"/>
            <a:ext cx="172412" cy="172412"/>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Tree>
    <p:extLst>
      <p:ext uri="{BB962C8B-B14F-4D97-AF65-F5344CB8AC3E}">
        <p14:creationId xmlns:p14="http://schemas.microsoft.com/office/powerpoint/2010/main" val="726633056"/>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xmlns=""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xmlns="" id="{82D0DC2C-A428-934B-B2CD-33EA01036C84}"/>
              </a:ext>
            </a:extLst>
          </p:cNvPr>
          <p:cNvSpPr/>
          <p:nvPr userDrawn="1"/>
        </p:nvSpPr>
        <p:spPr>
          <a:xfrm>
            <a:off x="241300" y="367062"/>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xmlns=""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xmlns=""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xmlns=""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xmlns=""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xmlns=""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01665085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27809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5215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7642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754885"/>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614128"/>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32386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84456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7053584"/>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28334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403046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09984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325909"/>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xmlns=""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xmlns=""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xmlns=""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xmlns=""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xmlns=""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xmlns=""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329957376"/>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xmlns=""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xmlns=""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xmlns=""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xmlns=""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xmlns=""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055256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C52FF19B-F26A-EC40-9F99-C10D1E505E59}"/>
              </a:ext>
            </a:extLst>
          </p:cNvPr>
          <p:cNvSpPr/>
          <p:nvPr userDrawn="1"/>
        </p:nvSpPr>
        <p:spPr>
          <a:xfrm>
            <a:off x="6350832" y="1016256"/>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xmlns="" id="{CAF61B17-26D4-B14D-97CA-EAAECA6A7411}"/>
              </a:ext>
            </a:extLst>
          </p:cNvPr>
          <p:cNvSpPr>
            <a:spLocks noGrp="1"/>
          </p:cNvSpPr>
          <p:nvPr>
            <p:ph type="body" sz="quarter" idx="15" hasCustomPrompt="1"/>
          </p:nvPr>
        </p:nvSpPr>
        <p:spPr>
          <a:xfrm>
            <a:off x="6481030" y="1092466"/>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xmlns="" id="{D8522547-A08F-EE44-A9AD-5FABBDCD549F}"/>
              </a:ext>
            </a:extLst>
          </p:cNvPr>
          <p:cNvCxnSpPr>
            <a:cxnSpLocks/>
          </p:cNvCxnSpPr>
          <p:nvPr userDrawn="1"/>
        </p:nvCxnSpPr>
        <p:spPr>
          <a:xfrm>
            <a:off x="5769762" y="140996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xmlns=""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xmlns=""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xmlns=""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xmlns="" id="{D783A9DB-2D88-B44A-A367-1AE86EBEE714}"/>
              </a:ext>
            </a:extLst>
          </p:cNvPr>
          <p:cNvPicPr>
            <a:picLocks noChangeAspect="1"/>
          </p:cNvPicPr>
          <p:nvPr userDrawn="1"/>
        </p:nvPicPr>
        <p:blipFill rotWithShape="1">
          <a:blip r:embed="rId2"/>
          <a:srcRect l="-3718" t="9301" r="27615" b="19469"/>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xmlns="" id="{5A1E8056-B0BB-444E-9F56-12D2DD4B8542}"/>
              </a:ext>
            </a:extLst>
          </p:cNvPr>
          <p:cNvSpPr>
            <a:spLocks noGrp="1"/>
          </p:cNvSpPr>
          <p:nvPr>
            <p:ph type="body" sz="quarter" idx="14" hasCustomPrompt="1"/>
          </p:nvPr>
        </p:nvSpPr>
        <p:spPr>
          <a:xfrm>
            <a:off x="7271245" y="1024229"/>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xmlns="" id="{60359091-EF1E-5347-86A8-664FF906AFA2}"/>
              </a:ext>
            </a:extLst>
          </p:cNvPr>
          <p:cNvSpPr/>
          <p:nvPr userDrawn="1"/>
        </p:nvSpPr>
        <p:spPr>
          <a:xfrm>
            <a:off x="6359012" y="2245399"/>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xmlns="" id="{29FF15AB-A467-5248-AA8B-EA7E9FC37BED}"/>
              </a:ext>
            </a:extLst>
          </p:cNvPr>
          <p:cNvSpPr>
            <a:spLocks noGrp="1"/>
          </p:cNvSpPr>
          <p:nvPr>
            <p:ph type="body" sz="quarter" idx="19" hasCustomPrompt="1"/>
          </p:nvPr>
        </p:nvSpPr>
        <p:spPr>
          <a:xfrm>
            <a:off x="6520179" y="236736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xmlns="" id="{63453B8E-02A0-D945-99F3-A46F3D8AA698}"/>
              </a:ext>
            </a:extLst>
          </p:cNvPr>
          <p:cNvCxnSpPr>
            <a:cxnSpLocks/>
          </p:cNvCxnSpPr>
          <p:nvPr userDrawn="1"/>
        </p:nvCxnSpPr>
        <p:spPr>
          <a:xfrm>
            <a:off x="5769761" y="263113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xmlns="" id="{F2455212-2D5D-E648-802A-B9EB354595FE}"/>
              </a:ext>
            </a:extLst>
          </p:cNvPr>
          <p:cNvSpPr>
            <a:spLocks noGrp="1"/>
          </p:cNvSpPr>
          <p:nvPr>
            <p:ph type="body" sz="quarter" idx="20" hasCustomPrompt="1"/>
          </p:nvPr>
        </p:nvSpPr>
        <p:spPr>
          <a:xfrm>
            <a:off x="7229716" y="2273236"/>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xmlns="" id="{8DF1992D-B7D5-8E4B-BDA5-761CB37D3675}"/>
              </a:ext>
            </a:extLst>
          </p:cNvPr>
          <p:cNvSpPr/>
          <p:nvPr userDrawn="1"/>
        </p:nvSpPr>
        <p:spPr>
          <a:xfrm>
            <a:off x="6359012" y="3533861"/>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xmlns="" id="{D5D057F3-7821-E04C-AEF9-9BAF88BFC81A}"/>
              </a:ext>
            </a:extLst>
          </p:cNvPr>
          <p:cNvSpPr>
            <a:spLocks noGrp="1"/>
          </p:cNvSpPr>
          <p:nvPr>
            <p:ph type="body" sz="quarter" idx="21" hasCustomPrompt="1"/>
          </p:nvPr>
        </p:nvSpPr>
        <p:spPr>
          <a:xfrm>
            <a:off x="6499806" y="3752866"/>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xmlns="" id="{201686CB-AFC3-2E42-8385-6797A30142D9}"/>
              </a:ext>
            </a:extLst>
          </p:cNvPr>
          <p:cNvCxnSpPr>
            <a:cxnSpLocks/>
          </p:cNvCxnSpPr>
          <p:nvPr userDrawn="1"/>
        </p:nvCxnSpPr>
        <p:spPr>
          <a:xfrm>
            <a:off x="5769761" y="395267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xmlns="" id="{3EBAF954-82F2-CC42-82E9-A19064755653}"/>
              </a:ext>
            </a:extLst>
          </p:cNvPr>
          <p:cNvSpPr>
            <a:spLocks noGrp="1"/>
          </p:cNvSpPr>
          <p:nvPr>
            <p:ph type="body" sz="quarter" idx="22" hasCustomPrompt="1"/>
          </p:nvPr>
        </p:nvSpPr>
        <p:spPr>
          <a:xfrm>
            <a:off x="7229716" y="35654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xmlns="" id="{7212A528-3E55-3E4C-A29B-933FD36CD4AA}"/>
              </a:ext>
            </a:extLst>
          </p:cNvPr>
          <p:cNvSpPr/>
          <p:nvPr userDrawn="1"/>
        </p:nvSpPr>
        <p:spPr>
          <a:xfrm>
            <a:off x="6369607" y="4824510"/>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xmlns="" id="{5C41E408-2BE8-184D-BAE4-AEB73C241B6C}"/>
              </a:ext>
            </a:extLst>
          </p:cNvPr>
          <p:cNvSpPr>
            <a:spLocks noGrp="1"/>
          </p:cNvSpPr>
          <p:nvPr>
            <p:ph type="body" sz="quarter" idx="23" hasCustomPrompt="1"/>
          </p:nvPr>
        </p:nvSpPr>
        <p:spPr>
          <a:xfrm>
            <a:off x="6481030" y="5082621"/>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xmlns="" id="{EB1EA6CF-9EE0-6148-AA67-CE0598A3805A}"/>
              </a:ext>
            </a:extLst>
          </p:cNvPr>
          <p:cNvCxnSpPr>
            <a:cxnSpLocks/>
          </p:cNvCxnSpPr>
          <p:nvPr userDrawn="1"/>
        </p:nvCxnSpPr>
        <p:spPr>
          <a:xfrm>
            <a:off x="5777890" y="5220590"/>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xmlns="" id="{5A47AF7F-E736-2640-98D0-99CBD669AFBF}"/>
              </a:ext>
            </a:extLst>
          </p:cNvPr>
          <p:cNvSpPr>
            <a:spLocks noGrp="1"/>
          </p:cNvSpPr>
          <p:nvPr>
            <p:ph type="body" sz="quarter" idx="24" hasCustomPrompt="1"/>
          </p:nvPr>
        </p:nvSpPr>
        <p:spPr>
          <a:xfrm>
            <a:off x="7229716" y="4963486"/>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25815102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83536249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xmlns=""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xmlns=""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xmlns=""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xmlns=""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xmlns=""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xmlns=""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xmlns=""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xmlns=""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772261388"/>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xmlns=""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xmlns=""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xmlns=""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xmlns="" id="{C2D9E6FA-4BF8-7846-B1D4-0E7D141B5883}"/>
              </a:ext>
            </a:extLst>
          </p:cNvPr>
          <p:cNvPicPr>
            <a:picLocks noChangeAspect="1"/>
          </p:cNvPicPr>
          <p:nvPr userDrawn="1"/>
        </p:nvPicPr>
        <p:blipFill rotWithShape="1">
          <a:blip r:embed="rId2"/>
          <a:srcRect r="50000"/>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xmlns=""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xmlns=""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278943571"/>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xmlns=""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xmlns=""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xmlns=""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xmlns=""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xmlns=""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xmlns="" id="{D783A9DB-2D88-B44A-A367-1AE86EBEE714}"/>
              </a:ext>
            </a:extLst>
          </p:cNvPr>
          <p:cNvPicPr>
            <a:picLocks noChangeAspect="1"/>
          </p:cNvPicPr>
          <p:nvPr userDrawn="1"/>
        </p:nvPicPr>
        <p:blipFill rotWithShape="1">
          <a:blip r:embed="rId2"/>
          <a:srcRect l="-3718" t="9301" r="27615" b="19469"/>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xmlns=""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xmlns=""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xmlns=""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xmlns=""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xmlns=""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xmlns=""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xmlns=""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xmlns=""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xmlns=""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xmlns=""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xmlns=""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xmlns=""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xmlns=""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xmlns=""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xmlns=""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xmlns=""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xmlns=""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92356545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xmlns=""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xmlns=""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xmlns="" id="{83C30E9D-06D7-7B41-848A-77274E413016}"/>
              </a:ext>
            </a:extLst>
          </p:cNvPr>
          <p:cNvPicPr>
            <a:picLocks noChangeAspect="1"/>
          </p:cNvPicPr>
          <p:nvPr userDrawn="1"/>
        </p:nvPicPr>
        <p:blipFill>
          <a:blip r:embed="rId2"/>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xmlns=""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xmlns=""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xmlns=""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xmlns=""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xmlns=""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833063037"/>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xmlns=""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xmlns=""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xmlns=""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xmlns=""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xmlns=""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xmlns=""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xmlns=""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495377191"/>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xmlns=""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xmlns="" id="{3E9098D4-8E4F-924D-B5AD-1DE014CE0882}"/>
              </a:ext>
            </a:extLst>
          </p:cNvPr>
          <p:cNvPicPr>
            <a:picLocks noChangeAspect="1"/>
          </p:cNvPicPr>
          <p:nvPr userDrawn="1"/>
        </p:nvPicPr>
        <p:blipFill rotWithShape="1">
          <a:blip r:embed="rId2"/>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xmlns=""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xmlns=""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xmlns="" id="{5EBB9E3C-4176-B642-BC27-E33000776BCD}"/>
              </a:ext>
            </a:extLst>
          </p:cNvPr>
          <p:cNvPicPr>
            <a:picLocks noChangeAspect="1"/>
          </p:cNvPicPr>
          <p:nvPr userDrawn="1"/>
        </p:nvPicPr>
        <p:blipFill>
          <a:blip r:embed="rId3"/>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xmlns=""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xmlns=""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xmlns=""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24463966"/>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D99EA92-8C6E-B84F-B459-728079F0C1CC}"/>
              </a:ext>
            </a:extLst>
          </p:cNvPr>
          <p:cNvGrpSpPr/>
          <p:nvPr userDrawn="1"/>
        </p:nvGrpSpPr>
        <p:grpSpPr>
          <a:xfrm flipH="1">
            <a:off x="0" y="2627779"/>
            <a:ext cx="10183945" cy="1475800"/>
            <a:chOff x="4009760" y="5382199"/>
            <a:chExt cx="20367890" cy="2951599"/>
          </a:xfrm>
        </p:grpSpPr>
        <p:cxnSp>
          <p:nvCxnSpPr>
            <p:cNvPr id="3" name="Straight Connector 2">
              <a:extLst>
                <a:ext uri="{FF2B5EF4-FFF2-40B4-BE49-F238E27FC236}">
                  <a16:creationId xmlns:a16="http://schemas.microsoft.com/office/drawing/2014/main" xmlns=""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xmlns=""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xmlns=""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xmlns=""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xmlns=""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xmlns=""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xmlns=""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xmlns=""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xmlns=""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xmlns=""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3" name="Oval 12">
            <a:extLst>
              <a:ext uri="{FF2B5EF4-FFF2-40B4-BE49-F238E27FC236}">
                <a16:creationId xmlns:a16="http://schemas.microsoft.com/office/drawing/2014/main" xmlns="" id="{93279403-2DD6-294E-8653-2A42ED9EBD96}"/>
              </a:ext>
            </a:extLst>
          </p:cNvPr>
          <p:cNvSpPr/>
          <p:nvPr userDrawn="1"/>
        </p:nvSpPr>
        <p:spPr>
          <a:xfrm flipH="1">
            <a:off x="2249121" y="3299249"/>
            <a:ext cx="172412" cy="172412"/>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Tree>
    <p:extLst>
      <p:ext uri="{BB962C8B-B14F-4D97-AF65-F5344CB8AC3E}">
        <p14:creationId xmlns:p14="http://schemas.microsoft.com/office/powerpoint/2010/main" val="69783670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xmlns=""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xmlns="" id="{82D0DC2C-A428-934B-B2CD-33EA01036C84}"/>
              </a:ext>
            </a:extLst>
          </p:cNvPr>
          <p:cNvSpPr/>
          <p:nvPr userDrawn="1"/>
        </p:nvSpPr>
        <p:spPr>
          <a:xfrm>
            <a:off x="241300" y="367062"/>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xmlns=""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xmlns=""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xmlns=""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xmlns=""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xmlns=""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96106531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34" name="Text Placeholder 23">
            <a:extLst>
              <a:ext uri="{FF2B5EF4-FFF2-40B4-BE49-F238E27FC236}">
                <a16:creationId xmlns:a16="http://schemas.microsoft.com/office/drawing/2014/main" xmlns=""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4337942" y="3205190"/>
            <a:ext cx="3721976" cy="2017259"/>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147129" y="2581573"/>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xmlns="" id="{6E0AA75E-BDA5-164B-BCEE-416AB7EB207E}"/>
              </a:ext>
            </a:extLst>
          </p:cNvPr>
          <p:cNvSpPr/>
          <p:nvPr userDrawn="1"/>
        </p:nvSpPr>
        <p:spPr>
          <a:xfrm rot="16200000" flipV="1">
            <a:off x="5950456" y="6840000"/>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xmlns="" id="{E8F78608-E00E-EC4C-A889-2DB48630BF27}"/>
              </a:ext>
            </a:extLst>
          </p:cNvPr>
          <p:cNvSpPr txBox="1"/>
          <p:nvPr userDrawn="1"/>
        </p:nvSpPr>
        <p:spPr>
          <a:xfrm>
            <a:off x="-7236" y="6470389"/>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969384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829AA1-8D1C-4588-8CAC-6E8C8443397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xmlns="" id="{90E7EC14-1376-4AB1-93F4-FD83729F84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C3D5DB3-6D69-41AE-AC66-6975102FC890}"/>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27063051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2214137"/>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1889773"/>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764313"/>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488294"/>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830313"/>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321487"/>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83326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1661912"/>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87675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4429867"/>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86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7099526"/>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124982"/>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5415355" y="223839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10960750"/>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xmlns=""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xmlns=""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xmlns=""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xmlns=""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xmlns=""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xmlns=""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029431132"/>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xmlns=""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xmlns=""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xmlns=""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xmlns=""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xmlns=""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098236451"/>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xmlns=""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xmlns=""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xmlns="" id="{46E7E2D0-5766-184D-B066-151C0BDA9313}"/>
              </a:ext>
            </a:extLst>
          </p:cNvPr>
          <p:cNvCxnSpPr>
            <a:cxnSpLocks/>
            <a:stCxn id="24" idx="2"/>
          </p:cNvCxnSpPr>
          <p:nvPr userDrawn="1"/>
        </p:nvCxnSpPr>
        <p:spPr>
          <a:xfrm flipH="1">
            <a:off x="5346936" y="1569629"/>
            <a:ext cx="13670" cy="5258207"/>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xmlns=""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xmlns="" id="{280E57C5-9F44-1743-A089-B6D51064BBCD}"/>
              </a:ext>
            </a:extLst>
          </p:cNvPr>
          <p:cNvSpPr/>
          <p:nvPr userDrawn="1"/>
        </p:nvSpPr>
        <p:spPr>
          <a:xfrm>
            <a:off x="5168746" y="1141689"/>
            <a:ext cx="383720" cy="423563"/>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xmlns=""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xmlns=""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xmlns=""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263375057"/>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241678440"/>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xmlns=""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xmlns="" id="{82D0DC2C-A428-934B-B2CD-33EA01036C84}"/>
              </a:ext>
            </a:extLst>
          </p:cNvPr>
          <p:cNvSpPr/>
          <p:nvPr userDrawn="1"/>
        </p:nvSpPr>
        <p:spPr>
          <a:xfrm>
            <a:off x="241300" y="367062"/>
            <a:ext cx="11696700" cy="1452908"/>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xmlns=""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xmlns=""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xmlns=""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xmlns=""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xmlns=""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055699281"/>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xmlns=""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xmlns=""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xmlns=""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xmlns=""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899466599"/>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xmlns=""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xmlns=""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xmlns=""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714112077"/>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xmlns=""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xmlns=""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xmlns=""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xmlns=""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xmlns=""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xmlns=""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xmlns=""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xmlns=""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2584139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503407"/>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xmlns=""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xmlns=""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xmlns=""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xmlns=""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xmlns=""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167250196"/>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xmlns=""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xmlns=""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xmlns=""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xmlns="" id="{C2D9E6FA-4BF8-7846-B1D4-0E7D141B5883}"/>
              </a:ext>
            </a:extLst>
          </p:cNvPr>
          <p:cNvPicPr>
            <a:picLocks noChangeAspect="1"/>
          </p:cNvPicPr>
          <p:nvPr userDrawn="1"/>
        </p:nvPicPr>
        <p:blipFill rotWithShape="1">
          <a:blip r:embed="rId2"/>
          <a:srcRect r="50000"/>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xmlns=""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xmlns=""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425284036"/>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xmlns=""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xmlns=""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xmlns=""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xmlns=""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xmlns=""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xmlns="" id="{D783A9DB-2D88-B44A-A367-1AE86EBEE714}"/>
              </a:ext>
            </a:extLst>
          </p:cNvPr>
          <p:cNvPicPr>
            <a:picLocks noChangeAspect="1"/>
          </p:cNvPicPr>
          <p:nvPr userDrawn="1"/>
        </p:nvPicPr>
        <p:blipFill rotWithShape="1">
          <a:blip r:embed="rId2"/>
          <a:srcRect l="-3718" t="9301" r="27615" b="19469"/>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xmlns=""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xmlns=""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xmlns=""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xmlns=""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xmlns=""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xmlns=""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xmlns=""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xmlns=""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xmlns=""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xmlns=""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xmlns=""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xmlns=""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xmlns=""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xmlns=""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xmlns=""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xmlns=""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xmlns=""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169531027"/>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xmlns=""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xmlns=""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xmlns=""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xmlns=""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xmlns=""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xmlns=""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365774279"/>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505775197"/>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xmlns=""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xmlns=""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xmlns=""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xmlns=""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xmlns=""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xmlns=""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737858971"/>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xmlns=""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xmlns=""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xmlns=""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xmlns=""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xmlns=""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xmlns=""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xmlns=""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108010593"/>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xmlns=""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xmlns=""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xmlns="" id="{83C30E9D-06D7-7B41-848A-77274E413016}"/>
              </a:ext>
            </a:extLst>
          </p:cNvPr>
          <p:cNvPicPr>
            <a:picLocks noChangeAspect="1"/>
          </p:cNvPicPr>
          <p:nvPr userDrawn="1"/>
        </p:nvPicPr>
        <p:blipFill>
          <a:blip r:embed="rId2"/>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xmlns=""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xmlns=""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xmlns=""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xmlns=""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xmlns=""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58118468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xmlns=""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xmlns=""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xmlns=""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xmlns=""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xmlns=""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xmlns=""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xmlns=""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xmlns=""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xmlns=""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xmlns=""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xmlns=""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xmlns=""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xmlns=""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xmlns=""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xmlns=""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xmlns=""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xmlns=""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xmlns=""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xmlns=""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xmlns=""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xmlns=""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xmlns=""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xmlns=""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xmlns=""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xmlns=""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xmlns=""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xmlns=""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xmlns=""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xmlns=""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xmlns=""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702084438"/>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xmlns=""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xmlns=""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xmlns=""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xmlns=""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xmlns=""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xmlns=""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xmlns=""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508195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660040"/>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xmlns=""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xmlns="" id="{3E9098D4-8E4F-924D-B5AD-1DE014CE0882}"/>
              </a:ext>
            </a:extLst>
          </p:cNvPr>
          <p:cNvPicPr>
            <a:picLocks noChangeAspect="1"/>
          </p:cNvPicPr>
          <p:nvPr userDrawn="1"/>
        </p:nvPicPr>
        <p:blipFill rotWithShape="1">
          <a:blip r:embed="rId2"/>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xmlns=""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xmlns=""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xmlns="" id="{5EBB9E3C-4176-B642-BC27-E33000776BCD}"/>
              </a:ext>
            </a:extLst>
          </p:cNvPr>
          <p:cNvPicPr>
            <a:picLocks noChangeAspect="1"/>
          </p:cNvPicPr>
          <p:nvPr userDrawn="1"/>
        </p:nvPicPr>
        <p:blipFill>
          <a:blip r:embed="rId3"/>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xmlns=""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xmlns=""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xmlns=""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42828119"/>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xmlns=""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xmlns=""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xmlns=""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xmlns=""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406363639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xmlns=""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xmlns=""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xmlns=""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xmlns=""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xmlns=""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xmlns=""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xmlns=""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xmlns=""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xmlns=""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xmlns=""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xmlns=""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xmlns=""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xmlns=""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xmlns=""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xmlns=""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xmlns=""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xmlns=""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xmlns=""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xmlns=""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xmlns=""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xmlns=""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xmlns=""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xmlns=""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xmlns=""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xmlns=""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xmlns=""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xmlns=""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xmlns=""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81715466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xmlns=""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xmlns=""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xmlns=""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xmlns=""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xmlns=""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xmlns=""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xmlns=""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xmlns=""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xmlns=""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xmlns=""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xmlns=""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37018295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524846684"/>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0" y="-1"/>
            <a:ext cx="11911693" cy="943935"/>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73989429"/>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xmlns=""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xmlns=""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xmlns=""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xmlns=""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xmlns=""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xmlns=""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xmlns=""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xmlns=""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xmlns=""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xmlns=""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277299536"/>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xmlns=""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xmlns=""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xmlns=""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xmlns=""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xmlns=""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xmlns=""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xmlns=""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xmlns=""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xmlns=""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xmlns=""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491935013"/>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xmlns=""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xmlns=""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xmlns=""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xmlns=""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xmlns=""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xmlns=""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xmlns=""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xmlns=""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xmlns=""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xmlns=""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xmlns=""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45317071"/>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xmlns=""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xmlns=""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xmlns=""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xmlns=""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xmlns=""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xmlns=""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xmlns=""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xmlns=""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xmlns=""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xmlns=""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xmlns=""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xmlns=""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xmlns=""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xmlns=""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xmlns=""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xmlns=""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xmlns=""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xmlns=""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xmlns=""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xmlns=""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7847069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153044"/>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xmlns=""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xmlns=""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xmlns=""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xmlns=""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xmlns=""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xmlns=""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xmlns=""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xmlns=""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xmlns=""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xmlns=""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733757399"/>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xmlns=""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xmlns=""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xmlns=""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xmlns=""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xmlns=""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xmlns=""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34506155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F26F09E-E749-4E79-806D-15B9147D7F59}"/>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600150"/>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B29AA8-AD84-4CD3-9D29-0CF65B38E194}"/>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0829563"/>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53E661-CC91-416A-A745-8E2A8D17ECA4}"/>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839143"/>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439FC32-A399-44D5-91ED-8DDE0D591712}"/>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308684"/>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376CD5F-1A39-4D83-B8DE-3FEF90708D99}"/>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497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829AA1-8D1C-4588-8CAC-6E8C84433970}"/>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615568"/>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614A76-CC39-4D8F-8A8F-AEA07A95388F}"/>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501918"/>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AEBE91-C3F4-40BB-BA4C-58C2C1083DBD}"/>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1245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357872"/>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2629FC-AE3F-4FF9-B1F7-96A55C72B948}"/>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75448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922552-0453-43F2-9329-45EC61DF2040}"/>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415496"/>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8CF1F1-149A-4D2A-B710-20B65FB3139E}"/>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73111"/>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xmlns=""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xmlns=""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xmlns=""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xmlns=""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xmlns=""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xmlns=""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xmlns=""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110210878"/>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673791150"/>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241652446"/>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xmlns=""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xmlns=""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xmlns=""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xmlns=""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xmlns=""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xmlns=""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044964617"/>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xmlns=""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xmlns=""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xmlns=""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xmlns=""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xmlns=""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193145306"/>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xmlns=""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xmlns=""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xmlns="" id="{46E7E2D0-5766-184D-B066-151C0BDA9313}"/>
              </a:ext>
            </a:extLst>
          </p:cNvPr>
          <p:cNvCxnSpPr>
            <a:cxnSpLocks/>
          </p:cNvCxnSpPr>
          <p:nvPr userDrawn="1"/>
        </p:nvCxnSpPr>
        <p:spPr>
          <a:xfrm>
            <a:off x="5346936" y="-25722"/>
            <a:ext cx="0" cy="6853558"/>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xmlns=""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xmlns="" id="{280E57C5-9F44-1743-A089-B6D51064BBCD}"/>
              </a:ext>
            </a:extLst>
          </p:cNvPr>
          <p:cNvSpPr/>
          <p:nvPr userDrawn="1"/>
        </p:nvSpPr>
        <p:spPr>
          <a:xfrm>
            <a:off x="4783395" y="415207"/>
            <a:ext cx="1154422" cy="115442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xmlns=""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xmlns=""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xmlns=""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14861150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xmlns=""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xmlns=""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xmlns=""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xmlns=""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7327266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982087"/>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18" name="Rectangle 17">
            <a:extLst>
              <a:ext uri="{FF2B5EF4-FFF2-40B4-BE49-F238E27FC236}">
                <a16:creationId xmlns:a16="http://schemas.microsoft.com/office/drawing/2014/main" xmlns=""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ontserrat Light" charset="0"/>
            </a:endParaRPr>
          </a:p>
        </p:txBody>
      </p:sp>
      <p:sp>
        <p:nvSpPr>
          <p:cNvPr id="19" name="TextBox 18">
            <a:extLst>
              <a:ext uri="{FF2B5EF4-FFF2-40B4-BE49-F238E27FC236}">
                <a16:creationId xmlns:a16="http://schemas.microsoft.com/office/drawing/2014/main" xmlns=""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ontserrat Light" charset="0"/>
            </a:endParaRPr>
          </a:p>
        </p:txBody>
      </p:sp>
      <p:sp>
        <p:nvSpPr>
          <p:cNvPr id="21" name="Text Placeholder 23">
            <a:extLst>
              <a:ext uri="{FF2B5EF4-FFF2-40B4-BE49-F238E27FC236}">
                <a16:creationId xmlns:a16="http://schemas.microsoft.com/office/drawing/2014/main" xmlns=""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a:t>Heading</a:t>
            </a:r>
          </a:p>
        </p:txBody>
      </p:sp>
    </p:spTree>
    <p:extLst>
      <p:ext uri="{BB962C8B-B14F-4D97-AF65-F5344CB8AC3E}">
        <p14:creationId xmlns:p14="http://schemas.microsoft.com/office/powerpoint/2010/main" val="1366832594"/>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xmlns=""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xmlns="" id="{82D0DC2C-A428-934B-B2CD-33EA01036C84}"/>
              </a:ext>
            </a:extLst>
          </p:cNvPr>
          <p:cNvSpPr/>
          <p:nvPr userDrawn="1"/>
        </p:nvSpPr>
        <p:spPr>
          <a:xfrm>
            <a:off x="241300" y="367062"/>
            <a:ext cx="11696700" cy="5695316"/>
          </a:xfrm>
          <a:prstGeom prst="rect">
            <a:avLst/>
          </a:prstGeom>
          <a:solidFill>
            <a:srgbClr val="0C6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xmlns=""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xmlns=""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xmlns=""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xmlns=""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xmlns=""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840760524"/>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F26F09E-E749-4E79-806D-15B9147D7F59}"/>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521054"/>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B29AA8-AD84-4CD3-9D29-0CF65B38E194}"/>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19741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53E661-CC91-416A-A745-8E2A8D17ECA4}"/>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853253"/>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439FC32-A399-44D5-91ED-8DDE0D591712}"/>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992694"/>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376CD5F-1A39-4D83-B8DE-3FEF90708D99}"/>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387108"/>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829AA1-8D1C-4588-8CAC-6E8C84433970}"/>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236415"/>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614A76-CC39-4D8F-8A8F-AEA07A95388F}"/>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001055"/>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AEBE91-C3F4-40BB-BA4C-58C2C1083DBD}"/>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038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88323"/>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2629FC-AE3F-4FF9-B1F7-96A55C72B948}"/>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850333"/>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922552-0453-43F2-9329-45EC61DF2040}"/>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333583"/>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8CF1F1-149A-4D2A-B710-20B65FB3139E}"/>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770277"/>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xmlns=""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xmlns=""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xmlns=""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xmlns=""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xmlns=""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xmlns=""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xmlns=""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890200196"/>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754704836"/>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056292774"/>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xmlns=""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xmlns=""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xmlns=""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xmlns=""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xmlns=""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xmlns=""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339996784"/>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xmlns=""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xmlns=""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xmlns=""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xmlns=""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xmlns=""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890752113"/>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xmlns=""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xmlns=""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xmlns="" id="{46E7E2D0-5766-184D-B066-151C0BDA9313}"/>
              </a:ext>
            </a:extLst>
          </p:cNvPr>
          <p:cNvCxnSpPr>
            <a:cxnSpLocks/>
          </p:cNvCxnSpPr>
          <p:nvPr userDrawn="1"/>
        </p:nvCxnSpPr>
        <p:spPr>
          <a:xfrm>
            <a:off x="5346936" y="-25722"/>
            <a:ext cx="0" cy="6853558"/>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xmlns=""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xmlns="" id="{280E57C5-9F44-1743-A089-B6D51064BBCD}"/>
              </a:ext>
            </a:extLst>
          </p:cNvPr>
          <p:cNvSpPr/>
          <p:nvPr userDrawn="1"/>
        </p:nvSpPr>
        <p:spPr>
          <a:xfrm>
            <a:off x="4783395" y="415207"/>
            <a:ext cx="1154422" cy="115442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xmlns=""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xmlns=""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xmlns=""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993511220"/>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xmlns=""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xmlns=""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xmlns=""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xmlns=""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470530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9936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18" name="Rectangle 17">
            <a:extLst>
              <a:ext uri="{FF2B5EF4-FFF2-40B4-BE49-F238E27FC236}">
                <a16:creationId xmlns:a16="http://schemas.microsoft.com/office/drawing/2014/main" xmlns=""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ontserrat Light" charset="0"/>
            </a:endParaRPr>
          </a:p>
        </p:txBody>
      </p:sp>
      <p:sp>
        <p:nvSpPr>
          <p:cNvPr id="19" name="TextBox 18">
            <a:extLst>
              <a:ext uri="{FF2B5EF4-FFF2-40B4-BE49-F238E27FC236}">
                <a16:creationId xmlns:a16="http://schemas.microsoft.com/office/drawing/2014/main" xmlns=""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ontserrat Light" charset="0"/>
            </a:endParaRPr>
          </a:p>
        </p:txBody>
      </p:sp>
      <p:sp>
        <p:nvSpPr>
          <p:cNvPr id="21" name="Text Placeholder 23">
            <a:extLst>
              <a:ext uri="{FF2B5EF4-FFF2-40B4-BE49-F238E27FC236}">
                <a16:creationId xmlns:a16="http://schemas.microsoft.com/office/drawing/2014/main" xmlns=""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a:t>Heading</a:t>
            </a:r>
          </a:p>
        </p:txBody>
      </p:sp>
    </p:spTree>
    <p:extLst>
      <p:ext uri="{BB962C8B-B14F-4D97-AF65-F5344CB8AC3E}">
        <p14:creationId xmlns:p14="http://schemas.microsoft.com/office/powerpoint/2010/main" val="1977379466"/>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xmlns=""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xmlns="" id="{82D0DC2C-A428-934B-B2CD-33EA01036C84}"/>
              </a:ext>
            </a:extLst>
          </p:cNvPr>
          <p:cNvSpPr/>
          <p:nvPr userDrawn="1"/>
        </p:nvSpPr>
        <p:spPr>
          <a:xfrm>
            <a:off x="241300" y="367062"/>
            <a:ext cx="11696700" cy="5695316"/>
          </a:xfrm>
          <a:prstGeom prst="rect">
            <a:avLst/>
          </a:prstGeom>
          <a:solidFill>
            <a:srgbClr val="0C6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xmlns=""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xmlns=""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xmlns=""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xmlns=""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xmlns=""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33346740"/>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xmlns=""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xmlns=""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xmlns=""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xmlns=""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3865703862"/>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593473"/>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07870"/>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678621"/>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2752659"/>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673759"/>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062963"/>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8196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828953"/>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563755"/>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08849"/>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2704425"/>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053504"/>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566876309"/>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xmlns=""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xmlns=""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xmlns=""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xmlns=""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xmlns=""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xmlns=""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585985028"/>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xmlns=""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xmlns=""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xmlns=""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xmlns=""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xmlns=""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82235064"/>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50887291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xmlns=""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xmlns=""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xmlns=""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531396674"/>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xmlns=""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xmlns=""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xmlns=""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xmlns=""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xmlns=""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585487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614A76-CC39-4D8F-8A8F-AEA07A95388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xmlns="" id="{9BB0D7F0-03CD-4F5B-B7C1-567AB8E75E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0DE8C2-11F7-4D40-9854-DA6C0F856C44}"/>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1799628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393427"/>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xmlns=""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xmlns=""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xmlns=""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xmlns="" id="{C2D9E6FA-4BF8-7846-B1D4-0E7D141B5883}"/>
              </a:ext>
            </a:extLst>
          </p:cNvPr>
          <p:cNvPicPr>
            <a:picLocks noChangeAspect="1"/>
          </p:cNvPicPr>
          <p:nvPr userDrawn="1"/>
        </p:nvPicPr>
        <p:blipFill rotWithShape="1">
          <a:blip r:embed="rId2"/>
          <a:srcRect r="50000"/>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xmlns=""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xmlns=""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407515445"/>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xmlns=""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xmlns=""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xmlns=""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xmlns=""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xmlns=""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xmlns="" id="{D783A9DB-2D88-B44A-A367-1AE86EBEE714}"/>
              </a:ext>
            </a:extLst>
          </p:cNvPr>
          <p:cNvPicPr>
            <a:picLocks noChangeAspect="1"/>
          </p:cNvPicPr>
          <p:nvPr userDrawn="1"/>
        </p:nvPicPr>
        <p:blipFill rotWithShape="1">
          <a:blip r:embed="rId2"/>
          <a:srcRect l="-3718" t="9301" r="27615" b="19469"/>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xmlns=""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xmlns=""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xmlns=""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xmlns=""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xmlns=""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xmlns=""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xmlns=""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xmlns=""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xmlns=""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xmlns=""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xmlns=""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xmlns=""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xmlns=""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xmlns=""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xmlns=""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xmlns=""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xmlns=""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107527293"/>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xmlns=""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xmlns=""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xmlns=""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xmlns=""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xmlns=""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xmlns=""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30057395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693853785"/>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xmlns=""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xmlns=""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xmlns=""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xmlns=""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xmlns=""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xmlns=""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593914481"/>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xmlns=""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xmlns=""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xmlns=""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xmlns=""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xmlns=""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xmlns=""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xmlns=""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576595915"/>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xmlns=""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xmlns=""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xmlns="" id="{83C30E9D-06D7-7B41-848A-77274E413016}"/>
              </a:ext>
            </a:extLst>
          </p:cNvPr>
          <p:cNvPicPr>
            <a:picLocks noChangeAspect="1"/>
          </p:cNvPicPr>
          <p:nvPr userDrawn="1"/>
        </p:nvPicPr>
        <p:blipFill>
          <a:blip r:embed="rId2"/>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xmlns=""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xmlns=""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xmlns=""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xmlns=""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xmlns=""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98321286"/>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xmlns=""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xmlns=""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xmlns=""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xmlns=""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xmlns=""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xmlns=""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xmlns=""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459213175"/>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xmlns=""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xmlns="" id="{3E9098D4-8E4F-924D-B5AD-1DE014CE0882}"/>
              </a:ext>
            </a:extLst>
          </p:cNvPr>
          <p:cNvPicPr>
            <a:picLocks noChangeAspect="1"/>
          </p:cNvPicPr>
          <p:nvPr userDrawn="1"/>
        </p:nvPicPr>
        <p:blipFill rotWithShape="1">
          <a:blip r:embed="rId2"/>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xmlns=""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xmlns=""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xmlns="" id="{5EBB9E3C-4176-B642-BC27-E33000776BCD}"/>
              </a:ext>
            </a:extLst>
          </p:cNvPr>
          <p:cNvPicPr>
            <a:picLocks noChangeAspect="1"/>
          </p:cNvPicPr>
          <p:nvPr userDrawn="1"/>
        </p:nvPicPr>
        <p:blipFill>
          <a:blip r:embed="rId3"/>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xmlns=""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xmlns=""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xmlns=""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23963070"/>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xmlns=""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xmlns=""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xmlns=""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xmlns=""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xmlns=""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xmlns=""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xmlns=""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xmlns=""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xmlns=""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xmlns=""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xmlns=""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xmlns=""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xmlns=""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xmlns=""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xmlns=""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xmlns=""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xmlns=""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xmlns=""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xmlns=""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xmlns=""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xmlns=""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xmlns=""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xmlns=""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xmlns=""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xmlns=""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xmlns=""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xmlns=""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xmlns=""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9722155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034552039"/>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xmlns="" id="{8C0B3D42-2317-6946-847C-DF2D8C708228}"/>
              </a:ext>
            </a:extLst>
          </p:cNvPr>
          <p:cNvSpPr>
            <a:spLocks noChangeArrowheads="1"/>
          </p:cNvSpPr>
          <p:nvPr userDrawn="1"/>
        </p:nvSpPr>
        <p:spPr bwMode="auto">
          <a:xfrm>
            <a:off x="874364" y="1564640"/>
            <a:ext cx="2935590"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xmlns="" id="{40053DCA-CDEC-8B4D-B8F3-C1EF890EF020}"/>
              </a:ext>
            </a:extLst>
          </p:cNvPr>
          <p:cNvSpPr>
            <a:spLocks noChangeArrowheads="1"/>
          </p:cNvSpPr>
          <p:nvPr userDrawn="1"/>
        </p:nvSpPr>
        <p:spPr bwMode="auto">
          <a:xfrm>
            <a:off x="4633587" y="1564640"/>
            <a:ext cx="2935590"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xmlns="" id="{10B1012D-1247-0E4A-BFFD-D8F52FAEDE4C}"/>
              </a:ext>
            </a:extLst>
          </p:cNvPr>
          <p:cNvSpPr>
            <a:spLocks noChangeArrowheads="1"/>
          </p:cNvSpPr>
          <p:nvPr userDrawn="1"/>
        </p:nvSpPr>
        <p:spPr bwMode="auto">
          <a:xfrm>
            <a:off x="8392810" y="1564640"/>
            <a:ext cx="2935590"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xmlns=""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xmlns=""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xmlns=""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xmlns=""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739611689"/>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233297765"/>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xmlns=""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xmlns=""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xmlns=""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xmlns=""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xmlns=""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xmlns=""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xmlns=""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xmlns=""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xmlns=""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xmlns=""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453609104"/>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xmlns=""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xmlns=""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xmlns=""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xmlns=""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xmlns=""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xmlns=""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xmlns=""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xmlns=""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xmlns=""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xmlns=""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72012396"/>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xmlns=""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xmlns=""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xmlns=""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xmlns=""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xmlns=""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xmlns=""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xmlns=""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xmlns=""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xmlns=""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xmlns=""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xmlns=""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485453805"/>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xmlns=""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xmlns=""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xmlns=""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xmlns=""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xmlns=""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xmlns=""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xmlns=""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xmlns=""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xmlns=""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xmlns=""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xmlns=""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xmlns=""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xmlns=""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xmlns=""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xmlns=""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xmlns=""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xmlns=""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xmlns=""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xmlns=""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xmlns=""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64333532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xmlns=""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xmlns=""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xmlns=""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xmlns=""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xmlns=""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xmlns=""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xmlns=""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xmlns=""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xmlns=""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xmlns=""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405877650"/>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xmlns=""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xmlns="" id="{82D0DC2C-A428-934B-B2CD-33EA01036C84}"/>
              </a:ext>
            </a:extLst>
          </p:cNvPr>
          <p:cNvSpPr/>
          <p:nvPr userDrawn="1"/>
        </p:nvSpPr>
        <p:spPr>
          <a:xfrm>
            <a:off x="241300" y="367062"/>
            <a:ext cx="11696700" cy="809805"/>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xmlns=""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xmlns=""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xmlns=""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xmlns=""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xmlns=""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929830152"/>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51735"/>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0155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xmlns=""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xmlns=""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xmlns=""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xmlns=""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xmlns=""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xmlns=""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758346861"/>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732196"/>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651242"/>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360843"/>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814122"/>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092719"/>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449219"/>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32722"/>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7589989"/>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7309961"/>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7177011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xmlns=""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xmlns=""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xmlns=""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xmlns=""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xmlns=""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116013478"/>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xmlns=""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xmlns=""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xmlns=""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xmlns=""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xmlns=""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xmlns=""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182392752"/>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xmlns=""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xmlns=""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xmlns=""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xmlns=""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xmlns=""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66077549"/>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56251548"/>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xmlns=""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xmlns=""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xmlns=""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042042102"/>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xmlns=""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xmlns=""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xmlns=""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xmlns=""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xmlns=""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957429735"/>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xmlns=""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xmlns=""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xmlns=""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xmlns="" id="{C2D9E6FA-4BF8-7846-B1D4-0E7D141B5883}"/>
              </a:ext>
            </a:extLst>
          </p:cNvPr>
          <p:cNvPicPr>
            <a:picLocks noChangeAspect="1"/>
          </p:cNvPicPr>
          <p:nvPr userDrawn="1"/>
        </p:nvPicPr>
        <p:blipFill rotWithShape="1">
          <a:blip r:embed="rId2"/>
          <a:srcRect r="50000"/>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xmlns=""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xmlns=""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944587600"/>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xmlns=""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xmlns=""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xmlns=""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xmlns=""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xmlns=""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xmlns="" id="{D783A9DB-2D88-B44A-A367-1AE86EBEE714}"/>
              </a:ext>
            </a:extLst>
          </p:cNvPr>
          <p:cNvPicPr>
            <a:picLocks noChangeAspect="1"/>
          </p:cNvPicPr>
          <p:nvPr userDrawn="1"/>
        </p:nvPicPr>
        <p:blipFill rotWithShape="1">
          <a:blip r:embed="rId2"/>
          <a:srcRect l="-3718" t="9301" r="27615" b="19469"/>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xmlns=""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xmlns=""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xmlns=""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xmlns=""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xmlns=""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xmlns=""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xmlns=""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xmlns=""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xmlns=""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xmlns=""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xmlns=""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xmlns=""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xmlns=""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xmlns=""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xmlns=""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xmlns=""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xmlns=""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5400512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xmlns=""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xmlns=""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xmlns=""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xmlns=""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xmlns=""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xmlns=""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659743969"/>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39683666"/>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xmlns=""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xmlns=""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xmlns=""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xmlns=""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xmlns=""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xmlns=""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41906302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xmlns=""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xmlns=""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xmlns="" id="{46E7E2D0-5766-184D-B066-151C0BDA9313}"/>
              </a:ext>
            </a:extLst>
          </p:cNvPr>
          <p:cNvCxnSpPr>
            <a:cxnSpLocks/>
          </p:cNvCxnSpPr>
          <p:nvPr userDrawn="1"/>
        </p:nvCxnSpPr>
        <p:spPr>
          <a:xfrm>
            <a:off x="5346936" y="-25722"/>
            <a:ext cx="0" cy="6853558"/>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xmlns=""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xmlns="" id="{280E57C5-9F44-1743-A089-B6D51064BBCD}"/>
              </a:ext>
            </a:extLst>
          </p:cNvPr>
          <p:cNvSpPr/>
          <p:nvPr userDrawn="1"/>
        </p:nvSpPr>
        <p:spPr>
          <a:xfrm>
            <a:off x="4783395" y="415207"/>
            <a:ext cx="1154422" cy="115442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xmlns=""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xmlns=""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xmlns=""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23532104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xmlns=""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xmlns=""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xmlns=""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xmlns=""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xmlns=""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xmlns=""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xmlns=""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58985854"/>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xmlns=""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xmlns=""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xmlns="" id="{83C30E9D-06D7-7B41-848A-77274E413016}"/>
              </a:ext>
            </a:extLst>
          </p:cNvPr>
          <p:cNvPicPr>
            <a:picLocks noChangeAspect="1"/>
          </p:cNvPicPr>
          <p:nvPr userDrawn="1"/>
        </p:nvPicPr>
        <p:blipFill>
          <a:blip r:embed="rId2"/>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xmlns=""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xmlns=""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xmlns=""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xmlns=""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xmlns=""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795726661"/>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xmlns=""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xmlns=""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xmlns=""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xmlns=""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xmlns=""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xmlns=""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xmlns=""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195220438"/>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xmlns=""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xmlns="" id="{3E9098D4-8E4F-924D-B5AD-1DE014CE0882}"/>
              </a:ext>
            </a:extLst>
          </p:cNvPr>
          <p:cNvPicPr>
            <a:picLocks noChangeAspect="1"/>
          </p:cNvPicPr>
          <p:nvPr userDrawn="1"/>
        </p:nvPicPr>
        <p:blipFill rotWithShape="1">
          <a:blip r:embed="rId2"/>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xmlns=""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xmlns=""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xmlns="" id="{5EBB9E3C-4176-B642-BC27-E33000776BCD}"/>
              </a:ext>
            </a:extLst>
          </p:cNvPr>
          <p:cNvPicPr>
            <a:picLocks noChangeAspect="1"/>
          </p:cNvPicPr>
          <p:nvPr userDrawn="1"/>
        </p:nvPicPr>
        <p:blipFill>
          <a:blip r:embed="rId3"/>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xmlns=""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xmlns=""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xmlns=""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39582035"/>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xmlns=""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xmlns=""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xmlns=""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xmlns=""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xmlns=""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xmlns=""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xmlns=""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xmlns=""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xmlns=""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xmlns=""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xmlns=""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xmlns=""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xmlns=""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xmlns=""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xmlns=""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xmlns=""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xmlns=""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xmlns=""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xmlns=""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xmlns=""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xmlns=""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xmlns=""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xmlns=""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xmlns=""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xmlns=""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xmlns=""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xmlns=""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xmlns=""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44882049"/>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xmlns=""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xmlns=""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xmlns=""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xmlns=""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xmlns=""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xmlns=""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xmlns=""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xmlns=""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xmlns=""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xmlns=""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xmlns=""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023616172"/>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214359427"/>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xmlns=""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xmlns=""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xmlns=""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xmlns=""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xmlns=""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xmlns=""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xmlns=""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xmlns=""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xmlns=""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xmlns=""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134092298"/>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xmlns=""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xmlns=""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xmlns=""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xmlns=""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xmlns=""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xmlns=""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xmlns=""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xmlns=""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xmlns=""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xmlns=""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131483198"/>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xmlns=""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xmlns=""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xmlns=""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xmlns=""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xmlns=""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xmlns=""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xmlns=""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xmlns=""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xmlns=""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xmlns=""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xmlns=""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468102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33251899"/>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xmlns=""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xmlns=""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xmlns=""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xmlns=""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xmlns=""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xmlns=""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xmlns=""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xmlns=""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xmlns=""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xmlns=""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xmlns=""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xmlns=""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xmlns=""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xmlns=""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xmlns=""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xmlns=""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xmlns=""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xmlns=""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xmlns=""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xmlns=""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415429554"/>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2260706" y="1915550"/>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2303805" y="1956985"/>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4251415" y="1906770"/>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4292848" y="1948205"/>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xmlns="" id="{9605CC6B-4A3F-524F-A45E-78BB72858F56}"/>
              </a:ext>
            </a:extLst>
          </p:cNvPr>
          <p:cNvSpPr/>
          <p:nvPr userDrawn="1"/>
        </p:nvSpPr>
        <p:spPr>
          <a:xfrm>
            <a:off x="263871" y="1925901"/>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xmlns="" id="{F05D8F79-BD65-8347-867D-58A890D1083E}"/>
              </a:ext>
            </a:extLst>
          </p:cNvPr>
          <p:cNvSpPr/>
          <p:nvPr userDrawn="1"/>
        </p:nvSpPr>
        <p:spPr>
          <a:xfrm>
            <a:off x="310990" y="1967336"/>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xmlns="" id="{2F2F1A50-32F6-E84E-B2A8-E09466C954B2}"/>
              </a:ext>
            </a:extLst>
          </p:cNvPr>
          <p:cNvSpPr/>
          <p:nvPr userDrawn="1"/>
        </p:nvSpPr>
        <p:spPr>
          <a:xfrm>
            <a:off x="8463628" y="1925901"/>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6426683" y="1906770"/>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6473801" y="1948205"/>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xmlns=""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xmlns=""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xmlns=""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xmlns=""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xmlns="" id="{E253BA23-B768-C040-9224-2910F7AB1B7E}"/>
              </a:ext>
            </a:extLst>
          </p:cNvPr>
          <p:cNvSpPr/>
          <p:nvPr userDrawn="1"/>
        </p:nvSpPr>
        <p:spPr>
          <a:xfrm>
            <a:off x="8502855" y="1967336"/>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xmlns=""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xmlns=""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31" name="Freeform: Shape 4235">
            <a:extLst>
              <a:ext uri="{FF2B5EF4-FFF2-40B4-BE49-F238E27FC236}">
                <a16:creationId xmlns:a16="http://schemas.microsoft.com/office/drawing/2014/main" xmlns="" id="{2F2F1A50-32F6-E84E-B2A8-E09466C954B2}"/>
              </a:ext>
            </a:extLst>
          </p:cNvPr>
          <p:cNvSpPr/>
          <p:nvPr userDrawn="1"/>
        </p:nvSpPr>
        <p:spPr>
          <a:xfrm>
            <a:off x="10458012" y="1912767"/>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chemeClr val="bg1">
              <a:lumMod val="65000"/>
            </a:schemeClr>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32" name="Freeform: Shape 4239">
            <a:extLst>
              <a:ext uri="{FF2B5EF4-FFF2-40B4-BE49-F238E27FC236}">
                <a16:creationId xmlns:a16="http://schemas.microsoft.com/office/drawing/2014/main" xmlns="" id="{E253BA23-B768-C040-9224-2910F7AB1B7E}"/>
              </a:ext>
            </a:extLst>
          </p:cNvPr>
          <p:cNvSpPr/>
          <p:nvPr userDrawn="1"/>
        </p:nvSpPr>
        <p:spPr>
          <a:xfrm>
            <a:off x="10497239" y="1954202"/>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chemeClr val="bg1">
              <a:lumMod val="65000"/>
            </a:schemeClr>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Tree>
    <p:extLst>
      <p:ext uri="{BB962C8B-B14F-4D97-AF65-F5344CB8AC3E}">
        <p14:creationId xmlns:p14="http://schemas.microsoft.com/office/powerpoint/2010/main" val="41862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xmlns=""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xmlns="" id="{82D0DC2C-A428-934B-B2CD-33EA01036C84}"/>
              </a:ext>
            </a:extLst>
          </p:cNvPr>
          <p:cNvSpPr/>
          <p:nvPr userDrawn="1"/>
        </p:nvSpPr>
        <p:spPr>
          <a:xfrm>
            <a:off x="241300" y="367062"/>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xmlns=""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xmlns=""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xmlns=""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xmlns=""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xmlns=""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1861353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xmlns=""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xmlns=""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xmlns=""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xmlns=""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1986733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xmlns=""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xmlns=""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xmlns=""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xmlns="" id="{6D0117BF-7B8F-804D-9B62-BFDC2DE5B730}"/>
              </a:ext>
            </a:extLst>
          </p:cNvPr>
          <p:cNvSpPr/>
          <p:nvPr userDrawn="1"/>
        </p:nvSpPr>
        <p:spPr>
          <a:xfrm>
            <a:off x="6333648" y="1527265"/>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xmlns="" id="{89FD262A-DB5E-AA46-B482-A1055545E6FC}"/>
              </a:ext>
            </a:extLst>
          </p:cNvPr>
          <p:cNvSpPr>
            <a:spLocks noGrp="1"/>
          </p:cNvSpPr>
          <p:nvPr>
            <p:ph type="body" sz="quarter" idx="16" hasCustomPrompt="1"/>
          </p:nvPr>
        </p:nvSpPr>
        <p:spPr>
          <a:xfrm>
            <a:off x="7342152" y="98586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xmlns=""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xmlns=""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xmlns=""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5598009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xmlns=""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xmlns=""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xmlns=""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xmlns=""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xmlns=""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209009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AEBE91-C3F4-40BB-BA4C-58C2C1083DB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xmlns="" id="{CA4752D7-D906-436C-BD79-7F675DD8A3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D413694-5040-45A3-9219-E1FB03DECFE6}"/>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23202121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xmlns=""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xmlns=""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xmlns=""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xmlns="" id="{C2D9E6FA-4BF8-7846-B1D4-0E7D141B5883}"/>
              </a:ext>
            </a:extLst>
          </p:cNvPr>
          <p:cNvPicPr>
            <a:picLocks noChangeAspect="1"/>
          </p:cNvPicPr>
          <p:nvPr userDrawn="1"/>
        </p:nvPicPr>
        <p:blipFill rotWithShape="1">
          <a:blip r:embed="rId2"/>
          <a:srcRect r="50000"/>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xmlns=""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xmlns=""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3913838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xmlns=""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xmlns=""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xmlns=""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xmlns=""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xmlns=""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xmlns="" id="{D783A9DB-2D88-B44A-A367-1AE86EBEE714}"/>
              </a:ext>
            </a:extLst>
          </p:cNvPr>
          <p:cNvPicPr>
            <a:picLocks noChangeAspect="1"/>
          </p:cNvPicPr>
          <p:nvPr userDrawn="1"/>
        </p:nvPicPr>
        <p:blipFill rotWithShape="1">
          <a:blip r:embed="rId2"/>
          <a:srcRect l="-3718" t="9301" r="27615" b="19469"/>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xmlns=""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xmlns=""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xmlns=""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xmlns=""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xmlns=""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xmlns=""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xmlns=""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xmlns=""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xmlns=""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xmlns=""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xmlns=""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xmlns=""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xmlns=""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xmlns=""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xmlns=""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xmlns=""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xmlns=""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2381219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xmlns=""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xmlns=""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xmlns=""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xmlns=""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xmlns=""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xmlns=""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1474755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xmlns=""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xmlns=""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xmlns=""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xmlns=""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xmlns=""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4737455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xmlns=""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xmlns=""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xmlns=""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xmlns=""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xmlns=""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xmlns=""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9886623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xmlns=""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xmlns=""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xmlns=""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xmlns=""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xmlns=""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xmlns=""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xmlns=""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1819474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xmlns=""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xmlns=""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xmlns=""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xmlns="" id="{83C30E9D-06D7-7B41-848A-77274E413016}"/>
              </a:ext>
            </a:extLst>
          </p:cNvPr>
          <p:cNvPicPr>
            <a:picLocks noChangeAspect="1"/>
          </p:cNvPicPr>
          <p:nvPr userDrawn="1"/>
        </p:nvPicPr>
        <p:blipFill>
          <a:blip r:embed="rId2"/>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xmlns=""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xmlns=""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xmlns=""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xmlns=""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xmlns=""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5522207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xmlns=""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xmlns=""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xmlns=""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xmlns=""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xmlns=""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xmlns=""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xmlns=""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xmlns=""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xmlns=""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xmlns=""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xmlns=""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xmlns=""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xmlns=""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xmlns=""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xmlns=""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xmlns=""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xmlns=""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xmlns=""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xmlns=""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xmlns=""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xmlns=""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xmlns=""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xmlns=""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xmlns=""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xmlns=""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xmlns=""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xmlns=""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xmlns=""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xmlns=""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xmlns=""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7214638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xmlns=""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xmlns=""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xmlns=""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xmlns=""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xmlns=""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xmlns=""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xmlns=""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335382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xmlns=""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xmlns="" id="{3E9098D4-8E4F-924D-B5AD-1DE014CE0882}"/>
              </a:ext>
            </a:extLst>
          </p:cNvPr>
          <p:cNvPicPr>
            <a:picLocks noChangeAspect="1"/>
          </p:cNvPicPr>
          <p:nvPr userDrawn="1"/>
        </p:nvPicPr>
        <p:blipFill rotWithShape="1">
          <a:blip r:embed="rId2"/>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xmlns=""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xmlns=""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xmlns="" id="{5EBB9E3C-4176-B642-BC27-E33000776BCD}"/>
              </a:ext>
            </a:extLst>
          </p:cNvPr>
          <p:cNvPicPr>
            <a:picLocks noChangeAspect="1"/>
          </p:cNvPicPr>
          <p:nvPr userDrawn="1"/>
        </p:nvPicPr>
        <p:blipFill>
          <a:blip r:embed="rId3"/>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xmlns=""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xmlns=""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xmlns=""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07689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2629FC-AE3F-4FF9-B1F7-96A55C72B94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xmlns="" id="{EEC11E56-6FDB-4B2B-B5BB-47A0720322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822C49F-480A-4D98-896E-9C82077170A8}"/>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32004061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xmlns=""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xmlns=""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xmlns=""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xmlns=""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0897971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xmlns=""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xmlns=""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xmlns=""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xmlns=""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xmlns=""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xmlns=""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xmlns=""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xmlns=""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xmlns=""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xmlns=""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xmlns=""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xmlns=""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xmlns=""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xmlns=""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xmlns=""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xmlns=""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xmlns=""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xmlns=""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xmlns=""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xmlns=""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xmlns=""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xmlns=""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xmlns=""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xmlns=""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xmlns=""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xmlns=""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xmlns=""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xmlns=""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487538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xmlns=""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xmlns=""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xmlns=""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xmlns=""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xmlns=""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xmlns=""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xmlns=""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xmlns=""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xmlns=""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xmlns=""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xmlns=""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4601758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xmlns=""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xmlns=""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00148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xmlns=""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xmlns=""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1660521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xmlns=""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xmlns=""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xmlns=""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xmlns=""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xmlns=""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xmlns=""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xmlns=""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xmlns=""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xmlns=""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xmlns=""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xmlns=""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188778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xmlns=""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xmlns=""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xmlns=""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xmlns=""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xmlns=""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xmlns=""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xmlns=""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xmlns=""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xmlns=""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xmlns=""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xmlns=""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5223645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xmlns=""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xmlns=""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xmlns=""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xmlns=""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xmlns=""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xmlns=""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xmlns=""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xmlns=""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xmlns=""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xmlns=""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xmlns=""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0048268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xmlns=""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xmlns=""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xmlns=""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xmlns=""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xmlns=""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xmlns=""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xmlns=""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xmlns=""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xmlns=""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xmlns=""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xmlns=""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xmlns=""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xmlns=""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xmlns=""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xmlns=""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xmlns=""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xmlns=""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xmlns=""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xmlns=""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xmlns=""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7404479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xmlns=""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xmlns=""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xmlns=""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xmlns=""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xmlns=""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xmlns=""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xmlns=""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xmlns=""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xmlns=""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xmlns=""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xmlns=""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xmlns=""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xmlns=""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xmlns=""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xmlns=""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xmlns=""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xmlns=""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xmlns=""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xmlns=""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xmlns=""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xmlns=""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xmlns=""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xmlns=""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xmlns=""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987719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60.xml"/><Relationship Id="rId18" Type="http://schemas.openxmlformats.org/officeDocument/2006/relationships/slideLayout" Target="../slideLayouts/slideLayout265.xml"/><Relationship Id="rId26" Type="http://schemas.openxmlformats.org/officeDocument/2006/relationships/slideLayout" Target="../slideLayouts/slideLayout273.xml"/><Relationship Id="rId3" Type="http://schemas.openxmlformats.org/officeDocument/2006/relationships/slideLayout" Target="../slideLayouts/slideLayout250.xml"/><Relationship Id="rId21" Type="http://schemas.openxmlformats.org/officeDocument/2006/relationships/slideLayout" Target="../slideLayouts/slideLayout268.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5" Type="http://schemas.openxmlformats.org/officeDocument/2006/relationships/slideLayout" Target="../slideLayouts/slideLayout272.xml"/><Relationship Id="rId33" Type="http://schemas.openxmlformats.org/officeDocument/2006/relationships/theme" Target="../theme/theme10.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20" Type="http://schemas.openxmlformats.org/officeDocument/2006/relationships/slideLayout" Target="../slideLayouts/slideLayout267.xml"/><Relationship Id="rId29" Type="http://schemas.openxmlformats.org/officeDocument/2006/relationships/slideLayout" Target="../slideLayouts/slideLayout276.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24" Type="http://schemas.openxmlformats.org/officeDocument/2006/relationships/slideLayout" Target="../slideLayouts/slideLayout271.xml"/><Relationship Id="rId32" Type="http://schemas.openxmlformats.org/officeDocument/2006/relationships/slideLayout" Target="../slideLayouts/slideLayout279.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23" Type="http://schemas.openxmlformats.org/officeDocument/2006/relationships/slideLayout" Target="../slideLayouts/slideLayout270.xml"/><Relationship Id="rId28" Type="http://schemas.openxmlformats.org/officeDocument/2006/relationships/slideLayout" Target="../slideLayouts/slideLayout275.xml"/><Relationship Id="rId10" Type="http://schemas.openxmlformats.org/officeDocument/2006/relationships/slideLayout" Target="../slideLayouts/slideLayout257.xml"/><Relationship Id="rId19" Type="http://schemas.openxmlformats.org/officeDocument/2006/relationships/slideLayout" Target="../slideLayouts/slideLayout266.xml"/><Relationship Id="rId31" Type="http://schemas.openxmlformats.org/officeDocument/2006/relationships/slideLayout" Target="../slideLayouts/slideLayout278.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 Id="rId22" Type="http://schemas.openxmlformats.org/officeDocument/2006/relationships/slideLayout" Target="../slideLayouts/slideLayout269.xml"/><Relationship Id="rId27" Type="http://schemas.openxmlformats.org/officeDocument/2006/relationships/slideLayout" Target="../slideLayouts/slideLayout274.xml"/><Relationship Id="rId30" Type="http://schemas.openxmlformats.org/officeDocument/2006/relationships/slideLayout" Target="../slideLayouts/slideLayout277.xml"/><Relationship Id="rId8" Type="http://schemas.openxmlformats.org/officeDocument/2006/relationships/slideLayout" Target="../slideLayouts/slideLayout255.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292.xml"/><Relationship Id="rId18" Type="http://schemas.openxmlformats.org/officeDocument/2006/relationships/slideLayout" Target="../slideLayouts/slideLayout297.xml"/><Relationship Id="rId26" Type="http://schemas.openxmlformats.org/officeDocument/2006/relationships/slideLayout" Target="../slideLayouts/slideLayout305.xml"/><Relationship Id="rId39" Type="http://schemas.openxmlformats.org/officeDocument/2006/relationships/slideLayout" Target="../slideLayouts/slideLayout318.xml"/><Relationship Id="rId21" Type="http://schemas.openxmlformats.org/officeDocument/2006/relationships/slideLayout" Target="../slideLayouts/slideLayout300.xml"/><Relationship Id="rId34" Type="http://schemas.openxmlformats.org/officeDocument/2006/relationships/slideLayout" Target="../slideLayouts/slideLayout313.xml"/><Relationship Id="rId42" Type="http://schemas.openxmlformats.org/officeDocument/2006/relationships/theme" Target="../theme/theme11.xml"/><Relationship Id="rId7" Type="http://schemas.openxmlformats.org/officeDocument/2006/relationships/slideLayout" Target="../slideLayouts/slideLayout286.xml"/><Relationship Id="rId2" Type="http://schemas.openxmlformats.org/officeDocument/2006/relationships/slideLayout" Target="../slideLayouts/slideLayout281.xml"/><Relationship Id="rId16" Type="http://schemas.openxmlformats.org/officeDocument/2006/relationships/slideLayout" Target="../slideLayouts/slideLayout295.xml"/><Relationship Id="rId20" Type="http://schemas.openxmlformats.org/officeDocument/2006/relationships/slideLayout" Target="../slideLayouts/slideLayout299.xml"/><Relationship Id="rId29" Type="http://schemas.openxmlformats.org/officeDocument/2006/relationships/slideLayout" Target="../slideLayouts/slideLayout308.xml"/><Relationship Id="rId41" Type="http://schemas.openxmlformats.org/officeDocument/2006/relationships/slideLayout" Target="../slideLayouts/slideLayout320.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24" Type="http://schemas.openxmlformats.org/officeDocument/2006/relationships/slideLayout" Target="../slideLayouts/slideLayout303.xml"/><Relationship Id="rId32" Type="http://schemas.openxmlformats.org/officeDocument/2006/relationships/slideLayout" Target="../slideLayouts/slideLayout311.xml"/><Relationship Id="rId37" Type="http://schemas.openxmlformats.org/officeDocument/2006/relationships/slideLayout" Target="../slideLayouts/slideLayout316.xml"/><Relationship Id="rId40" Type="http://schemas.openxmlformats.org/officeDocument/2006/relationships/slideLayout" Target="../slideLayouts/slideLayout319.xml"/><Relationship Id="rId5" Type="http://schemas.openxmlformats.org/officeDocument/2006/relationships/slideLayout" Target="../slideLayouts/slideLayout284.xml"/><Relationship Id="rId15" Type="http://schemas.openxmlformats.org/officeDocument/2006/relationships/slideLayout" Target="../slideLayouts/slideLayout294.xml"/><Relationship Id="rId23" Type="http://schemas.openxmlformats.org/officeDocument/2006/relationships/slideLayout" Target="../slideLayouts/slideLayout302.xml"/><Relationship Id="rId28" Type="http://schemas.openxmlformats.org/officeDocument/2006/relationships/slideLayout" Target="../slideLayouts/slideLayout307.xml"/><Relationship Id="rId36" Type="http://schemas.openxmlformats.org/officeDocument/2006/relationships/slideLayout" Target="../slideLayouts/slideLayout315.xml"/><Relationship Id="rId10" Type="http://schemas.openxmlformats.org/officeDocument/2006/relationships/slideLayout" Target="../slideLayouts/slideLayout289.xml"/><Relationship Id="rId19" Type="http://schemas.openxmlformats.org/officeDocument/2006/relationships/slideLayout" Target="../slideLayouts/slideLayout298.xml"/><Relationship Id="rId31" Type="http://schemas.openxmlformats.org/officeDocument/2006/relationships/slideLayout" Target="../slideLayouts/slideLayout310.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slideLayout" Target="../slideLayouts/slideLayout293.xml"/><Relationship Id="rId22" Type="http://schemas.openxmlformats.org/officeDocument/2006/relationships/slideLayout" Target="../slideLayouts/slideLayout301.xml"/><Relationship Id="rId27" Type="http://schemas.openxmlformats.org/officeDocument/2006/relationships/slideLayout" Target="../slideLayouts/slideLayout306.xml"/><Relationship Id="rId30" Type="http://schemas.openxmlformats.org/officeDocument/2006/relationships/slideLayout" Target="../slideLayouts/slideLayout309.xml"/><Relationship Id="rId35" Type="http://schemas.openxmlformats.org/officeDocument/2006/relationships/slideLayout" Target="../slideLayouts/slideLayout314.xml"/><Relationship Id="rId8" Type="http://schemas.openxmlformats.org/officeDocument/2006/relationships/slideLayout" Target="../slideLayouts/slideLayout287.xml"/><Relationship Id="rId3" Type="http://schemas.openxmlformats.org/officeDocument/2006/relationships/slideLayout" Target="../slideLayouts/slideLayout282.xml"/><Relationship Id="rId12" Type="http://schemas.openxmlformats.org/officeDocument/2006/relationships/slideLayout" Target="../slideLayouts/slideLayout291.xml"/><Relationship Id="rId17" Type="http://schemas.openxmlformats.org/officeDocument/2006/relationships/slideLayout" Target="../slideLayouts/slideLayout296.xml"/><Relationship Id="rId25" Type="http://schemas.openxmlformats.org/officeDocument/2006/relationships/slideLayout" Target="../slideLayouts/slideLayout304.xml"/><Relationship Id="rId33" Type="http://schemas.openxmlformats.org/officeDocument/2006/relationships/slideLayout" Target="../slideLayouts/slideLayout312.xml"/><Relationship Id="rId38" Type="http://schemas.openxmlformats.org/officeDocument/2006/relationships/slideLayout" Target="../slideLayouts/slideLayout3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346.xml"/><Relationship Id="rId18" Type="http://schemas.openxmlformats.org/officeDocument/2006/relationships/slideLayout" Target="../slideLayouts/slideLayout351.xml"/><Relationship Id="rId26" Type="http://schemas.openxmlformats.org/officeDocument/2006/relationships/slideLayout" Target="../slideLayouts/slideLayout359.xml"/><Relationship Id="rId39" Type="http://schemas.openxmlformats.org/officeDocument/2006/relationships/slideLayout" Target="../slideLayouts/slideLayout372.xml"/><Relationship Id="rId21" Type="http://schemas.openxmlformats.org/officeDocument/2006/relationships/slideLayout" Target="../slideLayouts/slideLayout354.xml"/><Relationship Id="rId34" Type="http://schemas.openxmlformats.org/officeDocument/2006/relationships/slideLayout" Target="../slideLayouts/slideLayout367.xml"/><Relationship Id="rId42" Type="http://schemas.openxmlformats.org/officeDocument/2006/relationships/theme" Target="../theme/theme13.xml"/><Relationship Id="rId7" Type="http://schemas.openxmlformats.org/officeDocument/2006/relationships/slideLayout" Target="../slideLayouts/slideLayout340.xml"/><Relationship Id="rId2" Type="http://schemas.openxmlformats.org/officeDocument/2006/relationships/slideLayout" Target="../slideLayouts/slideLayout335.xml"/><Relationship Id="rId16" Type="http://schemas.openxmlformats.org/officeDocument/2006/relationships/slideLayout" Target="../slideLayouts/slideLayout349.xml"/><Relationship Id="rId20" Type="http://schemas.openxmlformats.org/officeDocument/2006/relationships/slideLayout" Target="../slideLayouts/slideLayout353.xml"/><Relationship Id="rId29" Type="http://schemas.openxmlformats.org/officeDocument/2006/relationships/slideLayout" Target="../slideLayouts/slideLayout362.xml"/><Relationship Id="rId41" Type="http://schemas.openxmlformats.org/officeDocument/2006/relationships/slideLayout" Target="../slideLayouts/slideLayout374.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24" Type="http://schemas.openxmlformats.org/officeDocument/2006/relationships/slideLayout" Target="../slideLayouts/slideLayout357.xml"/><Relationship Id="rId32" Type="http://schemas.openxmlformats.org/officeDocument/2006/relationships/slideLayout" Target="../slideLayouts/slideLayout365.xml"/><Relationship Id="rId37" Type="http://schemas.openxmlformats.org/officeDocument/2006/relationships/slideLayout" Target="../slideLayouts/slideLayout370.xml"/><Relationship Id="rId40" Type="http://schemas.openxmlformats.org/officeDocument/2006/relationships/slideLayout" Target="../slideLayouts/slideLayout373.xml"/><Relationship Id="rId5" Type="http://schemas.openxmlformats.org/officeDocument/2006/relationships/slideLayout" Target="../slideLayouts/slideLayout338.xml"/><Relationship Id="rId15" Type="http://schemas.openxmlformats.org/officeDocument/2006/relationships/slideLayout" Target="../slideLayouts/slideLayout348.xml"/><Relationship Id="rId23" Type="http://schemas.openxmlformats.org/officeDocument/2006/relationships/slideLayout" Target="../slideLayouts/slideLayout356.xml"/><Relationship Id="rId28" Type="http://schemas.openxmlformats.org/officeDocument/2006/relationships/slideLayout" Target="../slideLayouts/slideLayout361.xml"/><Relationship Id="rId36" Type="http://schemas.openxmlformats.org/officeDocument/2006/relationships/slideLayout" Target="../slideLayouts/slideLayout369.xml"/><Relationship Id="rId10" Type="http://schemas.openxmlformats.org/officeDocument/2006/relationships/slideLayout" Target="../slideLayouts/slideLayout343.xml"/><Relationship Id="rId19" Type="http://schemas.openxmlformats.org/officeDocument/2006/relationships/slideLayout" Target="../slideLayouts/slideLayout352.xml"/><Relationship Id="rId31" Type="http://schemas.openxmlformats.org/officeDocument/2006/relationships/slideLayout" Target="../slideLayouts/slideLayout364.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slideLayout" Target="../slideLayouts/slideLayout347.xml"/><Relationship Id="rId22" Type="http://schemas.openxmlformats.org/officeDocument/2006/relationships/slideLayout" Target="../slideLayouts/slideLayout355.xml"/><Relationship Id="rId27" Type="http://schemas.openxmlformats.org/officeDocument/2006/relationships/slideLayout" Target="../slideLayouts/slideLayout360.xml"/><Relationship Id="rId30" Type="http://schemas.openxmlformats.org/officeDocument/2006/relationships/slideLayout" Target="../slideLayouts/slideLayout363.xml"/><Relationship Id="rId35" Type="http://schemas.openxmlformats.org/officeDocument/2006/relationships/slideLayout" Target="../slideLayouts/slideLayout368.xml"/><Relationship Id="rId8" Type="http://schemas.openxmlformats.org/officeDocument/2006/relationships/slideLayout" Target="../slideLayouts/slideLayout341.xml"/><Relationship Id="rId3" Type="http://schemas.openxmlformats.org/officeDocument/2006/relationships/slideLayout" Target="../slideLayouts/slideLayout336.xml"/><Relationship Id="rId12" Type="http://schemas.openxmlformats.org/officeDocument/2006/relationships/slideLayout" Target="../slideLayouts/slideLayout345.xml"/><Relationship Id="rId17" Type="http://schemas.openxmlformats.org/officeDocument/2006/relationships/slideLayout" Target="../slideLayouts/slideLayout350.xml"/><Relationship Id="rId25" Type="http://schemas.openxmlformats.org/officeDocument/2006/relationships/slideLayout" Target="../slideLayouts/slideLayout358.xml"/><Relationship Id="rId33" Type="http://schemas.openxmlformats.org/officeDocument/2006/relationships/slideLayout" Target="../slideLayouts/slideLayout366.xml"/><Relationship Id="rId38" Type="http://schemas.openxmlformats.org/officeDocument/2006/relationships/slideLayout" Target="../slideLayouts/slideLayout371.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387.xml"/><Relationship Id="rId18" Type="http://schemas.openxmlformats.org/officeDocument/2006/relationships/slideLayout" Target="../slideLayouts/slideLayout392.xml"/><Relationship Id="rId26" Type="http://schemas.openxmlformats.org/officeDocument/2006/relationships/slideLayout" Target="../slideLayouts/slideLayout400.xml"/><Relationship Id="rId39" Type="http://schemas.openxmlformats.org/officeDocument/2006/relationships/slideLayout" Target="../slideLayouts/slideLayout413.xml"/><Relationship Id="rId21" Type="http://schemas.openxmlformats.org/officeDocument/2006/relationships/slideLayout" Target="../slideLayouts/slideLayout395.xml"/><Relationship Id="rId34" Type="http://schemas.openxmlformats.org/officeDocument/2006/relationships/slideLayout" Target="../slideLayouts/slideLayout408.xml"/><Relationship Id="rId42" Type="http://schemas.openxmlformats.org/officeDocument/2006/relationships/theme" Target="../theme/theme14.xml"/><Relationship Id="rId7" Type="http://schemas.openxmlformats.org/officeDocument/2006/relationships/slideLayout" Target="../slideLayouts/slideLayout381.xml"/><Relationship Id="rId2" Type="http://schemas.openxmlformats.org/officeDocument/2006/relationships/slideLayout" Target="../slideLayouts/slideLayout376.xml"/><Relationship Id="rId16" Type="http://schemas.openxmlformats.org/officeDocument/2006/relationships/slideLayout" Target="../slideLayouts/slideLayout390.xml"/><Relationship Id="rId20" Type="http://schemas.openxmlformats.org/officeDocument/2006/relationships/slideLayout" Target="../slideLayouts/slideLayout394.xml"/><Relationship Id="rId29" Type="http://schemas.openxmlformats.org/officeDocument/2006/relationships/slideLayout" Target="../slideLayouts/slideLayout403.xml"/><Relationship Id="rId41" Type="http://schemas.openxmlformats.org/officeDocument/2006/relationships/slideLayout" Target="../slideLayouts/slideLayout415.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24" Type="http://schemas.openxmlformats.org/officeDocument/2006/relationships/slideLayout" Target="../slideLayouts/slideLayout398.xml"/><Relationship Id="rId32" Type="http://schemas.openxmlformats.org/officeDocument/2006/relationships/slideLayout" Target="../slideLayouts/slideLayout406.xml"/><Relationship Id="rId37" Type="http://schemas.openxmlformats.org/officeDocument/2006/relationships/slideLayout" Target="../slideLayouts/slideLayout411.xml"/><Relationship Id="rId40" Type="http://schemas.openxmlformats.org/officeDocument/2006/relationships/slideLayout" Target="../slideLayouts/slideLayout414.xml"/><Relationship Id="rId5" Type="http://schemas.openxmlformats.org/officeDocument/2006/relationships/slideLayout" Target="../slideLayouts/slideLayout379.xml"/><Relationship Id="rId15" Type="http://schemas.openxmlformats.org/officeDocument/2006/relationships/slideLayout" Target="../slideLayouts/slideLayout389.xml"/><Relationship Id="rId23" Type="http://schemas.openxmlformats.org/officeDocument/2006/relationships/slideLayout" Target="../slideLayouts/slideLayout397.xml"/><Relationship Id="rId28" Type="http://schemas.openxmlformats.org/officeDocument/2006/relationships/slideLayout" Target="../slideLayouts/slideLayout402.xml"/><Relationship Id="rId36" Type="http://schemas.openxmlformats.org/officeDocument/2006/relationships/slideLayout" Target="../slideLayouts/slideLayout410.xml"/><Relationship Id="rId10" Type="http://schemas.openxmlformats.org/officeDocument/2006/relationships/slideLayout" Target="../slideLayouts/slideLayout384.xml"/><Relationship Id="rId19" Type="http://schemas.openxmlformats.org/officeDocument/2006/relationships/slideLayout" Target="../slideLayouts/slideLayout393.xml"/><Relationship Id="rId31" Type="http://schemas.openxmlformats.org/officeDocument/2006/relationships/slideLayout" Target="../slideLayouts/slideLayout405.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slideLayout" Target="../slideLayouts/slideLayout388.xml"/><Relationship Id="rId22" Type="http://schemas.openxmlformats.org/officeDocument/2006/relationships/slideLayout" Target="../slideLayouts/slideLayout396.xml"/><Relationship Id="rId27" Type="http://schemas.openxmlformats.org/officeDocument/2006/relationships/slideLayout" Target="../slideLayouts/slideLayout401.xml"/><Relationship Id="rId30" Type="http://schemas.openxmlformats.org/officeDocument/2006/relationships/slideLayout" Target="../slideLayouts/slideLayout404.xml"/><Relationship Id="rId35" Type="http://schemas.openxmlformats.org/officeDocument/2006/relationships/slideLayout" Target="../slideLayouts/slideLayout409.xml"/><Relationship Id="rId8" Type="http://schemas.openxmlformats.org/officeDocument/2006/relationships/slideLayout" Target="../slideLayouts/slideLayout382.xml"/><Relationship Id="rId3" Type="http://schemas.openxmlformats.org/officeDocument/2006/relationships/slideLayout" Target="../slideLayouts/slideLayout377.xml"/><Relationship Id="rId12" Type="http://schemas.openxmlformats.org/officeDocument/2006/relationships/slideLayout" Target="../slideLayouts/slideLayout386.xml"/><Relationship Id="rId17" Type="http://schemas.openxmlformats.org/officeDocument/2006/relationships/slideLayout" Target="../slideLayouts/slideLayout391.xml"/><Relationship Id="rId25" Type="http://schemas.openxmlformats.org/officeDocument/2006/relationships/slideLayout" Target="../slideLayouts/slideLayout399.xml"/><Relationship Id="rId33" Type="http://schemas.openxmlformats.org/officeDocument/2006/relationships/slideLayout" Target="../slideLayouts/slideLayout407.xml"/><Relationship Id="rId38" Type="http://schemas.openxmlformats.org/officeDocument/2006/relationships/slideLayout" Target="../slideLayouts/slideLayout41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23.xml"/><Relationship Id="rId13" Type="http://schemas.openxmlformats.org/officeDocument/2006/relationships/slideLayout" Target="../slideLayouts/slideLayout428.xml"/><Relationship Id="rId18" Type="http://schemas.openxmlformats.org/officeDocument/2006/relationships/slideLayout" Target="../slideLayouts/slideLayout433.xml"/><Relationship Id="rId26" Type="http://schemas.openxmlformats.org/officeDocument/2006/relationships/slideLayout" Target="../slideLayouts/slideLayout441.xml"/><Relationship Id="rId3" Type="http://schemas.openxmlformats.org/officeDocument/2006/relationships/slideLayout" Target="../slideLayouts/slideLayout418.xml"/><Relationship Id="rId21" Type="http://schemas.openxmlformats.org/officeDocument/2006/relationships/slideLayout" Target="../slideLayouts/slideLayout436.xml"/><Relationship Id="rId7" Type="http://schemas.openxmlformats.org/officeDocument/2006/relationships/slideLayout" Target="../slideLayouts/slideLayout422.xml"/><Relationship Id="rId12" Type="http://schemas.openxmlformats.org/officeDocument/2006/relationships/slideLayout" Target="../slideLayouts/slideLayout427.xml"/><Relationship Id="rId17" Type="http://schemas.openxmlformats.org/officeDocument/2006/relationships/slideLayout" Target="../slideLayouts/slideLayout432.xml"/><Relationship Id="rId25" Type="http://schemas.openxmlformats.org/officeDocument/2006/relationships/slideLayout" Target="../slideLayouts/slideLayout440.xml"/><Relationship Id="rId2" Type="http://schemas.openxmlformats.org/officeDocument/2006/relationships/slideLayout" Target="../slideLayouts/slideLayout417.xml"/><Relationship Id="rId16" Type="http://schemas.openxmlformats.org/officeDocument/2006/relationships/slideLayout" Target="../slideLayouts/slideLayout431.xml"/><Relationship Id="rId20" Type="http://schemas.openxmlformats.org/officeDocument/2006/relationships/slideLayout" Target="../slideLayouts/slideLayout435.xml"/><Relationship Id="rId29" Type="http://schemas.openxmlformats.org/officeDocument/2006/relationships/slideLayout" Target="../slideLayouts/slideLayout444.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24" Type="http://schemas.openxmlformats.org/officeDocument/2006/relationships/slideLayout" Target="../slideLayouts/slideLayout439.xml"/><Relationship Id="rId32" Type="http://schemas.openxmlformats.org/officeDocument/2006/relationships/theme" Target="../theme/theme15.xml"/><Relationship Id="rId5" Type="http://schemas.openxmlformats.org/officeDocument/2006/relationships/slideLayout" Target="../slideLayouts/slideLayout420.xml"/><Relationship Id="rId15" Type="http://schemas.openxmlformats.org/officeDocument/2006/relationships/slideLayout" Target="../slideLayouts/slideLayout430.xml"/><Relationship Id="rId23" Type="http://schemas.openxmlformats.org/officeDocument/2006/relationships/slideLayout" Target="../slideLayouts/slideLayout438.xml"/><Relationship Id="rId28" Type="http://schemas.openxmlformats.org/officeDocument/2006/relationships/slideLayout" Target="../slideLayouts/slideLayout443.xml"/><Relationship Id="rId10" Type="http://schemas.openxmlformats.org/officeDocument/2006/relationships/slideLayout" Target="../slideLayouts/slideLayout425.xml"/><Relationship Id="rId19" Type="http://schemas.openxmlformats.org/officeDocument/2006/relationships/slideLayout" Target="../slideLayouts/slideLayout434.xml"/><Relationship Id="rId31" Type="http://schemas.openxmlformats.org/officeDocument/2006/relationships/slideLayout" Target="../slideLayouts/slideLayout446.xml"/><Relationship Id="rId4" Type="http://schemas.openxmlformats.org/officeDocument/2006/relationships/slideLayout" Target="../slideLayouts/slideLayout419.xml"/><Relationship Id="rId9" Type="http://schemas.openxmlformats.org/officeDocument/2006/relationships/slideLayout" Target="../slideLayouts/slideLayout424.xml"/><Relationship Id="rId14" Type="http://schemas.openxmlformats.org/officeDocument/2006/relationships/slideLayout" Target="../slideLayouts/slideLayout429.xml"/><Relationship Id="rId22" Type="http://schemas.openxmlformats.org/officeDocument/2006/relationships/slideLayout" Target="../slideLayouts/slideLayout437.xml"/><Relationship Id="rId27" Type="http://schemas.openxmlformats.org/officeDocument/2006/relationships/slideLayout" Target="../slideLayouts/slideLayout442.xml"/><Relationship Id="rId30" Type="http://schemas.openxmlformats.org/officeDocument/2006/relationships/slideLayout" Target="../slideLayouts/slideLayout445.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459.xml"/><Relationship Id="rId18" Type="http://schemas.openxmlformats.org/officeDocument/2006/relationships/slideLayout" Target="../slideLayouts/slideLayout464.xml"/><Relationship Id="rId26" Type="http://schemas.openxmlformats.org/officeDocument/2006/relationships/slideLayout" Target="../slideLayouts/slideLayout472.xml"/><Relationship Id="rId39" Type="http://schemas.openxmlformats.org/officeDocument/2006/relationships/slideLayout" Target="../slideLayouts/slideLayout485.xml"/><Relationship Id="rId21" Type="http://schemas.openxmlformats.org/officeDocument/2006/relationships/slideLayout" Target="../slideLayouts/slideLayout467.xml"/><Relationship Id="rId34" Type="http://schemas.openxmlformats.org/officeDocument/2006/relationships/slideLayout" Target="../slideLayouts/slideLayout480.xml"/><Relationship Id="rId42" Type="http://schemas.openxmlformats.org/officeDocument/2006/relationships/slideLayout" Target="../slideLayouts/slideLayout488.xml"/><Relationship Id="rId7" Type="http://schemas.openxmlformats.org/officeDocument/2006/relationships/slideLayout" Target="../slideLayouts/slideLayout453.xml"/><Relationship Id="rId2" Type="http://schemas.openxmlformats.org/officeDocument/2006/relationships/slideLayout" Target="../slideLayouts/slideLayout448.xml"/><Relationship Id="rId16" Type="http://schemas.openxmlformats.org/officeDocument/2006/relationships/slideLayout" Target="../slideLayouts/slideLayout462.xml"/><Relationship Id="rId20" Type="http://schemas.openxmlformats.org/officeDocument/2006/relationships/slideLayout" Target="../slideLayouts/slideLayout466.xml"/><Relationship Id="rId29" Type="http://schemas.openxmlformats.org/officeDocument/2006/relationships/slideLayout" Target="../slideLayouts/slideLayout475.xml"/><Relationship Id="rId41" Type="http://schemas.openxmlformats.org/officeDocument/2006/relationships/slideLayout" Target="../slideLayouts/slideLayout487.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24" Type="http://schemas.openxmlformats.org/officeDocument/2006/relationships/slideLayout" Target="../slideLayouts/slideLayout470.xml"/><Relationship Id="rId32" Type="http://schemas.openxmlformats.org/officeDocument/2006/relationships/slideLayout" Target="../slideLayouts/slideLayout478.xml"/><Relationship Id="rId37" Type="http://schemas.openxmlformats.org/officeDocument/2006/relationships/slideLayout" Target="../slideLayouts/slideLayout483.xml"/><Relationship Id="rId40" Type="http://schemas.openxmlformats.org/officeDocument/2006/relationships/slideLayout" Target="../slideLayouts/slideLayout486.xml"/><Relationship Id="rId5" Type="http://schemas.openxmlformats.org/officeDocument/2006/relationships/slideLayout" Target="../slideLayouts/slideLayout451.xml"/><Relationship Id="rId15" Type="http://schemas.openxmlformats.org/officeDocument/2006/relationships/slideLayout" Target="../slideLayouts/slideLayout461.xml"/><Relationship Id="rId23" Type="http://schemas.openxmlformats.org/officeDocument/2006/relationships/slideLayout" Target="../slideLayouts/slideLayout469.xml"/><Relationship Id="rId28" Type="http://schemas.openxmlformats.org/officeDocument/2006/relationships/slideLayout" Target="../slideLayouts/slideLayout474.xml"/><Relationship Id="rId36" Type="http://schemas.openxmlformats.org/officeDocument/2006/relationships/slideLayout" Target="../slideLayouts/slideLayout482.xml"/><Relationship Id="rId10" Type="http://schemas.openxmlformats.org/officeDocument/2006/relationships/slideLayout" Target="../slideLayouts/slideLayout456.xml"/><Relationship Id="rId19" Type="http://schemas.openxmlformats.org/officeDocument/2006/relationships/slideLayout" Target="../slideLayouts/slideLayout465.xml"/><Relationship Id="rId31" Type="http://schemas.openxmlformats.org/officeDocument/2006/relationships/slideLayout" Target="../slideLayouts/slideLayout477.xml"/><Relationship Id="rId4" Type="http://schemas.openxmlformats.org/officeDocument/2006/relationships/slideLayout" Target="../slideLayouts/slideLayout450.xml"/><Relationship Id="rId9" Type="http://schemas.openxmlformats.org/officeDocument/2006/relationships/slideLayout" Target="../slideLayouts/slideLayout455.xml"/><Relationship Id="rId14" Type="http://schemas.openxmlformats.org/officeDocument/2006/relationships/slideLayout" Target="../slideLayouts/slideLayout460.xml"/><Relationship Id="rId22" Type="http://schemas.openxmlformats.org/officeDocument/2006/relationships/slideLayout" Target="../slideLayouts/slideLayout468.xml"/><Relationship Id="rId27" Type="http://schemas.openxmlformats.org/officeDocument/2006/relationships/slideLayout" Target="../slideLayouts/slideLayout473.xml"/><Relationship Id="rId30" Type="http://schemas.openxmlformats.org/officeDocument/2006/relationships/slideLayout" Target="../slideLayouts/slideLayout476.xml"/><Relationship Id="rId35" Type="http://schemas.openxmlformats.org/officeDocument/2006/relationships/slideLayout" Target="../slideLayouts/slideLayout481.xml"/><Relationship Id="rId43" Type="http://schemas.openxmlformats.org/officeDocument/2006/relationships/theme" Target="../theme/theme16.xml"/><Relationship Id="rId8" Type="http://schemas.openxmlformats.org/officeDocument/2006/relationships/slideLayout" Target="../slideLayouts/slideLayout454.xml"/><Relationship Id="rId3" Type="http://schemas.openxmlformats.org/officeDocument/2006/relationships/slideLayout" Target="../slideLayouts/slideLayout449.xml"/><Relationship Id="rId12" Type="http://schemas.openxmlformats.org/officeDocument/2006/relationships/slideLayout" Target="../slideLayouts/slideLayout458.xml"/><Relationship Id="rId17" Type="http://schemas.openxmlformats.org/officeDocument/2006/relationships/slideLayout" Target="../slideLayouts/slideLayout463.xml"/><Relationship Id="rId25" Type="http://schemas.openxmlformats.org/officeDocument/2006/relationships/slideLayout" Target="../slideLayouts/slideLayout471.xml"/><Relationship Id="rId33" Type="http://schemas.openxmlformats.org/officeDocument/2006/relationships/slideLayout" Target="../slideLayouts/slideLayout479.xml"/><Relationship Id="rId38" Type="http://schemas.openxmlformats.org/officeDocument/2006/relationships/slideLayout" Target="../slideLayouts/slideLayout484.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501.xml"/><Relationship Id="rId18" Type="http://schemas.openxmlformats.org/officeDocument/2006/relationships/slideLayout" Target="../slideLayouts/slideLayout506.xml"/><Relationship Id="rId26" Type="http://schemas.openxmlformats.org/officeDocument/2006/relationships/slideLayout" Target="../slideLayouts/slideLayout514.xml"/><Relationship Id="rId3" Type="http://schemas.openxmlformats.org/officeDocument/2006/relationships/slideLayout" Target="../slideLayouts/slideLayout491.xml"/><Relationship Id="rId21" Type="http://schemas.openxmlformats.org/officeDocument/2006/relationships/slideLayout" Target="../slideLayouts/slideLayout509.xml"/><Relationship Id="rId34" Type="http://schemas.openxmlformats.org/officeDocument/2006/relationships/theme" Target="../theme/theme17.xml"/><Relationship Id="rId7" Type="http://schemas.openxmlformats.org/officeDocument/2006/relationships/slideLayout" Target="../slideLayouts/slideLayout495.xml"/><Relationship Id="rId12" Type="http://schemas.openxmlformats.org/officeDocument/2006/relationships/slideLayout" Target="../slideLayouts/slideLayout500.xml"/><Relationship Id="rId17" Type="http://schemas.openxmlformats.org/officeDocument/2006/relationships/slideLayout" Target="../slideLayouts/slideLayout505.xml"/><Relationship Id="rId25" Type="http://schemas.openxmlformats.org/officeDocument/2006/relationships/slideLayout" Target="../slideLayouts/slideLayout513.xml"/><Relationship Id="rId33" Type="http://schemas.openxmlformats.org/officeDocument/2006/relationships/slideLayout" Target="../slideLayouts/slideLayout521.xml"/><Relationship Id="rId2" Type="http://schemas.openxmlformats.org/officeDocument/2006/relationships/slideLayout" Target="../slideLayouts/slideLayout490.xml"/><Relationship Id="rId16" Type="http://schemas.openxmlformats.org/officeDocument/2006/relationships/slideLayout" Target="../slideLayouts/slideLayout504.xml"/><Relationship Id="rId20" Type="http://schemas.openxmlformats.org/officeDocument/2006/relationships/slideLayout" Target="../slideLayouts/slideLayout508.xml"/><Relationship Id="rId29" Type="http://schemas.openxmlformats.org/officeDocument/2006/relationships/slideLayout" Target="../slideLayouts/slideLayout517.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24" Type="http://schemas.openxmlformats.org/officeDocument/2006/relationships/slideLayout" Target="../slideLayouts/slideLayout512.xml"/><Relationship Id="rId32" Type="http://schemas.openxmlformats.org/officeDocument/2006/relationships/slideLayout" Target="../slideLayouts/slideLayout520.xml"/><Relationship Id="rId5" Type="http://schemas.openxmlformats.org/officeDocument/2006/relationships/slideLayout" Target="../slideLayouts/slideLayout493.xml"/><Relationship Id="rId15" Type="http://schemas.openxmlformats.org/officeDocument/2006/relationships/slideLayout" Target="../slideLayouts/slideLayout503.xml"/><Relationship Id="rId23" Type="http://schemas.openxmlformats.org/officeDocument/2006/relationships/slideLayout" Target="../slideLayouts/slideLayout511.xml"/><Relationship Id="rId28" Type="http://schemas.openxmlformats.org/officeDocument/2006/relationships/slideLayout" Target="../slideLayouts/slideLayout516.xml"/><Relationship Id="rId10" Type="http://schemas.openxmlformats.org/officeDocument/2006/relationships/slideLayout" Target="../slideLayouts/slideLayout498.xml"/><Relationship Id="rId19" Type="http://schemas.openxmlformats.org/officeDocument/2006/relationships/slideLayout" Target="../slideLayouts/slideLayout507.xml"/><Relationship Id="rId31" Type="http://schemas.openxmlformats.org/officeDocument/2006/relationships/slideLayout" Target="../slideLayouts/slideLayout519.xml"/><Relationship Id="rId4" Type="http://schemas.openxmlformats.org/officeDocument/2006/relationships/slideLayout" Target="../slideLayouts/slideLayout492.xml"/><Relationship Id="rId9" Type="http://schemas.openxmlformats.org/officeDocument/2006/relationships/slideLayout" Target="../slideLayouts/slideLayout497.xml"/><Relationship Id="rId14" Type="http://schemas.openxmlformats.org/officeDocument/2006/relationships/slideLayout" Target="../slideLayouts/slideLayout502.xml"/><Relationship Id="rId22" Type="http://schemas.openxmlformats.org/officeDocument/2006/relationships/slideLayout" Target="../slideLayouts/slideLayout510.xml"/><Relationship Id="rId27" Type="http://schemas.openxmlformats.org/officeDocument/2006/relationships/slideLayout" Target="../slideLayouts/slideLayout515.xml"/><Relationship Id="rId30" Type="http://schemas.openxmlformats.org/officeDocument/2006/relationships/slideLayout" Target="../slideLayouts/slideLayout518.xml"/><Relationship Id="rId8" Type="http://schemas.openxmlformats.org/officeDocument/2006/relationships/slideLayout" Target="../slideLayouts/slideLayout496.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534.xml"/><Relationship Id="rId18" Type="http://schemas.openxmlformats.org/officeDocument/2006/relationships/slideLayout" Target="../slideLayouts/slideLayout539.xml"/><Relationship Id="rId26" Type="http://schemas.openxmlformats.org/officeDocument/2006/relationships/slideLayout" Target="../slideLayouts/slideLayout547.xml"/><Relationship Id="rId3" Type="http://schemas.openxmlformats.org/officeDocument/2006/relationships/slideLayout" Target="../slideLayouts/slideLayout524.xml"/><Relationship Id="rId21" Type="http://schemas.openxmlformats.org/officeDocument/2006/relationships/slideLayout" Target="../slideLayouts/slideLayout542.xml"/><Relationship Id="rId34" Type="http://schemas.openxmlformats.org/officeDocument/2006/relationships/theme" Target="../theme/theme18.xml"/><Relationship Id="rId7" Type="http://schemas.openxmlformats.org/officeDocument/2006/relationships/slideLayout" Target="../slideLayouts/slideLayout528.xml"/><Relationship Id="rId12" Type="http://schemas.openxmlformats.org/officeDocument/2006/relationships/slideLayout" Target="../slideLayouts/slideLayout533.xml"/><Relationship Id="rId17" Type="http://schemas.openxmlformats.org/officeDocument/2006/relationships/slideLayout" Target="../slideLayouts/slideLayout538.xml"/><Relationship Id="rId25" Type="http://schemas.openxmlformats.org/officeDocument/2006/relationships/slideLayout" Target="../slideLayouts/slideLayout546.xml"/><Relationship Id="rId33" Type="http://schemas.openxmlformats.org/officeDocument/2006/relationships/slideLayout" Target="../slideLayouts/slideLayout554.xml"/><Relationship Id="rId2" Type="http://schemas.openxmlformats.org/officeDocument/2006/relationships/slideLayout" Target="../slideLayouts/slideLayout523.xml"/><Relationship Id="rId16" Type="http://schemas.openxmlformats.org/officeDocument/2006/relationships/slideLayout" Target="../slideLayouts/slideLayout537.xml"/><Relationship Id="rId20" Type="http://schemas.openxmlformats.org/officeDocument/2006/relationships/slideLayout" Target="../slideLayouts/slideLayout541.xml"/><Relationship Id="rId29" Type="http://schemas.openxmlformats.org/officeDocument/2006/relationships/slideLayout" Target="../slideLayouts/slideLayout550.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24" Type="http://schemas.openxmlformats.org/officeDocument/2006/relationships/slideLayout" Target="../slideLayouts/slideLayout545.xml"/><Relationship Id="rId32" Type="http://schemas.openxmlformats.org/officeDocument/2006/relationships/slideLayout" Target="../slideLayouts/slideLayout553.xml"/><Relationship Id="rId5" Type="http://schemas.openxmlformats.org/officeDocument/2006/relationships/slideLayout" Target="../slideLayouts/slideLayout526.xml"/><Relationship Id="rId15" Type="http://schemas.openxmlformats.org/officeDocument/2006/relationships/slideLayout" Target="../slideLayouts/slideLayout536.xml"/><Relationship Id="rId23" Type="http://schemas.openxmlformats.org/officeDocument/2006/relationships/slideLayout" Target="../slideLayouts/slideLayout544.xml"/><Relationship Id="rId28" Type="http://schemas.openxmlformats.org/officeDocument/2006/relationships/slideLayout" Target="../slideLayouts/slideLayout549.xml"/><Relationship Id="rId10" Type="http://schemas.openxmlformats.org/officeDocument/2006/relationships/slideLayout" Target="../slideLayouts/slideLayout531.xml"/><Relationship Id="rId19" Type="http://schemas.openxmlformats.org/officeDocument/2006/relationships/slideLayout" Target="../slideLayouts/slideLayout540.xml"/><Relationship Id="rId31" Type="http://schemas.openxmlformats.org/officeDocument/2006/relationships/slideLayout" Target="../slideLayouts/slideLayout552.xml"/><Relationship Id="rId4" Type="http://schemas.openxmlformats.org/officeDocument/2006/relationships/slideLayout" Target="../slideLayouts/slideLayout525.xml"/><Relationship Id="rId9" Type="http://schemas.openxmlformats.org/officeDocument/2006/relationships/slideLayout" Target="../slideLayouts/slideLayout530.xml"/><Relationship Id="rId14" Type="http://schemas.openxmlformats.org/officeDocument/2006/relationships/slideLayout" Target="../slideLayouts/slideLayout535.xml"/><Relationship Id="rId22" Type="http://schemas.openxmlformats.org/officeDocument/2006/relationships/slideLayout" Target="../slideLayouts/slideLayout543.xml"/><Relationship Id="rId27" Type="http://schemas.openxmlformats.org/officeDocument/2006/relationships/slideLayout" Target="../slideLayouts/slideLayout548.xml"/><Relationship Id="rId30" Type="http://schemas.openxmlformats.org/officeDocument/2006/relationships/slideLayout" Target="../slideLayouts/slideLayout551.xml"/><Relationship Id="rId8" Type="http://schemas.openxmlformats.org/officeDocument/2006/relationships/slideLayout" Target="../slideLayouts/slideLayout52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slideLayout" Target="../slideLayouts/slideLayout567.xml"/><Relationship Id="rId18" Type="http://schemas.openxmlformats.org/officeDocument/2006/relationships/slideLayout" Target="../slideLayouts/slideLayout572.xml"/><Relationship Id="rId3" Type="http://schemas.openxmlformats.org/officeDocument/2006/relationships/slideLayout" Target="../slideLayouts/slideLayout557.xml"/><Relationship Id="rId21" Type="http://schemas.openxmlformats.org/officeDocument/2006/relationships/slideLayout" Target="../slideLayouts/slideLayout575.xml"/><Relationship Id="rId7" Type="http://schemas.openxmlformats.org/officeDocument/2006/relationships/slideLayout" Target="../slideLayouts/slideLayout561.xml"/><Relationship Id="rId12" Type="http://schemas.openxmlformats.org/officeDocument/2006/relationships/slideLayout" Target="../slideLayouts/slideLayout566.xml"/><Relationship Id="rId17" Type="http://schemas.openxmlformats.org/officeDocument/2006/relationships/slideLayout" Target="../slideLayouts/slideLayout571.xml"/><Relationship Id="rId2" Type="http://schemas.openxmlformats.org/officeDocument/2006/relationships/slideLayout" Target="../slideLayouts/slideLayout556.xml"/><Relationship Id="rId16" Type="http://schemas.openxmlformats.org/officeDocument/2006/relationships/slideLayout" Target="../slideLayouts/slideLayout570.xml"/><Relationship Id="rId20" Type="http://schemas.openxmlformats.org/officeDocument/2006/relationships/slideLayout" Target="../slideLayouts/slideLayout574.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5" Type="http://schemas.openxmlformats.org/officeDocument/2006/relationships/slideLayout" Target="../slideLayouts/slideLayout569.xml"/><Relationship Id="rId23" Type="http://schemas.openxmlformats.org/officeDocument/2006/relationships/theme" Target="../theme/theme19.xml"/><Relationship Id="rId10" Type="http://schemas.openxmlformats.org/officeDocument/2006/relationships/slideLayout" Target="../slideLayouts/slideLayout564.xml"/><Relationship Id="rId19" Type="http://schemas.openxmlformats.org/officeDocument/2006/relationships/slideLayout" Target="../slideLayouts/slideLayout573.xml"/><Relationship Id="rId4" Type="http://schemas.openxmlformats.org/officeDocument/2006/relationships/slideLayout" Target="../slideLayouts/slideLayout558.xml"/><Relationship Id="rId9" Type="http://schemas.openxmlformats.org/officeDocument/2006/relationships/slideLayout" Target="../slideLayouts/slideLayout563.xml"/><Relationship Id="rId14" Type="http://schemas.openxmlformats.org/officeDocument/2006/relationships/slideLayout" Target="../slideLayouts/slideLayout568.xml"/><Relationship Id="rId22" Type="http://schemas.openxmlformats.org/officeDocument/2006/relationships/slideLayout" Target="../slideLayouts/slideLayout57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8"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584.xml"/><Relationship Id="rId13" Type="http://schemas.openxmlformats.org/officeDocument/2006/relationships/slideLayout" Target="../slideLayouts/slideLayout589.xml"/><Relationship Id="rId18" Type="http://schemas.openxmlformats.org/officeDocument/2006/relationships/slideLayout" Target="../slideLayouts/slideLayout594.xml"/><Relationship Id="rId3" Type="http://schemas.openxmlformats.org/officeDocument/2006/relationships/slideLayout" Target="../slideLayouts/slideLayout579.xml"/><Relationship Id="rId21" Type="http://schemas.openxmlformats.org/officeDocument/2006/relationships/slideLayout" Target="../slideLayouts/slideLayout597.xml"/><Relationship Id="rId7" Type="http://schemas.openxmlformats.org/officeDocument/2006/relationships/slideLayout" Target="../slideLayouts/slideLayout583.xml"/><Relationship Id="rId12" Type="http://schemas.openxmlformats.org/officeDocument/2006/relationships/slideLayout" Target="../slideLayouts/slideLayout588.xml"/><Relationship Id="rId17" Type="http://schemas.openxmlformats.org/officeDocument/2006/relationships/slideLayout" Target="../slideLayouts/slideLayout593.xml"/><Relationship Id="rId2" Type="http://schemas.openxmlformats.org/officeDocument/2006/relationships/slideLayout" Target="../slideLayouts/slideLayout578.xml"/><Relationship Id="rId16" Type="http://schemas.openxmlformats.org/officeDocument/2006/relationships/slideLayout" Target="../slideLayouts/slideLayout592.xml"/><Relationship Id="rId20" Type="http://schemas.openxmlformats.org/officeDocument/2006/relationships/slideLayout" Target="../slideLayouts/slideLayout596.xml"/><Relationship Id="rId1" Type="http://schemas.openxmlformats.org/officeDocument/2006/relationships/slideLayout" Target="../slideLayouts/slideLayout577.xml"/><Relationship Id="rId6" Type="http://schemas.openxmlformats.org/officeDocument/2006/relationships/slideLayout" Target="../slideLayouts/slideLayout582.xml"/><Relationship Id="rId11" Type="http://schemas.openxmlformats.org/officeDocument/2006/relationships/slideLayout" Target="../slideLayouts/slideLayout587.xml"/><Relationship Id="rId24" Type="http://schemas.openxmlformats.org/officeDocument/2006/relationships/theme" Target="../theme/theme20.xml"/><Relationship Id="rId5" Type="http://schemas.openxmlformats.org/officeDocument/2006/relationships/slideLayout" Target="../slideLayouts/slideLayout581.xml"/><Relationship Id="rId15" Type="http://schemas.openxmlformats.org/officeDocument/2006/relationships/slideLayout" Target="../slideLayouts/slideLayout591.xml"/><Relationship Id="rId23" Type="http://schemas.openxmlformats.org/officeDocument/2006/relationships/slideLayout" Target="../slideLayouts/slideLayout599.xml"/><Relationship Id="rId10" Type="http://schemas.openxmlformats.org/officeDocument/2006/relationships/slideLayout" Target="../slideLayouts/slideLayout586.xml"/><Relationship Id="rId19" Type="http://schemas.openxmlformats.org/officeDocument/2006/relationships/slideLayout" Target="../slideLayouts/slideLayout595.xml"/><Relationship Id="rId4" Type="http://schemas.openxmlformats.org/officeDocument/2006/relationships/slideLayout" Target="../slideLayouts/slideLayout580.xml"/><Relationship Id="rId9" Type="http://schemas.openxmlformats.org/officeDocument/2006/relationships/slideLayout" Target="../slideLayouts/slideLayout585.xml"/><Relationship Id="rId14" Type="http://schemas.openxmlformats.org/officeDocument/2006/relationships/slideLayout" Target="../slideLayouts/slideLayout590.xml"/><Relationship Id="rId22" Type="http://schemas.openxmlformats.org/officeDocument/2006/relationships/slideLayout" Target="../slideLayouts/slideLayout598.xml"/></Relationships>
</file>

<file path=ppt/slideMasters/_rels/slideMaster21.xml.rels><?xml version="1.0" encoding="UTF-8" standalone="yes"?>
<Relationships xmlns="http://schemas.openxmlformats.org/package/2006/relationships"><Relationship Id="rId13" Type="http://schemas.openxmlformats.org/officeDocument/2006/relationships/slideLayout" Target="../slideLayouts/slideLayout612.xml"/><Relationship Id="rId18" Type="http://schemas.openxmlformats.org/officeDocument/2006/relationships/slideLayout" Target="../slideLayouts/slideLayout617.xml"/><Relationship Id="rId26" Type="http://schemas.openxmlformats.org/officeDocument/2006/relationships/slideLayout" Target="../slideLayouts/slideLayout625.xml"/><Relationship Id="rId39" Type="http://schemas.openxmlformats.org/officeDocument/2006/relationships/slideLayout" Target="../slideLayouts/slideLayout638.xml"/><Relationship Id="rId21" Type="http://schemas.openxmlformats.org/officeDocument/2006/relationships/slideLayout" Target="../slideLayouts/slideLayout620.xml"/><Relationship Id="rId34" Type="http://schemas.openxmlformats.org/officeDocument/2006/relationships/slideLayout" Target="../slideLayouts/slideLayout633.xml"/><Relationship Id="rId42" Type="http://schemas.openxmlformats.org/officeDocument/2006/relationships/slideLayout" Target="../slideLayouts/slideLayout641.xml"/><Relationship Id="rId7" Type="http://schemas.openxmlformats.org/officeDocument/2006/relationships/slideLayout" Target="../slideLayouts/slideLayout606.xml"/><Relationship Id="rId2" Type="http://schemas.openxmlformats.org/officeDocument/2006/relationships/slideLayout" Target="../slideLayouts/slideLayout601.xml"/><Relationship Id="rId16" Type="http://schemas.openxmlformats.org/officeDocument/2006/relationships/slideLayout" Target="../slideLayouts/slideLayout615.xml"/><Relationship Id="rId20" Type="http://schemas.openxmlformats.org/officeDocument/2006/relationships/slideLayout" Target="../slideLayouts/slideLayout619.xml"/><Relationship Id="rId29" Type="http://schemas.openxmlformats.org/officeDocument/2006/relationships/slideLayout" Target="../slideLayouts/slideLayout628.xml"/><Relationship Id="rId41" Type="http://schemas.openxmlformats.org/officeDocument/2006/relationships/slideLayout" Target="../slideLayouts/slideLayout640.xml"/><Relationship Id="rId1" Type="http://schemas.openxmlformats.org/officeDocument/2006/relationships/slideLayout" Target="../slideLayouts/slideLayout600.xml"/><Relationship Id="rId6" Type="http://schemas.openxmlformats.org/officeDocument/2006/relationships/slideLayout" Target="../slideLayouts/slideLayout605.xml"/><Relationship Id="rId11" Type="http://schemas.openxmlformats.org/officeDocument/2006/relationships/slideLayout" Target="../slideLayouts/slideLayout610.xml"/><Relationship Id="rId24" Type="http://schemas.openxmlformats.org/officeDocument/2006/relationships/slideLayout" Target="../slideLayouts/slideLayout623.xml"/><Relationship Id="rId32" Type="http://schemas.openxmlformats.org/officeDocument/2006/relationships/slideLayout" Target="../slideLayouts/slideLayout631.xml"/><Relationship Id="rId37" Type="http://schemas.openxmlformats.org/officeDocument/2006/relationships/slideLayout" Target="../slideLayouts/slideLayout636.xml"/><Relationship Id="rId40" Type="http://schemas.openxmlformats.org/officeDocument/2006/relationships/slideLayout" Target="../slideLayouts/slideLayout639.xml"/><Relationship Id="rId5" Type="http://schemas.openxmlformats.org/officeDocument/2006/relationships/slideLayout" Target="../slideLayouts/slideLayout604.xml"/><Relationship Id="rId15" Type="http://schemas.openxmlformats.org/officeDocument/2006/relationships/slideLayout" Target="../slideLayouts/slideLayout614.xml"/><Relationship Id="rId23" Type="http://schemas.openxmlformats.org/officeDocument/2006/relationships/slideLayout" Target="../slideLayouts/slideLayout622.xml"/><Relationship Id="rId28" Type="http://schemas.openxmlformats.org/officeDocument/2006/relationships/slideLayout" Target="../slideLayouts/slideLayout627.xml"/><Relationship Id="rId36" Type="http://schemas.openxmlformats.org/officeDocument/2006/relationships/slideLayout" Target="../slideLayouts/slideLayout635.xml"/><Relationship Id="rId10" Type="http://schemas.openxmlformats.org/officeDocument/2006/relationships/slideLayout" Target="../slideLayouts/slideLayout609.xml"/><Relationship Id="rId19" Type="http://schemas.openxmlformats.org/officeDocument/2006/relationships/slideLayout" Target="../slideLayouts/slideLayout618.xml"/><Relationship Id="rId31" Type="http://schemas.openxmlformats.org/officeDocument/2006/relationships/slideLayout" Target="../slideLayouts/slideLayout630.xml"/><Relationship Id="rId4" Type="http://schemas.openxmlformats.org/officeDocument/2006/relationships/slideLayout" Target="../slideLayouts/slideLayout603.xml"/><Relationship Id="rId9" Type="http://schemas.openxmlformats.org/officeDocument/2006/relationships/slideLayout" Target="../slideLayouts/slideLayout608.xml"/><Relationship Id="rId14" Type="http://schemas.openxmlformats.org/officeDocument/2006/relationships/slideLayout" Target="../slideLayouts/slideLayout613.xml"/><Relationship Id="rId22" Type="http://schemas.openxmlformats.org/officeDocument/2006/relationships/slideLayout" Target="../slideLayouts/slideLayout621.xml"/><Relationship Id="rId27" Type="http://schemas.openxmlformats.org/officeDocument/2006/relationships/slideLayout" Target="../slideLayouts/slideLayout626.xml"/><Relationship Id="rId30" Type="http://schemas.openxmlformats.org/officeDocument/2006/relationships/slideLayout" Target="../slideLayouts/slideLayout629.xml"/><Relationship Id="rId35" Type="http://schemas.openxmlformats.org/officeDocument/2006/relationships/slideLayout" Target="../slideLayouts/slideLayout634.xml"/><Relationship Id="rId43" Type="http://schemas.openxmlformats.org/officeDocument/2006/relationships/theme" Target="../theme/theme21.xml"/><Relationship Id="rId8" Type="http://schemas.openxmlformats.org/officeDocument/2006/relationships/slideLayout" Target="../slideLayouts/slideLayout607.xml"/><Relationship Id="rId3" Type="http://schemas.openxmlformats.org/officeDocument/2006/relationships/slideLayout" Target="../slideLayouts/slideLayout602.xml"/><Relationship Id="rId12" Type="http://schemas.openxmlformats.org/officeDocument/2006/relationships/slideLayout" Target="../slideLayouts/slideLayout611.xml"/><Relationship Id="rId17" Type="http://schemas.openxmlformats.org/officeDocument/2006/relationships/slideLayout" Target="../slideLayouts/slideLayout616.xml"/><Relationship Id="rId25" Type="http://schemas.openxmlformats.org/officeDocument/2006/relationships/slideLayout" Target="../slideLayouts/slideLayout624.xml"/><Relationship Id="rId33" Type="http://schemas.openxmlformats.org/officeDocument/2006/relationships/slideLayout" Target="../slideLayouts/slideLayout632.xml"/><Relationship Id="rId38" Type="http://schemas.openxmlformats.org/officeDocument/2006/relationships/slideLayout" Target="../slideLayouts/slideLayout6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649.xml"/><Relationship Id="rId13" Type="http://schemas.openxmlformats.org/officeDocument/2006/relationships/slideLayout" Target="../slideLayouts/slideLayout654.xml"/><Relationship Id="rId18" Type="http://schemas.openxmlformats.org/officeDocument/2006/relationships/slideLayout" Target="../slideLayouts/slideLayout659.xml"/><Relationship Id="rId3" Type="http://schemas.openxmlformats.org/officeDocument/2006/relationships/slideLayout" Target="../slideLayouts/slideLayout644.xml"/><Relationship Id="rId21" Type="http://schemas.openxmlformats.org/officeDocument/2006/relationships/theme" Target="../theme/theme22.xml"/><Relationship Id="rId7" Type="http://schemas.openxmlformats.org/officeDocument/2006/relationships/slideLayout" Target="../slideLayouts/slideLayout648.xml"/><Relationship Id="rId12" Type="http://schemas.openxmlformats.org/officeDocument/2006/relationships/slideLayout" Target="../slideLayouts/slideLayout653.xml"/><Relationship Id="rId17" Type="http://schemas.openxmlformats.org/officeDocument/2006/relationships/slideLayout" Target="../slideLayouts/slideLayout658.xml"/><Relationship Id="rId2" Type="http://schemas.openxmlformats.org/officeDocument/2006/relationships/slideLayout" Target="../slideLayouts/slideLayout643.xml"/><Relationship Id="rId16" Type="http://schemas.openxmlformats.org/officeDocument/2006/relationships/slideLayout" Target="../slideLayouts/slideLayout657.xml"/><Relationship Id="rId20" Type="http://schemas.openxmlformats.org/officeDocument/2006/relationships/slideLayout" Target="../slideLayouts/slideLayout661.xml"/><Relationship Id="rId1" Type="http://schemas.openxmlformats.org/officeDocument/2006/relationships/slideLayout" Target="../slideLayouts/slideLayout642.xml"/><Relationship Id="rId6" Type="http://schemas.openxmlformats.org/officeDocument/2006/relationships/slideLayout" Target="../slideLayouts/slideLayout647.xml"/><Relationship Id="rId11" Type="http://schemas.openxmlformats.org/officeDocument/2006/relationships/slideLayout" Target="../slideLayouts/slideLayout652.xml"/><Relationship Id="rId5" Type="http://schemas.openxmlformats.org/officeDocument/2006/relationships/slideLayout" Target="../slideLayouts/slideLayout646.xml"/><Relationship Id="rId15" Type="http://schemas.openxmlformats.org/officeDocument/2006/relationships/slideLayout" Target="../slideLayouts/slideLayout656.xml"/><Relationship Id="rId10" Type="http://schemas.openxmlformats.org/officeDocument/2006/relationships/slideLayout" Target="../slideLayouts/slideLayout651.xml"/><Relationship Id="rId19" Type="http://schemas.openxmlformats.org/officeDocument/2006/relationships/slideLayout" Target="../slideLayouts/slideLayout660.xml"/><Relationship Id="rId4" Type="http://schemas.openxmlformats.org/officeDocument/2006/relationships/slideLayout" Target="../slideLayouts/slideLayout645.xml"/><Relationship Id="rId9" Type="http://schemas.openxmlformats.org/officeDocument/2006/relationships/slideLayout" Target="../slideLayouts/slideLayout650.xml"/><Relationship Id="rId14" Type="http://schemas.openxmlformats.org/officeDocument/2006/relationships/slideLayout" Target="../slideLayouts/slideLayout65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669.xml"/><Relationship Id="rId13" Type="http://schemas.openxmlformats.org/officeDocument/2006/relationships/slideLayout" Target="../slideLayouts/slideLayout674.xml"/><Relationship Id="rId18" Type="http://schemas.openxmlformats.org/officeDocument/2006/relationships/slideLayout" Target="../slideLayouts/slideLayout679.xml"/><Relationship Id="rId3" Type="http://schemas.openxmlformats.org/officeDocument/2006/relationships/slideLayout" Target="../slideLayouts/slideLayout664.xml"/><Relationship Id="rId21" Type="http://schemas.openxmlformats.org/officeDocument/2006/relationships/slideLayout" Target="../slideLayouts/slideLayout682.xml"/><Relationship Id="rId7" Type="http://schemas.openxmlformats.org/officeDocument/2006/relationships/slideLayout" Target="../slideLayouts/slideLayout668.xml"/><Relationship Id="rId12" Type="http://schemas.openxmlformats.org/officeDocument/2006/relationships/slideLayout" Target="../slideLayouts/slideLayout673.xml"/><Relationship Id="rId17" Type="http://schemas.openxmlformats.org/officeDocument/2006/relationships/slideLayout" Target="../slideLayouts/slideLayout678.xml"/><Relationship Id="rId2" Type="http://schemas.openxmlformats.org/officeDocument/2006/relationships/slideLayout" Target="../slideLayouts/slideLayout663.xml"/><Relationship Id="rId16" Type="http://schemas.openxmlformats.org/officeDocument/2006/relationships/slideLayout" Target="../slideLayouts/slideLayout677.xml"/><Relationship Id="rId20" Type="http://schemas.openxmlformats.org/officeDocument/2006/relationships/slideLayout" Target="../slideLayouts/slideLayout681.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5" Type="http://schemas.openxmlformats.org/officeDocument/2006/relationships/slideLayout" Target="../slideLayouts/slideLayout676.xml"/><Relationship Id="rId10" Type="http://schemas.openxmlformats.org/officeDocument/2006/relationships/slideLayout" Target="../slideLayouts/slideLayout671.xml"/><Relationship Id="rId19" Type="http://schemas.openxmlformats.org/officeDocument/2006/relationships/slideLayout" Target="../slideLayouts/slideLayout680.xml"/><Relationship Id="rId4" Type="http://schemas.openxmlformats.org/officeDocument/2006/relationships/slideLayout" Target="../slideLayouts/slideLayout665.xml"/><Relationship Id="rId9" Type="http://schemas.openxmlformats.org/officeDocument/2006/relationships/slideLayout" Target="../slideLayouts/slideLayout670.xml"/><Relationship Id="rId14" Type="http://schemas.openxmlformats.org/officeDocument/2006/relationships/slideLayout" Target="../slideLayouts/slideLayout675.xml"/><Relationship Id="rId22"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3" Type="http://schemas.openxmlformats.org/officeDocument/2006/relationships/slideLayout" Target="../slideLayouts/slideLayout695.xml"/><Relationship Id="rId18" Type="http://schemas.openxmlformats.org/officeDocument/2006/relationships/slideLayout" Target="../slideLayouts/slideLayout700.xml"/><Relationship Id="rId26" Type="http://schemas.openxmlformats.org/officeDocument/2006/relationships/slideLayout" Target="../slideLayouts/slideLayout708.xml"/><Relationship Id="rId3" Type="http://schemas.openxmlformats.org/officeDocument/2006/relationships/slideLayout" Target="../slideLayouts/slideLayout685.xml"/><Relationship Id="rId21" Type="http://schemas.openxmlformats.org/officeDocument/2006/relationships/slideLayout" Target="../slideLayouts/slideLayout703.xml"/><Relationship Id="rId34" Type="http://schemas.openxmlformats.org/officeDocument/2006/relationships/slideLayout" Target="../slideLayouts/slideLayout716.xml"/><Relationship Id="rId7" Type="http://schemas.openxmlformats.org/officeDocument/2006/relationships/slideLayout" Target="../slideLayouts/slideLayout689.xml"/><Relationship Id="rId12" Type="http://schemas.openxmlformats.org/officeDocument/2006/relationships/slideLayout" Target="../slideLayouts/slideLayout694.xml"/><Relationship Id="rId17" Type="http://schemas.openxmlformats.org/officeDocument/2006/relationships/slideLayout" Target="../slideLayouts/slideLayout699.xml"/><Relationship Id="rId25" Type="http://schemas.openxmlformats.org/officeDocument/2006/relationships/slideLayout" Target="../slideLayouts/slideLayout707.xml"/><Relationship Id="rId33" Type="http://schemas.openxmlformats.org/officeDocument/2006/relationships/slideLayout" Target="../slideLayouts/slideLayout715.xml"/><Relationship Id="rId2" Type="http://schemas.openxmlformats.org/officeDocument/2006/relationships/slideLayout" Target="../slideLayouts/slideLayout684.xml"/><Relationship Id="rId16" Type="http://schemas.openxmlformats.org/officeDocument/2006/relationships/slideLayout" Target="../slideLayouts/slideLayout698.xml"/><Relationship Id="rId20" Type="http://schemas.openxmlformats.org/officeDocument/2006/relationships/slideLayout" Target="../slideLayouts/slideLayout702.xml"/><Relationship Id="rId29" Type="http://schemas.openxmlformats.org/officeDocument/2006/relationships/slideLayout" Target="../slideLayouts/slideLayout711.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24" Type="http://schemas.openxmlformats.org/officeDocument/2006/relationships/slideLayout" Target="../slideLayouts/slideLayout706.xml"/><Relationship Id="rId32" Type="http://schemas.openxmlformats.org/officeDocument/2006/relationships/slideLayout" Target="../slideLayouts/slideLayout714.xml"/><Relationship Id="rId5" Type="http://schemas.openxmlformats.org/officeDocument/2006/relationships/slideLayout" Target="../slideLayouts/slideLayout687.xml"/><Relationship Id="rId15" Type="http://schemas.openxmlformats.org/officeDocument/2006/relationships/slideLayout" Target="../slideLayouts/slideLayout697.xml"/><Relationship Id="rId23" Type="http://schemas.openxmlformats.org/officeDocument/2006/relationships/slideLayout" Target="../slideLayouts/slideLayout705.xml"/><Relationship Id="rId28" Type="http://schemas.openxmlformats.org/officeDocument/2006/relationships/slideLayout" Target="../slideLayouts/slideLayout710.xml"/><Relationship Id="rId36" Type="http://schemas.openxmlformats.org/officeDocument/2006/relationships/theme" Target="../theme/theme24.xml"/><Relationship Id="rId10" Type="http://schemas.openxmlformats.org/officeDocument/2006/relationships/slideLayout" Target="../slideLayouts/slideLayout692.xml"/><Relationship Id="rId19" Type="http://schemas.openxmlformats.org/officeDocument/2006/relationships/slideLayout" Target="../slideLayouts/slideLayout701.xml"/><Relationship Id="rId31" Type="http://schemas.openxmlformats.org/officeDocument/2006/relationships/slideLayout" Target="../slideLayouts/slideLayout713.xml"/><Relationship Id="rId4" Type="http://schemas.openxmlformats.org/officeDocument/2006/relationships/slideLayout" Target="../slideLayouts/slideLayout686.xml"/><Relationship Id="rId9" Type="http://schemas.openxmlformats.org/officeDocument/2006/relationships/slideLayout" Target="../slideLayouts/slideLayout691.xml"/><Relationship Id="rId14" Type="http://schemas.openxmlformats.org/officeDocument/2006/relationships/slideLayout" Target="../slideLayouts/slideLayout696.xml"/><Relationship Id="rId22" Type="http://schemas.openxmlformats.org/officeDocument/2006/relationships/slideLayout" Target="../slideLayouts/slideLayout704.xml"/><Relationship Id="rId27" Type="http://schemas.openxmlformats.org/officeDocument/2006/relationships/slideLayout" Target="../slideLayouts/slideLayout709.xml"/><Relationship Id="rId30" Type="http://schemas.openxmlformats.org/officeDocument/2006/relationships/slideLayout" Target="../slideLayouts/slideLayout712.xml"/><Relationship Id="rId35" Type="http://schemas.openxmlformats.org/officeDocument/2006/relationships/slideLayout" Target="../slideLayouts/slideLayout717.xml"/><Relationship Id="rId8" Type="http://schemas.openxmlformats.org/officeDocument/2006/relationships/slideLayout" Target="../slideLayouts/slideLayout690.xml"/></Relationships>
</file>

<file path=ppt/slideMasters/_rels/slideMaster25.xml.rels><?xml version="1.0" encoding="UTF-8" standalone="yes"?>
<Relationships xmlns="http://schemas.openxmlformats.org/package/2006/relationships"><Relationship Id="rId13" Type="http://schemas.openxmlformats.org/officeDocument/2006/relationships/slideLayout" Target="../slideLayouts/slideLayout730.xml"/><Relationship Id="rId18" Type="http://schemas.openxmlformats.org/officeDocument/2006/relationships/slideLayout" Target="../slideLayouts/slideLayout735.xml"/><Relationship Id="rId26" Type="http://schemas.openxmlformats.org/officeDocument/2006/relationships/slideLayout" Target="../slideLayouts/slideLayout743.xml"/><Relationship Id="rId3" Type="http://schemas.openxmlformats.org/officeDocument/2006/relationships/slideLayout" Target="../slideLayouts/slideLayout720.xml"/><Relationship Id="rId21" Type="http://schemas.openxmlformats.org/officeDocument/2006/relationships/slideLayout" Target="../slideLayouts/slideLayout738.xml"/><Relationship Id="rId34" Type="http://schemas.openxmlformats.org/officeDocument/2006/relationships/slideLayout" Target="../slideLayouts/slideLayout751.xml"/><Relationship Id="rId7" Type="http://schemas.openxmlformats.org/officeDocument/2006/relationships/slideLayout" Target="../slideLayouts/slideLayout724.xml"/><Relationship Id="rId12" Type="http://schemas.openxmlformats.org/officeDocument/2006/relationships/slideLayout" Target="../slideLayouts/slideLayout729.xml"/><Relationship Id="rId17" Type="http://schemas.openxmlformats.org/officeDocument/2006/relationships/slideLayout" Target="../slideLayouts/slideLayout734.xml"/><Relationship Id="rId25" Type="http://schemas.openxmlformats.org/officeDocument/2006/relationships/slideLayout" Target="../slideLayouts/slideLayout742.xml"/><Relationship Id="rId33" Type="http://schemas.openxmlformats.org/officeDocument/2006/relationships/slideLayout" Target="../slideLayouts/slideLayout750.xml"/><Relationship Id="rId2" Type="http://schemas.openxmlformats.org/officeDocument/2006/relationships/slideLayout" Target="../slideLayouts/slideLayout719.xml"/><Relationship Id="rId16" Type="http://schemas.openxmlformats.org/officeDocument/2006/relationships/slideLayout" Target="../slideLayouts/slideLayout733.xml"/><Relationship Id="rId20" Type="http://schemas.openxmlformats.org/officeDocument/2006/relationships/slideLayout" Target="../slideLayouts/slideLayout737.xml"/><Relationship Id="rId29" Type="http://schemas.openxmlformats.org/officeDocument/2006/relationships/slideLayout" Target="../slideLayouts/slideLayout746.xml"/><Relationship Id="rId1" Type="http://schemas.openxmlformats.org/officeDocument/2006/relationships/slideLayout" Target="../slideLayouts/slideLayout718.xml"/><Relationship Id="rId6" Type="http://schemas.openxmlformats.org/officeDocument/2006/relationships/slideLayout" Target="../slideLayouts/slideLayout723.xml"/><Relationship Id="rId11" Type="http://schemas.openxmlformats.org/officeDocument/2006/relationships/slideLayout" Target="../slideLayouts/slideLayout728.xml"/><Relationship Id="rId24" Type="http://schemas.openxmlformats.org/officeDocument/2006/relationships/slideLayout" Target="../slideLayouts/slideLayout741.xml"/><Relationship Id="rId32" Type="http://schemas.openxmlformats.org/officeDocument/2006/relationships/slideLayout" Target="../slideLayouts/slideLayout749.xml"/><Relationship Id="rId5" Type="http://schemas.openxmlformats.org/officeDocument/2006/relationships/slideLayout" Target="../slideLayouts/slideLayout722.xml"/><Relationship Id="rId15" Type="http://schemas.openxmlformats.org/officeDocument/2006/relationships/slideLayout" Target="../slideLayouts/slideLayout732.xml"/><Relationship Id="rId23" Type="http://schemas.openxmlformats.org/officeDocument/2006/relationships/slideLayout" Target="../slideLayouts/slideLayout740.xml"/><Relationship Id="rId28" Type="http://schemas.openxmlformats.org/officeDocument/2006/relationships/slideLayout" Target="../slideLayouts/slideLayout745.xml"/><Relationship Id="rId10" Type="http://schemas.openxmlformats.org/officeDocument/2006/relationships/slideLayout" Target="../slideLayouts/slideLayout727.xml"/><Relationship Id="rId19" Type="http://schemas.openxmlformats.org/officeDocument/2006/relationships/slideLayout" Target="../slideLayouts/slideLayout736.xml"/><Relationship Id="rId31" Type="http://schemas.openxmlformats.org/officeDocument/2006/relationships/slideLayout" Target="../slideLayouts/slideLayout748.xml"/><Relationship Id="rId4" Type="http://schemas.openxmlformats.org/officeDocument/2006/relationships/slideLayout" Target="../slideLayouts/slideLayout721.xml"/><Relationship Id="rId9" Type="http://schemas.openxmlformats.org/officeDocument/2006/relationships/slideLayout" Target="../slideLayouts/slideLayout726.xml"/><Relationship Id="rId14" Type="http://schemas.openxmlformats.org/officeDocument/2006/relationships/slideLayout" Target="../slideLayouts/slideLayout731.xml"/><Relationship Id="rId22" Type="http://schemas.openxmlformats.org/officeDocument/2006/relationships/slideLayout" Target="../slideLayouts/slideLayout739.xml"/><Relationship Id="rId27" Type="http://schemas.openxmlformats.org/officeDocument/2006/relationships/slideLayout" Target="../slideLayouts/slideLayout744.xml"/><Relationship Id="rId30" Type="http://schemas.openxmlformats.org/officeDocument/2006/relationships/slideLayout" Target="../slideLayouts/slideLayout747.xml"/><Relationship Id="rId35" Type="http://schemas.openxmlformats.org/officeDocument/2006/relationships/theme" Target="../theme/theme25.xml"/><Relationship Id="rId8" Type="http://schemas.openxmlformats.org/officeDocument/2006/relationships/slideLayout" Target="../slideLayouts/slideLayout7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3.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theme" Target="../theme/theme4.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41" Type="http://schemas.openxmlformats.org/officeDocument/2006/relationships/slideLayout" Target="../slideLayouts/slideLayout100.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8" Type="http://schemas.openxmlformats.org/officeDocument/2006/relationships/slideLayout" Target="../slideLayouts/slideLayout67.xml"/><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9" Type="http://schemas.openxmlformats.org/officeDocument/2006/relationships/slideLayout" Target="../slideLayouts/slideLayout152.xml"/><Relationship Id="rId21" Type="http://schemas.openxmlformats.org/officeDocument/2006/relationships/slideLayout" Target="../slideLayouts/slideLayout134.xml"/><Relationship Id="rId34" Type="http://schemas.openxmlformats.org/officeDocument/2006/relationships/slideLayout" Target="../slideLayouts/slideLayout147.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41" Type="http://schemas.openxmlformats.org/officeDocument/2006/relationships/theme" Target="../theme/theme6.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37" Type="http://schemas.openxmlformats.org/officeDocument/2006/relationships/slideLayout" Target="../slideLayouts/slideLayout150.xml"/><Relationship Id="rId40" Type="http://schemas.openxmlformats.org/officeDocument/2006/relationships/slideLayout" Target="../slideLayouts/slideLayout153.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slideLayout" Target="../slideLayouts/slideLayout149.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slideLayout" Target="../slideLayouts/slideLayout144.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slideLayout" Target="../slideLayouts/slideLayout148.xml"/><Relationship Id="rId8" Type="http://schemas.openxmlformats.org/officeDocument/2006/relationships/slideLayout" Target="../slideLayouts/slideLayout121.xml"/><Relationship Id="rId3" Type="http://schemas.openxmlformats.org/officeDocument/2006/relationships/slideLayout" Target="../slideLayouts/slideLayout116.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38" Type="http://schemas.openxmlformats.org/officeDocument/2006/relationships/slideLayout" Target="../slideLayouts/slideLayout151.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26" Type="http://schemas.openxmlformats.org/officeDocument/2006/relationships/slideLayout" Target="../slideLayouts/slideLayout179.xml"/><Relationship Id="rId39" Type="http://schemas.openxmlformats.org/officeDocument/2006/relationships/slideLayout" Target="../slideLayouts/slideLayout192.xml"/><Relationship Id="rId21" Type="http://schemas.openxmlformats.org/officeDocument/2006/relationships/slideLayout" Target="../slideLayouts/slideLayout174.xml"/><Relationship Id="rId34" Type="http://schemas.openxmlformats.org/officeDocument/2006/relationships/slideLayout" Target="../slideLayouts/slideLayout187.xml"/><Relationship Id="rId7" Type="http://schemas.openxmlformats.org/officeDocument/2006/relationships/slideLayout" Target="../slideLayouts/slideLayout160.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slideLayout" Target="../slideLayouts/slideLayout173.xml"/><Relationship Id="rId29" Type="http://schemas.openxmlformats.org/officeDocument/2006/relationships/slideLayout" Target="../slideLayouts/slideLayout182.xml"/><Relationship Id="rId41" Type="http://schemas.openxmlformats.org/officeDocument/2006/relationships/theme" Target="../theme/theme7.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24" Type="http://schemas.openxmlformats.org/officeDocument/2006/relationships/slideLayout" Target="../slideLayouts/slideLayout177.xml"/><Relationship Id="rId32" Type="http://schemas.openxmlformats.org/officeDocument/2006/relationships/slideLayout" Target="../slideLayouts/slideLayout185.xml"/><Relationship Id="rId37" Type="http://schemas.openxmlformats.org/officeDocument/2006/relationships/slideLayout" Target="../slideLayouts/slideLayout190.xml"/><Relationship Id="rId40" Type="http://schemas.openxmlformats.org/officeDocument/2006/relationships/slideLayout" Target="../slideLayouts/slideLayout193.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23" Type="http://schemas.openxmlformats.org/officeDocument/2006/relationships/slideLayout" Target="../slideLayouts/slideLayout176.xml"/><Relationship Id="rId28" Type="http://schemas.openxmlformats.org/officeDocument/2006/relationships/slideLayout" Target="../slideLayouts/slideLayout181.xml"/><Relationship Id="rId36" Type="http://schemas.openxmlformats.org/officeDocument/2006/relationships/slideLayout" Target="../slideLayouts/slideLayout189.xml"/><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31" Type="http://schemas.openxmlformats.org/officeDocument/2006/relationships/slideLayout" Target="../slideLayouts/slideLayout184.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slideLayout" Target="../slideLayouts/slideLayout175.xml"/><Relationship Id="rId27" Type="http://schemas.openxmlformats.org/officeDocument/2006/relationships/slideLayout" Target="../slideLayouts/slideLayout180.xml"/><Relationship Id="rId30" Type="http://schemas.openxmlformats.org/officeDocument/2006/relationships/slideLayout" Target="../slideLayouts/slideLayout183.xml"/><Relationship Id="rId35" Type="http://schemas.openxmlformats.org/officeDocument/2006/relationships/slideLayout" Target="../slideLayouts/slideLayout188.xml"/><Relationship Id="rId8" Type="http://schemas.openxmlformats.org/officeDocument/2006/relationships/slideLayout" Target="../slideLayouts/slideLayout161.xml"/><Relationship Id="rId3" Type="http://schemas.openxmlformats.org/officeDocument/2006/relationships/slideLayout" Target="../slideLayouts/slideLayout156.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5" Type="http://schemas.openxmlformats.org/officeDocument/2006/relationships/slideLayout" Target="../slideLayouts/slideLayout178.xml"/><Relationship Id="rId33" Type="http://schemas.openxmlformats.org/officeDocument/2006/relationships/slideLayout" Target="../slideLayouts/slideLayout186.xml"/><Relationship Id="rId38" Type="http://schemas.openxmlformats.org/officeDocument/2006/relationships/slideLayout" Target="../slideLayouts/slideLayout1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3" Type="http://schemas.openxmlformats.org/officeDocument/2006/relationships/slideLayout" Target="../slideLayouts/slideLayout196.xml"/><Relationship Id="rId21" Type="http://schemas.openxmlformats.org/officeDocument/2006/relationships/slideLayout" Target="../slideLayouts/slideLayout214.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0" Type="http://schemas.openxmlformats.org/officeDocument/2006/relationships/slideLayout" Target="../slideLayouts/slideLayout213.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24" Type="http://schemas.openxmlformats.org/officeDocument/2006/relationships/theme" Target="../theme/theme8.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26" Type="http://schemas.openxmlformats.org/officeDocument/2006/relationships/slideLayout" Target="../slideLayouts/slideLayout242.xml"/><Relationship Id="rId3" Type="http://schemas.openxmlformats.org/officeDocument/2006/relationships/slideLayout" Target="../slideLayouts/slideLayout219.xml"/><Relationship Id="rId21" Type="http://schemas.openxmlformats.org/officeDocument/2006/relationships/slideLayout" Target="../slideLayouts/slideLayout237.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5" Type="http://schemas.openxmlformats.org/officeDocument/2006/relationships/slideLayout" Target="../slideLayouts/slideLayout241.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29" Type="http://schemas.openxmlformats.org/officeDocument/2006/relationships/slideLayout" Target="../slideLayouts/slideLayout245.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24" Type="http://schemas.openxmlformats.org/officeDocument/2006/relationships/slideLayout" Target="../slideLayouts/slideLayout240.xml"/><Relationship Id="rId32" Type="http://schemas.openxmlformats.org/officeDocument/2006/relationships/theme" Target="../theme/theme9.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28" Type="http://schemas.openxmlformats.org/officeDocument/2006/relationships/slideLayout" Target="../slideLayouts/slideLayout244.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31" Type="http://schemas.openxmlformats.org/officeDocument/2006/relationships/slideLayout" Target="../slideLayouts/slideLayout247.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slideLayout" Target="../slideLayouts/slideLayout238.xml"/><Relationship Id="rId27" Type="http://schemas.openxmlformats.org/officeDocument/2006/relationships/slideLayout" Target="../slideLayouts/slideLayout243.xml"/><Relationship Id="rId30" Type="http://schemas.openxmlformats.org/officeDocument/2006/relationships/slideLayout" Target="../slideLayouts/slideLayout2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xmlns=""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t>‹#›</a:t>
            </a:fld>
            <a:endParaRPr lang="en-US"/>
          </a:p>
        </p:txBody>
      </p:sp>
    </p:spTree>
    <p:extLst>
      <p:ext uri="{BB962C8B-B14F-4D97-AF65-F5344CB8AC3E}">
        <p14:creationId xmlns:p14="http://schemas.microsoft.com/office/powerpoint/2010/main" val="3091352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700" r:id="rId13"/>
    <p:sldLayoutId id="2147483702" r:id="rId14"/>
    <p:sldLayoutId id="2147483703" r:id="rId1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5720890"/>
      </p:ext>
    </p:extLst>
  </p:cSld>
  <p:clrMap bg1="lt1" tx1="dk1" bg2="lt2" tx2="dk2" accent1="accent1" accent2="accent2" accent3="accent3" accent4="accent4" accent5="accent5" accent6="accent6" hlink="hlink" folHlink="folHlink"/>
  <p:sldLayoutIdLst>
    <p:sldLayoutId id="2147484833" r:id="rId1"/>
    <p:sldLayoutId id="2147484834" r:id="rId2"/>
    <p:sldLayoutId id="2147484835" r:id="rId3"/>
    <p:sldLayoutId id="2147484836" r:id="rId4"/>
    <p:sldLayoutId id="2147484837" r:id="rId5"/>
    <p:sldLayoutId id="2147484838" r:id="rId6"/>
    <p:sldLayoutId id="2147484839" r:id="rId7"/>
    <p:sldLayoutId id="2147484840" r:id="rId8"/>
    <p:sldLayoutId id="2147484841" r:id="rId9"/>
    <p:sldLayoutId id="2147484842" r:id="rId10"/>
    <p:sldLayoutId id="2147484843" r:id="rId11"/>
    <p:sldLayoutId id="2147484844" r:id="rId12"/>
    <p:sldLayoutId id="2147484845" r:id="rId13"/>
    <p:sldLayoutId id="2147484846" r:id="rId14"/>
    <p:sldLayoutId id="2147484847" r:id="rId15"/>
    <p:sldLayoutId id="2147484848" r:id="rId16"/>
    <p:sldLayoutId id="2147484849" r:id="rId17"/>
    <p:sldLayoutId id="2147484850" r:id="rId18"/>
    <p:sldLayoutId id="2147484851" r:id="rId19"/>
    <p:sldLayoutId id="2147484852" r:id="rId20"/>
    <p:sldLayoutId id="2147484853" r:id="rId21"/>
    <p:sldLayoutId id="2147484854" r:id="rId22"/>
    <p:sldLayoutId id="2147484855" r:id="rId23"/>
    <p:sldLayoutId id="2147484856" r:id="rId24"/>
    <p:sldLayoutId id="2147484857" r:id="rId25"/>
    <p:sldLayoutId id="2147484858" r:id="rId26"/>
    <p:sldLayoutId id="2147484859" r:id="rId27"/>
    <p:sldLayoutId id="2147484860" r:id="rId28"/>
    <p:sldLayoutId id="2147484861" r:id="rId29"/>
    <p:sldLayoutId id="2147484862" r:id="rId30"/>
    <p:sldLayoutId id="2147484863" r:id="rId31"/>
    <p:sldLayoutId id="2147484864"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726721"/>
      </p:ext>
    </p:extLst>
  </p:cSld>
  <p:clrMap bg1="lt1" tx1="dk1" bg2="lt2" tx2="dk2" accent1="accent1" accent2="accent2" accent3="accent3" accent4="accent4" accent5="accent5" accent6="accent6" hlink="hlink" folHlink="folHlink"/>
  <p:sldLayoutIdLst>
    <p:sldLayoutId id="2147484898" r:id="rId1"/>
    <p:sldLayoutId id="2147484899" r:id="rId2"/>
    <p:sldLayoutId id="2147484900" r:id="rId3"/>
    <p:sldLayoutId id="2147484901" r:id="rId4"/>
    <p:sldLayoutId id="2147484902" r:id="rId5"/>
    <p:sldLayoutId id="2147484903" r:id="rId6"/>
    <p:sldLayoutId id="2147484904" r:id="rId7"/>
    <p:sldLayoutId id="2147484905" r:id="rId8"/>
    <p:sldLayoutId id="2147484906" r:id="rId9"/>
    <p:sldLayoutId id="2147484907" r:id="rId10"/>
    <p:sldLayoutId id="2147484908" r:id="rId11"/>
    <p:sldLayoutId id="2147484909" r:id="rId12"/>
    <p:sldLayoutId id="2147484910" r:id="rId13"/>
    <p:sldLayoutId id="2147484911" r:id="rId14"/>
    <p:sldLayoutId id="2147484912" r:id="rId15"/>
    <p:sldLayoutId id="2147484913" r:id="rId16"/>
    <p:sldLayoutId id="2147484914" r:id="rId17"/>
    <p:sldLayoutId id="2147484915" r:id="rId18"/>
    <p:sldLayoutId id="2147484916" r:id="rId19"/>
    <p:sldLayoutId id="2147484917" r:id="rId20"/>
    <p:sldLayoutId id="2147484918" r:id="rId21"/>
    <p:sldLayoutId id="2147484919" r:id="rId22"/>
    <p:sldLayoutId id="2147484920" r:id="rId23"/>
    <p:sldLayoutId id="2147484921" r:id="rId24"/>
    <p:sldLayoutId id="2147484922" r:id="rId25"/>
    <p:sldLayoutId id="2147484923" r:id="rId26"/>
    <p:sldLayoutId id="2147484924" r:id="rId27"/>
    <p:sldLayoutId id="2147484925" r:id="rId28"/>
    <p:sldLayoutId id="2147484926" r:id="rId29"/>
    <p:sldLayoutId id="2147484927" r:id="rId30"/>
    <p:sldLayoutId id="2147484928" r:id="rId31"/>
    <p:sldLayoutId id="2147484929" r:id="rId32"/>
    <p:sldLayoutId id="2147484930" r:id="rId33"/>
    <p:sldLayoutId id="2147484931" r:id="rId34"/>
    <p:sldLayoutId id="2147484932" r:id="rId35"/>
    <p:sldLayoutId id="2147484933" r:id="rId36"/>
    <p:sldLayoutId id="2147484934" r:id="rId37"/>
    <p:sldLayoutId id="2147484935" r:id="rId38"/>
    <p:sldLayoutId id="2147484936" r:id="rId39"/>
    <p:sldLayoutId id="2147484938" r:id="rId40"/>
    <p:sldLayoutId id="2147484939" r:id="rId4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795870B-7DC6-4153-8C0E-1A09220012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B10F481-953A-46B0-B1A8-6AF01435E2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2212F6-7E19-456B-B5EB-53C7F3EA5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52B708-B7EA-41A0-B016-AB5427862392}"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3C7E2D1-1BCD-4247-A2CC-DFD81B050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7A2891F-62B1-413E-B6E4-68B85CE723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770534"/>
      </p:ext>
    </p:extLst>
  </p:cSld>
  <p:clrMap bg1="lt1" tx1="dk1" bg2="lt2" tx2="dk2" accent1="accent1" accent2="accent2" accent3="accent3" accent4="accent4" accent5="accent5" accent6="accent6" hlink="hlink" folHlink="folHlink"/>
  <p:sldLayoutIdLst>
    <p:sldLayoutId id="2147484998" r:id="rId1"/>
    <p:sldLayoutId id="2147484999" r:id="rId2"/>
    <p:sldLayoutId id="2147485000" r:id="rId3"/>
    <p:sldLayoutId id="2147485001" r:id="rId4"/>
    <p:sldLayoutId id="2147485002" r:id="rId5"/>
    <p:sldLayoutId id="2147485003" r:id="rId6"/>
    <p:sldLayoutId id="2147485004" r:id="rId7"/>
    <p:sldLayoutId id="2147485005" r:id="rId8"/>
    <p:sldLayoutId id="2147485006" r:id="rId9"/>
    <p:sldLayoutId id="2147485007" r:id="rId10"/>
    <p:sldLayoutId id="2147485008" r:id="rId11"/>
    <p:sldLayoutId id="2147485009" r:id="rId12"/>
    <p:sldLayoutId id="21474850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313182"/>
      </p:ext>
    </p:extLst>
  </p:cSld>
  <p:clrMap bg1="lt1" tx1="dk1" bg2="lt2" tx2="dk2" accent1="accent1" accent2="accent2" accent3="accent3" accent4="accent4" accent5="accent5" accent6="accent6" hlink="hlink" folHlink="folHlink"/>
  <p:sldLayoutIdLst>
    <p:sldLayoutId id="2147485012" r:id="rId1"/>
    <p:sldLayoutId id="2147485013" r:id="rId2"/>
    <p:sldLayoutId id="2147485014" r:id="rId3"/>
    <p:sldLayoutId id="2147485015" r:id="rId4"/>
    <p:sldLayoutId id="2147485016" r:id="rId5"/>
    <p:sldLayoutId id="2147485017" r:id="rId6"/>
    <p:sldLayoutId id="2147485018" r:id="rId7"/>
    <p:sldLayoutId id="2147485019" r:id="rId8"/>
    <p:sldLayoutId id="2147485020" r:id="rId9"/>
    <p:sldLayoutId id="2147485021" r:id="rId10"/>
    <p:sldLayoutId id="2147485022" r:id="rId11"/>
    <p:sldLayoutId id="2147485023" r:id="rId12"/>
    <p:sldLayoutId id="2147485024" r:id="rId13"/>
    <p:sldLayoutId id="2147485025" r:id="rId14"/>
    <p:sldLayoutId id="2147485026" r:id="rId15"/>
    <p:sldLayoutId id="2147485027" r:id="rId16"/>
    <p:sldLayoutId id="2147485028" r:id="rId17"/>
    <p:sldLayoutId id="2147485029" r:id="rId18"/>
    <p:sldLayoutId id="2147485030" r:id="rId19"/>
    <p:sldLayoutId id="2147485031" r:id="rId20"/>
    <p:sldLayoutId id="2147485032" r:id="rId21"/>
    <p:sldLayoutId id="2147485033" r:id="rId22"/>
    <p:sldLayoutId id="2147485034" r:id="rId23"/>
    <p:sldLayoutId id="2147485035" r:id="rId24"/>
    <p:sldLayoutId id="2147485036" r:id="rId25"/>
    <p:sldLayoutId id="2147485037" r:id="rId26"/>
    <p:sldLayoutId id="2147485038" r:id="rId27"/>
    <p:sldLayoutId id="2147485039" r:id="rId28"/>
    <p:sldLayoutId id="2147485040" r:id="rId29"/>
    <p:sldLayoutId id="2147485041" r:id="rId30"/>
    <p:sldLayoutId id="2147485042" r:id="rId31"/>
    <p:sldLayoutId id="2147485043" r:id="rId32"/>
    <p:sldLayoutId id="2147485044" r:id="rId33"/>
    <p:sldLayoutId id="2147485045" r:id="rId34"/>
    <p:sldLayoutId id="2147485046" r:id="rId35"/>
    <p:sldLayoutId id="2147485047" r:id="rId36"/>
    <p:sldLayoutId id="2147485048" r:id="rId37"/>
    <p:sldLayoutId id="2147485049" r:id="rId38"/>
    <p:sldLayoutId id="2147485050" r:id="rId39"/>
    <p:sldLayoutId id="2147485051" r:id="rId40"/>
    <p:sldLayoutId id="2147485052" r:id="rId4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841588"/>
      </p:ext>
    </p:extLst>
  </p:cSld>
  <p:clrMap bg1="lt1" tx1="dk1" bg2="lt2" tx2="dk2" accent1="accent1" accent2="accent2" accent3="accent3" accent4="accent4" accent5="accent5" accent6="accent6" hlink="hlink" folHlink="folHlink"/>
  <p:sldLayoutIdLst>
    <p:sldLayoutId id="2147485054" r:id="rId1"/>
    <p:sldLayoutId id="2147485055"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 id="2147485065" r:id="rId12"/>
    <p:sldLayoutId id="2147485066" r:id="rId13"/>
    <p:sldLayoutId id="2147485067" r:id="rId14"/>
    <p:sldLayoutId id="2147485068" r:id="rId15"/>
    <p:sldLayoutId id="2147485069" r:id="rId16"/>
    <p:sldLayoutId id="2147485070" r:id="rId17"/>
    <p:sldLayoutId id="2147485071" r:id="rId18"/>
    <p:sldLayoutId id="2147485072" r:id="rId19"/>
    <p:sldLayoutId id="2147485073" r:id="rId20"/>
    <p:sldLayoutId id="2147485074" r:id="rId21"/>
    <p:sldLayoutId id="2147485075" r:id="rId22"/>
    <p:sldLayoutId id="2147485076" r:id="rId23"/>
    <p:sldLayoutId id="2147485077" r:id="rId24"/>
    <p:sldLayoutId id="2147485078" r:id="rId25"/>
    <p:sldLayoutId id="2147485079" r:id="rId26"/>
    <p:sldLayoutId id="2147485080" r:id="rId27"/>
    <p:sldLayoutId id="2147485081" r:id="rId28"/>
    <p:sldLayoutId id="2147485082" r:id="rId29"/>
    <p:sldLayoutId id="2147485083" r:id="rId30"/>
    <p:sldLayoutId id="2147485084" r:id="rId31"/>
    <p:sldLayoutId id="2147485085" r:id="rId32"/>
    <p:sldLayoutId id="2147485086" r:id="rId33"/>
    <p:sldLayoutId id="2147485087" r:id="rId34"/>
    <p:sldLayoutId id="2147485088" r:id="rId35"/>
    <p:sldLayoutId id="2147485089" r:id="rId36"/>
    <p:sldLayoutId id="2147485090" r:id="rId37"/>
    <p:sldLayoutId id="2147485091" r:id="rId38"/>
    <p:sldLayoutId id="2147485092" r:id="rId39"/>
    <p:sldLayoutId id="2147485093" r:id="rId40"/>
    <p:sldLayoutId id="2147485094" r:id="rId4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8143998"/>
      </p:ext>
    </p:extLst>
  </p:cSld>
  <p:clrMap bg1="lt1" tx1="dk1" bg2="lt2" tx2="dk2" accent1="accent1" accent2="accent2" accent3="accent3" accent4="accent4" accent5="accent5" accent6="accent6" hlink="hlink" folHlink="folHlink"/>
  <p:sldLayoutIdLst>
    <p:sldLayoutId id="2147485096" r:id="rId1"/>
    <p:sldLayoutId id="2147485097" r:id="rId2"/>
    <p:sldLayoutId id="2147485098" r:id="rId3"/>
    <p:sldLayoutId id="2147485099" r:id="rId4"/>
    <p:sldLayoutId id="2147485100" r:id="rId5"/>
    <p:sldLayoutId id="2147485101" r:id="rId6"/>
    <p:sldLayoutId id="2147485102" r:id="rId7"/>
    <p:sldLayoutId id="2147485103" r:id="rId8"/>
    <p:sldLayoutId id="2147485104" r:id="rId9"/>
    <p:sldLayoutId id="2147485105" r:id="rId10"/>
    <p:sldLayoutId id="2147485106" r:id="rId11"/>
    <p:sldLayoutId id="2147485107" r:id="rId12"/>
    <p:sldLayoutId id="2147485108" r:id="rId13"/>
    <p:sldLayoutId id="2147485109" r:id="rId14"/>
    <p:sldLayoutId id="2147485110" r:id="rId15"/>
    <p:sldLayoutId id="2147485111" r:id="rId16"/>
    <p:sldLayoutId id="2147485112" r:id="rId17"/>
    <p:sldLayoutId id="2147485113" r:id="rId18"/>
    <p:sldLayoutId id="2147485114" r:id="rId19"/>
    <p:sldLayoutId id="2147485115" r:id="rId20"/>
    <p:sldLayoutId id="2147485116" r:id="rId21"/>
    <p:sldLayoutId id="2147485117" r:id="rId22"/>
    <p:sldLayoutId id="2147485118" r:id="rId23"/>
    <p:sldLayoutId id="2147485119" r:id="rId24"/>
    <p:sldLayoutId id="2147485120" r:id="rId25"/>
    <p:sldLayoutId id="2147485121" r:id="rId26"/>
    <p:sldLayoutId id="2147485122" r:id="rId27"/>
    <p:sldLayoutId id="2147485123" r:id="rId28"/>
    <p:sldLayoutId id="2147485124" r:id="rId29"/>
    <p:sldLayoutId id="2147485125" r:id="rId30"/>
    <p:sldLayoutId id="2147485126"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44334"/>
      </p:ext>
    </p:extLst>
  </p:cSld>
  <p:clrMap bg1="lt1" tx1="dk1" bg2="lt2" tx2="dk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 id="2147485139" r:id="rId12"/>
    <p:sldLayoutId id="2147485140" r:id="rId13"/>
    <p:sldLayoutId id="2147485141" r:id="rId14"/>
    <p:sldLayoutId id="2147485142" r:id="rId15"/>
    <p:sldLayoutId id="2147485143" r:id="rId16"/>
    <p:sldLayoutId id="2147485144" r:id="rId17"/>
    <p:sldLayoutId id="2147485145" r:id="rId18"/>
    <p:sldLayoutId id="2147485146" r:id="rId19"/>
    <p:sldLayoutId id="2147485147" r:id="rId20"/>
    <p:sldLayoutId id="2147485148" r:id="rId21"/>
    <p:sldLayoutId id="2147485149" r:id="rId22"/>
    <p:sldLayoutId id="2147485150" r:id="rId23"/>
    <p:sldLayoutId id="2147485151" r:id="rId24"/>
    <p:sldLayoutId id="2147485152" r:id="rId25"/>
    <p:sldLayoutId id="2147485153" r:id="rId26"/>
    <p:sldLayoutId id="2147485154" r:id="rId27"/>
    <p:sldLayoutId id="2147485155" r:id="rId28"/>
    <p:sldLayoutId id="2147485156" r:id="rId29"/>
    <p:sldLayoutId id="2147485157" r:id="rId30"/>
    <p:sldLayoutId id="2147485158" r:id="rId31"/>
    <p:sldLayoutId id="2147485159" r:id="rId32"/>
    <p:sldLayoutId id="2147485160" r:id="rId33"/>
    <p:sldLayoutId id="2147485161" r:id="rId34"/>
    <p:sldLayoutId id="2147485162" r:id="rId35"/>
    <p:sldLayoutId id="2147485163" r:id="rId36"/>
    <p:sldLayoutId id="2147485164" r:id="rId37"/>
    <p:sldLayoutId id="2147485165" r:id="rId38"/>
    <p:sldLayoutId id="2147485166" r:id="rId39"/>
    <p:sldLayoutId id="2147485167" r:id="rId40"/>
    <p:sldLayoutId id="2147485168" r:id="rId41"/>
    <p:sldLayoutId id="2147485169" r:id="rId4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3522695"/>
      </p:ext>
    </p:extLst>
  </p:cSld>
  <p:clrMap bg1="lt1" tx1="dk1" bg2="lt2" tx2="dk2" accent1="accent1" accent2="accent2" accent3="accent3" accent4="accent4" accent5="accent5" accent6="accent6" hlink="hlink" folHlink="folHlink"/>
  <p:sldLayoutIdLst>
    <p:sldLayoutId id="2147485171" r:id="rId1"/>
    <p:sldLayoutId id="2147485172" r:id="rId2"/>
    <p:sldLayoutId id="2147485173" r:id="rId3"/>
    <p:sldLayoutId id="2147485174" r:id="rId4"/>
    <p:sldLayoutId id="2147485175" r:id="rId5"/>
    <p:sldLayoutId id="2147485176" r:id="rId6"/>
    <p:sldLayoutId id="2147485177" r:id="rId7"/>
    <p:sldLayoutId id="2147485178" r:id="rId8"/>
    <p:sldLayoutId id="2147485179" r:id="rId9"/>
    <p:sldLayoutId id="2147485180" r:id="rId10"/>
    <p:sldLayoutId id="2147485181" r:id="rId11"/>
    <p:sldLayoutId id="2147485182" r:id="rId12"/>
    <p:sldLayoutId id="2147485183" r:id="rId13"/>
    <p:sldLayoutId id="2147485184" r:id="rId14"/>
    <p:sldLayoutId id="2147485185" r:id="rId15"/>
    <p:sldLayoutId id="2147485186" r:id="rId16"/>
    <p:sldLayoutId id="2147485187" r:id="rId17"/>
    <p:sldLayoutId id="2147485188" r:id="rId18"/>
    <p:sldLayoutId id="2147485189" r:id="rId19"/>
    <p:sldLayoutId id="2147485190" r:id="rId20"/>
    <p:sldLayoutId id="2147485191" r:id="rId21"/>
    <p:sldLayoutId id="2147485192" r:id="rId22"/>
    <p:sldLayoutId id="2147485193" r:id="rId23"/>
    <p:sldLayoutId id="2147485194" r:id="rId24"/>
    <p:sldLayoutId id="2147485195" r:id="rId25"/>
    <p:sldLayoutId id="2147485196" r:id="rId26"/>
    <p:sldLayoutId id="2147485197" r:id="rId27"/>
    <p:sldLayoutId id="2147485198" r:id="rId28"/>
    <p:sldLayoutId id="2147485199" r:id="rId29"/>
    <p:sldLayoutId id="2147485200" r:id="rId30"/>
    <p:sldLayoutId id="2147485201" r:id="rId31"/>
    <p:sldLayoutId id="2147485202" r:id="rId32"/>
    <p:sldLayoutId id="214748520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9493555"/>
      </p:ext>
    </p:extLst>
  </p:cSld>
  <p:clrMap bg1="lt1" tx1="dk1" bg2="lt2" tx2="dk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 id="2147485211" r:id="rId7"/>
    <p:sldLayoutId id="2147485212" r:id="rId8"/>
    <p:sldLayoutId id="2147485213" r:id="rId9"/>
    <p:sldLayoutId id="2147485214" r:id="rId10"/>
    <p:sldLayoutId id="2147485215" r:id="rId11"/>
    <p:sldLayoutId id="2147485216" r:id="rId12"/>
    <p:sldLayoutId id="2147485217" r:id="rId13"/>
    <p:sldLayoutId id="2147485218" r:id="rId14"/>
    <p:sldLayoutId id="2147485219" r:id="rId15"/>
    <p:sldLayoutId id="2147485220" r:id="rId16"/>
    <p:sldLayoutId id="2147485221" r:id="rId17"/>
    <p:sldLayoutId id="2147485222" r:id="rId18"/>
    <p:sldLayoutId id="2147485223" r:id="rId19"/>
    <p:sldLayoutId id="2147485224" r:id="rId20"/>
    <p:sldLayoutId id="2147485225" r:id="rId21"/>
    <p:sldLayoutId id="2147485226" r:id="rId22"/>
    <p:sldLayoutId id="2147485227" r:id="rId23"/>
    <p:sldLayoutId id="2147485228" r:id="rId24"/>
    <p:sldLayoutId id="2147485229" r:id="rId25"/>
    <p:sldLayoutId id="2147485230" r:id="rId26"/>
    <p:sldLayoutId id="2147485231" r:id="rId27"/>
    <p:sldLayoutId id="2147485232" r:id="rId28"/>
    <p:sldLayoutId id="2147485233" r:id="rId29"/>
    <p:sldLayoutId id="2147485234" r:id="rId30"/>
    <p:sldLayoutId id="2147485235" r:id="rId31"/>
    <p:sldLayoutId id="2147485236" r:id="rId32"/>
    <p:sldLayoutId id="2147485237"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852937"/>
      </p:ext>
    </p:extLst>
  </p:cSld>
  <p:clrMap bg1="lt1" tx1="dk1" bg2="lt2" tx2="dk2" accent1="accent1" accent2="accent2" accent3="accent3" accent4="accent4" accent5="accent5" accent6="accent6" hlink="hlink" folHlink="folHlink"/>
  <p:sldLayoutIdLst>
    <p:sldLayoutId id="2147485239" r:id="rId1"/>
    <p:sldLayoutId id="2147485240" r:id="rId2"/>
    <p:sldLayoutId id="2147485241" r:id="rId3"/>
    <p:sldLayoutId id="2147485242" r:id="rId4"/>
    <p:sldLayoutId id="2147485243" r:id="rId5"/>
    <p:sldLayoutId id="2147485244" r:id="rId6"/>
    <p:sldLayoutId id="2147485245" r:id="rId7"/>
    <p:sldLayoutId id="2147485246" r:id="rId8"/>
    <p:sldLayoutId id="2147485247" r:id="rId9"/>
    <p:sldLayoutId id="2147485248" r:id="rId10"/>
    <p:sldLayoutId id="2147485249" r:id="rId11"/>
    <p:sldLayoutId id="2147485250" r:id="rId12"/>
    <p:sldLayoutId id="2147485251" r:id="rId13"/>
    <p:sldLayoutId id="2147485252" r:id="rId14"/>
    <p:sldLayoutId id="2147485253" r:id="rId15"/>
    <p:sldLayoutId id="2147485254" r:id="rId16"/>
    <p:sldLayoutId id="2147485255" r:id="rId17"/>
    <p:sldLayoutId id="2147485256" r:id="rId18"/>
    <p:sldLayoutId id="2147485257" r:id="rId19"/>
    <p:sldLayoutId id="2147485258" r:id="rId20"/>
    <p:sldLayoutId id="2147485259" r:id="rId21"/>
    <p:sldLayoutId id="2147485260" r:id="rId2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59276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8" r:id="rId15"/>
    <p:sldLayoutId id="2147483801"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2" r:id="rId25"/>
    <p:sldLayoutId id="2147483813" r:id="rId26"/>
    <p:sldLayoutId id="2147483815" r:id="rId27"/>
    <p:sldLayoutId id="2147483817" r:id="rId28"/>
    <p:sldLayoutId id="2147483819" r:id="rId29"/>
    <p:sldLayoutId id="2147483820" r:id="rId30"/>
    <p:sldLayoutId id="2147483821" r:id="rId31"/>
    <p:sldLayoutId id="2147483822" r:id="rId3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416775"/>
      </p:ext>
    </p:extLst>
  </p:cSld>
  <p:clrMap bg1="lt1" tx1="dk1" bg2="lt2" tx2="dk2" accent1="accent1" accent2="accent2" accent3="accent3" accent4="accent4" accent5="accent5" accent6="accent6" hlink="hlink" folHlink="folHlink"/>
  <p:sldLayoutIdLst>
    <p:sldLayoutId id="2147485262" r:id="rId1"/>
    <p:sldLayoutId id="2147485263" r:id="rId2"/>
    <p:sldLayoutId id="2147485264" r:id="rId3"/>
    <p:sldLayoutId id="2147485265" r:id="rId4"/>
    <p:sldLayoutId id="2147485266" r:id="rId5"/>
    <p:sldLayoutId id="2147485267" r:id="rId6"/>
    <p:sldLayoutId id="2147485268" r:id="rId7"/>
    <p:sldLayoutId id="2147485269" r:id="rId8"/>
    <p:sldLayoutId id="2147485270" r:id="rId9"/>
    <p:sldLayoutId id="2147485271" r:id="rId10"/>
    <p:sldLayoutId id="2147485272" r:id="rId11"/>
    <p:sldLayoutId id="2147485273" r:id="rId12"/>
    <p:sldLayoutId id="2147485274" r:id="rId13"/>
    <p:sldLayoutId id="2147485275" r:id="rId14"/>
    <p:sldLayoutId id="2147485276" r:id="rId15"/>
    <p:sldLayoutId id="2147485277" r:id="rId16"/>
    <p:sldLayoutId id="2147485278" r:id="rId17"/>
    <p:sldLayoutId id="2147485279" r:id="rId18"/>
    <p:sldLayoutId id="2147485280" r:id="rId19"/>
    <p:sldLayoutId id="2147485281" r:id="rId20"/>
    <p:sldLayoutId id="2147485282" r:id="rId21"/>
    <p:sldLayoutId id="2147485283" r:id="rId22"/>
    <p:sldLayoutId id="2147485284" r:id="rId2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914207"/>
      </p:ext>
    </p:extLst>
  </p:cSld>
  <p:clrMap bg1="lt1" tx1="dk1" bg2="lt2" tx2="dk2" accent1="accent1" accent2="accent2" accent3="accent3" accent4="accent4" accent5="accent5" accent6="accent6" hlink="hlink" folHlink="folHlink"/>
  <p:sldLayoutIdLst>
    <p:sldLayoutId id="2147485286" r:id="rId1"/>
    <p:sldLayoutId id="2147485287" r:id="rId2"/>
    <p:sldLayoutId id="2147485288" r:id="rId3"/>
    <p:sldLayoutId id="2147485289" r:id="rId4"/>
    <p:sldLayoutId id="2147485290" r:id="rId5"/>
    <p:sldLayoutId id="2147485291" r:id="rId6"/>
    <p:sldLayoutId id="2147485292" r:id="rId7"/>
    <p:sldLayoutId id="2147485293" r:id="rId8"/>
    <p:sldLayoutId id="2147485294" r:id="rId9"/>
    <p:sldLayoutId id="2147485295" r:id="rId10"/>
    <p:sldLayoutId id="2147485296" r:id="rId11"/>
    <p:sldLayoutId id="2147485297" r:id="rId12"/>
    <p:sldLayoutId id="2147485298" r:id="rId13"/>
    <p:sldLayoutId id="2147485299" r:id="rId14"/>
    <p:sldLayoutId id="2147485300" r:id="rId15"/>
    <p:sldLayoutId id="2147485301" r:id="rId16"/>
    <p:sldLayoutId id="2147485302" r:id="rId17"/>
    <p:sldLayoutId id="2147485303" r:id="rId18"/>
    <p:sldLayoutId id="2147485304" r:id="rId19"/>
    <p:sldLayoutId id="2147485305" r:id="rId20"/>
    <p:sldLayoutId id="2147485306" r:id="rId21"/>
    <p:sldLayoutId id="2147485307" r:id="rId22"/>
    <p:sldLayoutId id="2147485308" r:id="rId23"/>
    <p:sldLayoutId id="2147485309" r:id="rId24"/>
    <p:sldLayoutId id="2147485310" r:id="rId25"/>
    <p:sldLayoutId id="2147485311" r:id="rId26"/>
    <p:sldLayoutId id="2147485312" r:id="rId27"/>
    <p:sldLayoutId id="2147485313" r:id="rId28"/>
    <p:sldLayoutId id="2147485314" r:id="rId29"/>
    <p:sldLayoutId id="2147485315" r:id="rId30"/>
    <p:sldLayoutId id="2147485316" r:id="rId31"/>
    <p:sldLayoutId id="2147485317" r:id="rId32"/>
    <p:sldLayoutId id="2147485318" r:id="rId33"/>
    <p:sldLayoutId id="2147485319" r:id="rId34"/>
    <p:sldLayoutId id="2147485320" r:id="rId35"/>
    <p:sldLayoutId id="2147485321" r:id="rId36"/>
    <p:sldLayoutId id="2147485322" r:id="rId37"/>
    <p:sldLayoutId id="2147485323" r:id="rId38"/>
    <p:sldLayoutId id="2147485324" r:id="rId39"/>
    <p:sldLayoutId id="2147485325" r:id="rId40"/>
    <p:sldLayoutId id="2147485326" r:id="rId41"/>
    <p:sldLayoutId id="2147485327" r:id="rId4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183337"/>
      </p:ext>
    </p:extLst>
  </p:cSld>
  <p:clrMap bg1="lt1" tx1="dk1" bg2="lt2" tx2="dk2" accent1="accent1" accent2="accent2" accent3="accent3" accent4="accent4" accent5="accent5" accent6="accent6" hlink="hlink" folHlink="folHlink"/>
  <p:sldLayoutIdLst>
    <p:sldLayoutId id="2147485329" r:id="rId1"/>
    <p:sldLayoutId id="2147485330" r:id="rId2"/>
    <p:sldLayoutId id="2147485331" r:id="rId3"/>
    <p:sldLayoutId id="2147485332" r:id="rId4"/>
    <p:sldLayoutId id="2147485333" r:id="rId5"/>
    <p:sldLayoutId id="2147485334" r:id="rId6"/>
    <p:sldLayoutId id="2147485335" r:id="rId7"/>
    <p:sldLayoutId id="2147485336" r:id="rId8"/>
    <p:sldLayoutId id="2147485337" r:id="rId9"/>
    <p:sldLayoutId id="2147485338" r:id="rId10"/>
    <p:sldLayoutId id="2147485339" r:id="rId11"/>
    <p:sldLayoutId id="2147485340" r:id="rId12"/>
    <p:sldLayoutId id="2147485341" r:id="rId13"/>
    <p:sldLayoutId id="2147485342" r:id="rId14"/>
    <p:sldLayoutId id="2147485343" r:id="rId15"/>
    <p:sldLayoutId id="2147485344" r:id="rId16"/>
    <p:sldLayoutId id="2147485345" r:id="rId17"/>
    <p:sldLayoutId id="2147485346" r:id="rId18"/>
    <p:sldLayoutId id="2147485347" r:id="rId19"/>
    <p:sldLayoutId id="214748534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690879-D383-45E1-AA25-304EA3B6355D}"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928003"/>
      </p:ext>
    </p:extLst>
  </p:cSld>
  <p:clrMap bg1="lt1" tx1="dk1" bg2="lt2" tx2="dk2" accent1="accent1" accent2="accent2" accent3="accent3" accent4="accent4" accent5="accent5" accent6="accent6" hlink="hlink" folHlink="folHlink"/>
  <p:sldLayoutIdLst>
    <p:sldLayoutId id="2147485420" r:id="rId1"/>
    <p:sldLayoutId id="2147485421" r:id="rId2"/>
    <p:sldLayoutId id="2147485422" r:id="rId3"/>
    <p:sldLayoutId id="2147485423" r:id="rId4"/>
    <p:sldLayoutId id="2147485424" r:id="rId5"/>
    <p:sldLayoutId id="2147485425" r:id="rId6"/>
    <p:sldLayoutId id="2147485426" r:id="rId7"/>
    <p:sldLayoutId id="2147485427" r:id="rId8"/>
    <p:sldLayoutId id="2147485428" r:id="rId9"/>
    <p:sldLayoutId id="2147485429" r:id="rId10"/>
    <p:sldLayoutId id="2147485430" r:id="rId11"/>
    <p:sldLayoutId id="2147485431" r:id="rId12"/>
    <p:sldLayoutId id="2147485432" r:id="rId13"/>
    <p:sldLayoutId id="2147485433" r:id="rId14"/>
    <p:sldLayoutId id="2147485434" r:id="rId15"/>
    <p:sldLayoutId id="2147485435" r:id="rId16"/>
    <p:sldLayoutId id="2147485436" r:id="rId17"/>
    <p:sldLayoutId id="2147485437" r:id="rId18"/>
    <p:sldLayoutId id="2147485438" r:id="rId19"/>
    <p:sldLayoutId id="2147485439" r:id="rId20"/>
    <p:sldLayoutId id="2147485440"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947854"/>
      </p:ext>
    </p:extLst>
  </p:cSld>
  <p:clrMap bg1="lt1" tx1="dk1" bg2="lt2" tx2="dk2" accent1="accent1" accent2="accent2" accent3="accent3" accent4="accent4" accent5="accent5" accent6="accent6" hlink="hlink" folHlink="folHlink"/>
  <p:sldLayoutIdLst>
    <p:sldLayoutId id="2147485442" r:id="rId1"/>
    <p:sldLayoutId id="2147485443" r:id="rId2"/>
    <p:sldLayoutId id="2147485444" r:id="rId3"/>
    <p:sldLayoutId id="2147485445" r:id="rId4"/>
    <p:sldLayoutId id="2147485446" r:id="rId5"/>
    <p:sldLayoutId id="2147485447" r:id="rId6"/>
    <p:sldLayoutId id="2147485448" r:id="rId7"/>
    <p:sldLayoutId id="2147485449" r:id="rId8"/>
    <p:sldLayoutId id="2147485450" r:id="rId9"/>
    <p:sldLayoutId id="2147485451" r:id="rId10"/>
    <p:sldLayoutId id="2147485452" r:id="rId11"/>
    <p:sldLayoutId id="2147485453" r:id="rId12"/>
    <p:sldLayoutId id="2147485454" r:id="rId13"/>
    <p:sldLayoutId id="2147485455" r:id="rId14"/>
    <p:sldLayoutId id="2147485456" r:id="rId15"/>
    <p:sldLayoutId id="2147485457" r:id="rId16"/>
    <p:sldLayoutId id="2147485458" r:id="rId17"/>
    <p:sldLayoutId id="2147485459" r:id="rId18"/>
    <p:sldLayoutId id="2147485460" r:id="rId19"/>
    <p:sldLayoutId id="2147485461" r:id="rId20"/>
    <p:sldLayoutId id="2147485462" r:id="rId21"/>
    <p:sldLayoutId id="2147485463" r:id="rId22"/>
    <p:sldLayoutId id="2147485464" r:id="rId23"/>
    <p:sldLayoutId id="2147485465" r:id="rId24"/>
    <p:sldLayoutId id="2147485466" r:id="rId25"/>
    <p:sldLayoutId id="2147485467" r:id="rId26"/>
    <p:sldLayoutId id="2147485468" r:id="rId27"/>
    <p:sldLayoutId id="2147485469" r:id="rId28"/>
    <p:sldLayoutId id="2147485470" r:id="rId29"/>
    <p:sldLayoutId id="2147485471" r:id="rId30"/>
    <p:sldLayoutId id="2147485472" r:id="rId31"/>
    <p:sldLayoutId id="2147485473" r:id="rId32"/>
    <p:sldLayoutId id="2147485474" r:id="rId33"/>
    <p:sldLayoutId id="2147485475" r:id="rId34"/>
    <p:sldLayoutId id="2147485476" r:id="rId3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0473017"/>
      </p:ext>
    </p:extLst>
  </p:cSld>
  <p:clrMap bg1="lt1" tx1="dk1" bg2="lt2" tx2="dk2" accent1="accent1" accent2="accent2" accent3="accent3" accent4="accent4" accent5="accent5" accent6="accent6" hlink="hlink" folHlink="folHlink"/>
  <p:sldLayoutIdLst>
    <p:sldLayoutId id="2147485478" r:id="rId1"/>
    <p:sldLayoutId id="2147485479" r:id="rId2"/>
    <p:sldLayoutId id="2147485480" r:id="rId3"/>
    <p:sldLayoutId id="2147485481" r:id="rId4"/>
    <p:sldLayoutId id="2147485482" r:id="rId5"/>
    <p:sldLayoutId id="2147485483" r:id="rId6"/>
    <p:sldLayoutId id="2147485484" r:id="rId7"/>
    <p:sldLayoutId id="2147485485" r:id="rId8"/>
    <p:sldLayoutId id="2147485486" r:id="rId9"/>
    <p:sldLayoutId id="2147485487" r:id="rId10"/>
    <p:sldLayoutId id="2147485488" r:id="rId11"/>
    <p:sldLayoutId id="2147485489" r:id="rId12"/>
    <p:sldLayoutId id="2147485490" r:id="rId13"/>
    <p:sldLayoutId id="2147485491" r:id="rId14"/>
    <p:sldLayoutId id="2147485492" r:id="rId15"/>
    <p:sldLayoutId id="2147485493" r:id="rId16"/>
    <p:sldLayoutId id="2147485494" r:id="rId17"/>
    <p:sldLayoutId id="2147485495" r:id="rId18"/>
    <p:sldLayoutId id="2147485496" r:id="rId19"/>
    <p:sldLayoutId id="2147485497" r:id="rId20"/>
    <p:sldLayoutId id="2147485498" r:id="rId21"/>
    <p:sldLayoutId id="2147485499" r:id="rId22"/>
    <p:sldLayoutId id="2147485500" r:id="rId23"/>
    <p:sldLayoutId id="2147485501" r:id="rId24"/>
    <p:sldLayoutId id="2147485502" r:id="rId25"/>
    <p:sldLayoutId id="2147485503" r:id="rId26"/>
    <p:sldLayoutId id="2147485504" r:id="rId27"/>
    <p:sldLayoutId id="2147485505" r:id="rId28"/>
    <p:sldLayoutId id="2147485506" r:id="rId29"/>
    <p:sldLayoutId id="2147485507" r:id="rId30"/>
    <p:sldLayoutId id="2147485508" r:id="rId31"/>
    <p:sldLayoutId id="2147485509" r:id="rId32"/>
    <p:sldLayoutId id="2147485510" r:id="rId33"/>
    <p:sldLayoutId id="2147485511" r:id="rId3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073161"/>
      </p:ext>
    </p:extLst>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 id="21474845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287561"/>
      </p:ext>
    </p:extLst>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 id="2147484563" r:id="rId13"/>
    <p:sldLayoutId id="2147484564" r:id="rId14"/>
    <p:sldLayoutId id="2147484565" r:id="rId15"/>
    <p:sldLayoutId id="2147484566" r:id="rId16"/>
    <p:sldLayoutId id="2147484567" r:id="rId17"/>
    <p:sldLayoutId id="2147484568" r:id="rId18"/>
    <p:sldLayoutId id="2147484570" r:id="rId19"/>
    <p:sldLayoutId id="2147484571" r:id="rId20"/>
    <p:sldLayoutId id="2147484572" r:id="rId21"/>
    <p:sldLayoutId id="2147484573" r:id="rId22"/>
    <p:sldLayoutId id="2147484574" r:id="rId23"/>
    <p:sldLayoutId id="2147484575" r:id="rId24"/>
    <p:sldLayoutId id="2147484576" r:id="rId25"/>
    <p:sldLayoutId id="2147484577" r:id="rId26"/>
    <p:sldLayoutId id="2147484578" r:id="rId27"/>
    <p:sldLayoutId id="2147484579" r:id="rId28"/>
    <p:sldLayoutId id="2147484580" r:id="rId29"/>
    <p:sldLayoutId id="2147484581" r:id="rId30"/>
    <p:sldLayoutId id="2147484582" r:id="rId31"/>
    <p:sldLayoutId id="2147484583" r:id="rId32"/>
    <p:sldLayoutId id="2147484584" r:id="rId33"/>
    <p:sldLayoutId id="2147484585" r:id="rId34"/>
    <p:sldLayoutId id="2147484586" r:id="rId35"/>
    <p:sldLayoutId id="2147484587" r:id="rId36"/>
    <p:sldLayoutId id="2147484588" r:id="rId37"/>
    <p:sldLayoutId id="2147484589" r:id="rId38"/>
    <p:sldLayoutId id="2147484590" r:id="rId39"/>
    <p:sldLayoutId id="2147484591" r:id="rId40"/>
    <p:sldLayoutId id="2147484592" r:id="rId4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9617D8-605A-4485-9779-CEA53807EFBA}"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6455584"/>
      </p:ext>
    </p:extLst>
  </p:cSld>
  <p:clrMap bg1="lt1" tx1="dk1" bg2="lt2" tx2="dk2" accent1="accent1" accent2="accent2" accent3="accent3" accent4="accent4" accent5="accent5" accent6="accent6" hlink="hlink" folHlink="folHlink"/>
  <p:sldLayoutIdLst>
    <p:sldLayoutId id="2147484594" r:id="rId1"/>
    <p:sldLayoutId id="2147484595" r:id="rId2"/>
    <p:sldLayoutId id="2147484596" r:id="rId3"/>
    <p:sldLayoutId id="2147484597" r:id="rId4"/>
    <p:sldLayoutId id="2147484598" r:id="rId5"/>
    <p:sldLayoutId id="2147484599" r:id="rId6"/>
    <p:sldLayoutId id="2147484600" r:id="rId7"/>
    <p:sldLayoutId id="2147484601" r:id="rId8"/>
    <p:sldLayoutId id="2147484602" r:id="rId9"/>
    <p:sldLayoutId id="2147484603" r:id="rId10"/>
    <p:sldLayoutId id="2147484604" r:id="rId11"/>
    <p:sldLayoutId id="2147484605" r:id="rId12"/>
    <p:sldLayoutId id="214748460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784173"/>
      </p:ext>
    </p:extLst>
  </p:cSld>
  <p:clrMap bg1="lt1" tx1="dk1" bg2="lt2" tx2="dk2" accent1="accent1" accent2="accent2" accent3="accent3" accent4="accent4" accent5="accent5" accent6="accent6" hlink="hlink" folHlink="folHlink"/>
  <p:sldLayoutIdLst>
    <p:sldLayoutId id="2147484608" r:id="rId1"/>
    <p:sldLayoutId id="2147484609" r:id="rId2"/>
    <p:sldLayoutId id="2147484610" r:id="rId3"/>
    <p:sldLayoutId id="2147484611" r:id="rId4"/>
    <p:sldLayoutId id="2147484612" r:id="rId5"/>
    <p:sldLayoutId id="2147484613" r:id="rId6"/>
    <p:sldLayoutId id="2147484614" r:id="rId7"/>
    <p:sldLayoutId id="2147484615" r:id="rId8"/>
    <p:sldLayoutId id="2147484616" r:id="rId9"/>
    <p:sldLayoutId id="2147484617" r:id="rId10"/>
    <p:sldLayoutId id="2147484618" r:id="rId11"/>
    <p:sldLayoutId id="2147484619" r:id="rId12"/>
    <p:sldLayoutId id="2147484620" r:id="rId13"/>
    <p:sldLayoutId id="2147484622" r:id="rId14"/>
    <p:sldLayoutId id="2147484623" r:id="rId15"/>
    <p:sldLayoutId id="2147484624" r:id="rId16"/>
    <p:sldLayoutId id="2147484625" r:id="rId17"/>
    <p:sldLayoutId id="2147484626" r:id="rId18"/>
    <p:sldLayoutId id="2147484627" r:id="rId19"/>
    <p:sldLayoutId id="2147484628" r:id="rId20"/>
    <p:sldLayoutId id="2147484629" r:id="rId21"/>
    <p:sldLayoutId id="2147484630" r:id="rId22"/>
    <p:sldLayoutId id="2147484631" r:id="rId23"/>
    <p:sldLayoutId id="2147484632" r:id="rId24"/>
    <p:sldLayoutId id="2147484633" r:id="rId25"/>
    <p:sldLayoutId id="2147484634" r:id="rId26"/>
    <p:sldLayoutId id="2147484635" r:id="rId27"/>
    <p:sldLayoutId id="2147484636" r:id="rId28"/>
    <p:sldLayoutId id="2147484637" r:id="rId29"/>
    <p:sldLayoutId id="2147484638" r:id="rId30"/>
    <p:sldLayoutId id="2147484639" r:id="rId31"/>
    <p:sldLayoutId id="2147484640" r:id="rId32"/>
    <p:sldLayoutId id="2147484641" r:id="rId33"/>
    <p:sldLayoutId id="2147484642" r:id="rId34"/>
    <p:sldLayoutId id="2147484643" r:id="rId35"/>
    <p:sldLayoutId id="2147484644" r:id="rId36"/>
    <p:sldLayoutId id="2147484645" r:id="rId37"/>
    <p:sldLayoutId id="2147484646" r:id="rId38"/>
    <p:sldLayoutId id="2147484647" r:id="rId39"/>
    <p:sldLayoutId id="2147484648" r:id="rId4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21321"/>
      </p:ext>
    </p:extLst>
  </p:cSld>
  <p:clrMap bg1="lt1" tx1="dk1" bg2="lt2" tx2="dk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 id="2147484658" r:id="rId9"/>
    <p:sldLayoutId id="2147484659" r:id="rId10"/>
    <p:sldLayoutId id="2147484660" r:id="rId11"/>
    <p:sldLayoutId id="2147484661" r:id="rId12"/>
    <p:sldLayoutId id="2147484662" r:id="rId13"/>
    <p:sldLayoutId id="2147484663" r:id="rId14"/>
    <p:sldLayoutId id="2147484664" r:id="rId15"/>
    <p:sldLayoutId id="2147484665" r:id="rId16"/>
    <p:sldLayoutId id="2147484667" r:id="rId17"/>
    <p:sldLayoutId id="2147484668" r:id="rId18"/>
    <p:sldLayoutId id="2147484669" r:id="rId19"/>
    <p:sldLayoutId id="2147484670" r:id="rId20"/>
    <p:sldLayoutId id="2147484671" r:id="rId21"/>
    <p:sldLayoutId id="2147484672" r:id="rId22"/>
    <p:sldLayoutId id="2147484673" r:id="rId23"/>
    <p:sldLayoutId id="2147484675" r:id="rId24"/>
    <p:sldLayoutId id="2147484676" r:id="rId25"/>
    <p:sldLayoutId id="2147484677" r:id="rId26"/>
    <p:sldLayoutId id="2147484678" r:id="rId27"/>
    <p:sldLayoutId id="2147484679" r:id="rId28"/>
    <p:sldLayoutId id="2147484680" r:id="rId29"/>
    <p:sldLayoutId id="2147484681" r:id="rId30"/>
    <p:sldLayoutId id="2147484682" r:id="rId31"/>
    <p:sldLayoutId id="2147484683" r:id="rId32"/>
    <p:sldLayoutId id="2147484684" r:id="rId33"/>
    <p:sldLayoutId id="2147484685" r:id="rId34"/>
    <p:sldLayoutId id="2147484686" r:id="rId35"/>
    <p:sldLayoutId id="2147484687" r:id="rId36"/>
    <p:sldLayoutId id="2147484688" r:id="rId37"/>
    <p:sldLayoutId id="2147484689" r:id="rId38"/>
    <p:sldLayoutId id="2147484690" r:id="rId39"/>
    <p:sldLayoutId id="2147484691" r:id="rId4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861103"/>
      </p:ext>
    </p:extLst>
  </p:cSld>
  <p:clrMap bg1="lt1" tx1="dk1" bg2="lt2" tx2="dk2" accent1="accent1" accent2="accent2" accent3="accent3" accent4="accent4" accent5="accent5" accent6="accent6" hlink="hlink" folHlink="folHlink"/>
  <p:sldLayoutIdLst>
    <p:sldLayoutId id="2147484777" r:id="rId1"/>
    <p:sldLayoutId id="2147484778" r:id="rId2"/>
    <p:sldLayoutId id="2147484779" r:id="rId3"/>
    <p:sldLayoutId id="2147484780" r:id="rId4"/>
    <p:sldLayoutId id="2147484781" r:id="rId5"/>
    <p:sldLayoutId id="2147484782" r:id="rId6"/>
    <p:sldLayoutId id="2147484783" r:id="rId7"/>
    <p:sldLayoutId id="2147484784" r:id="rId8"/>
    <p:sldLayoutId id="2147484785" r:id="rId9"/>
    <p:sldLayoutId id="2147484786" r:id="rId10"/>
    <p:sldLayoutId id="2147484787" r:id="rId11"/>
    <p:sldLayoutId id="2147484788" r:id="rId12"/>
    <p:sldLayoutId id="2147484789" r:id="rId13"/>
    <p:sldLayoutId id="2147484790" r:id="rId14"/>
    <p:sldLayoutId id="2147484791" r:id="rId15"/>
    <p:sldLayoutId id="2147484792" r:id="rId16"/>
    <p:sldLayoutId id="2147484793" r:id="rId17"/>
    <p:sldLayoutId id="2147484794" r:id="rId18"/>
    <p:sldLayoutId id="2147484795" r:id="rId19"/>
    <p:sldLayoutId id="2147484796" r:id="rId20"/>
    <p:sldLayoutId id="2147484797" r:id="rId21"/>
    <p:sldLayoutId id="2147484798" r:id="rId22"/>
    <p:sldLayoutId id="2147484799" r:id="rId2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solidFill>
                  <a:prstClr val="black">
                    <a:tint val="75000"/>
                  </a:prstClr>
                </a:solidFill>
              </a:rPr>
              <a:pPr/>
              <a:t>10/17/2022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170621"/>
      </p:ext>
    </p:extLst>
  </p:cSld>
  <p:clrMap bg1="lt1" tx1="dk1" bg2="lt2" tx2="dk2" accent1="accent1" accent2="accent2" accent3="accent3" accent4="accent4" accent5="accent5" accent6="accent6" hlink="hlink" folHlink="folHlink"/>
  <p:sldLayoutIdLst>
    <p:sldLayoutId id="2147484801" r:id="rId1"/>
    <p:sldLayoutId id="2147484802" r:id="rId2"/>
    <p:sldLayoutId id="2147484803" r:id="rId3"/>
    <p:sldLayoutId id="2147484804" r:id="rId4"/>
    <p:sldLayoutId id="2147484805" r:id="rId5"/>
    <p:sldLayoutId id="2147484806" r:id="rId6"/>
    <p:sldLayoutId id="2147484807" r:id="rId7"/>
    <p:sldLayoutId id="2147484808" r:id="rId8"/>
    <p:sldLayoutId id="2147484809" r:id="rId9"/>
    <p:sldLayoutId id="2147484810" r:id="rId10"/>
    <p:sldLayoutId id="2147484811" r:id="rId11"/>
    <p:sldLayoutId id="2147484812" r:id="rId12"/>
    <p:sldLayoutId id="2147484813" r:id="rId13"/>
    <p:sldLayoutId id="2147484814" r:id="rId14"/>
    <p:sldLayoutId id="2147484815" r:id="rId15"/>
    <p:sldLayoutId id="2147484816" r:id="rId16"/>
    <p:sldLayoutId id="2147484817" r:id="rId17"/>
    <p:sldLayoutId id="2147484818" r:id="rId18"/>
    <p:sldLayoutId id="2147484819" r:id="rId19"/>
    <p:sldLayoutId id="2147484820" r:id="rId20"/>
    <p:sldLayoutId id="2147484821" r:id="rId21"/>
    <p:sldLayoutId id="2147484822" r:id="rId22"/>
    <p:sldLayoutId id="2147484823" r:id="rId23"/>
    <p:sldLayoutId id="2147484824" r:id="rId24"/>
    <p:sldLayoutId id="2147484825" r:id="rId25"/>
    <p:sldLayoutId id="2147484826" r:id="rId26"/>
    <p:sldLayoutId id="2147484827" r:id="rId27"/>
    <p:sldLayoutId id="2147484828" r:id="rId28"/>
    <p:sldLayoutId id="2147484829" r:id="rId29"/>
    <p:sldLayoutId id="2147484830" r:id="rId30"/>
    <p:sldLayoutId id="2147484831"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12.xml.rels><?xml version="1.0" encoding="UTF-8" standalone="yes"?>
<Relationships xmlns="http://schemas.openxmlformats.org/package/2006/relationships"><Relationship Id="rId3" Type="http://schemas.openxmlformats.org/officeDocument/2006/relationships/hyperlink" Target="https://www.epim.info/wp-content/uploads/2019/11/Migrant-led-advocacy-across-Europe-Report.pdf" TargetMode="External"/><Relationship Id="rId2" Type="http://schemas.openxmlformats.org/officeDocument/2006/relationships/image" Target="../media/image27.png"/><Relationship Id="rId1" Type="http://schemas.openxmlformats.org/officeDocument/2006/relationships/slideLayout" Target="../slideLayouts/slideLayout24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79.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mdpi.com/2227-7102/9/4/283/htm" TargetMode="External"/><Relationship Id="rId1" Type="http://schemas.openxmlformats.org/officeDocument/2006/relationships/slideLayout" Target="../slideLayouts/slideLayout460.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2.xml"/></Relationships>
</file>

<file path=ppt/slides/_rels/slide18.xml.rels><?xml version="1.0" encoding="UTF-8" standalone="yes"?>
<Relationships xmlns="http://schemas.openxmlformats.org/package/2006/relationships"><Relationship Id="rId3" Type="http://schemas.openxmlformats.org/officeDocument/2006/relationships/hyperlink" Target="https://dayoneproject.eu/" TargetMode="External"/><Relationship Id="rId2" Type="http://schemas.openxmlformats.org/officeDocument/2006/relationships/image" Target="../media/image31.jpeg"/><Relationship Id="rId1" Type="http://schemas.openxmlformats.org/officeDocument/2006/relationships/slideLayout" Target="../slideLayouts/slideLayout46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15.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216.xml"/></Relationships>
</file>

<file path=ppt/slides/_rels/slide2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216.xml"/></Relationships>
</file>

<file path=ppt/slides/_rels/slide2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216.xml"/></Relationships>
</file>

<file path=ppt/slides/_rels/slide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2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17.xml"/></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37.png"/><Relationship Id="rId1" Type="http://schemas.openxmlformats.org/officeDocument/2006/relationships/slideLayout" Target="../slideLayouts/slideLayout91.xml"/><Relationship Id="rId6" Type="http://schemas.openxmlformats.org/officeDocument/2006/relationships/image" Target="../media/image39.png"/><Relationship Id="rId5" Type="http://schemas.openxmlformats.org/officeDocument/2006/relationships/image" Target="../media/image45.svg"/><Relationship Id="rId4" Type="http://schemas.openxmlformats.org/officeDocument/2006/relationships/image" Target="../media/image38.png"/><Relationship Id="rId9" Type="http://schemas.openxmlformats.org/officeDocument/2006/relationships/image" Target="../media/image49.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1.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3.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05.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3.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05.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8.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8.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6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8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86.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46.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wUiKdwgJpD8" TargetMode="External"/><Relationship Id="rId2" Type="http://schemas.openxmlformats.org/officeDocument/2006/relationships/slideLayout" Target="../slideLayouts/slideLayout460.xml"/><Relationship Id="rId1" Type="http://schemas.openxmlformats.org/officeDocument/2006/relationships/video" Target="https://www.youtube.com/embed/wUiKdwgJpD8?feature=oembed" TargetMode="External"/><Relationship Id="rId5" Type="http://schemas.openxmlformats.org/officeDocument/2006/relationships/image" Target="../media/image30.png"/><Relationship Id="rId4" Type="http://schemas.openxmlformats.org/officeDocument/2006/relationships/image" Target="../media/image5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7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99.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8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35.xml"/></Relationships>
</file>

<file path=ppt/slides/_rels/slide6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47.svg"/><Relationship Id="rId3" Type="http://schemas.openxmlformats.org/officeDocument/2006/relationships/image" Target="../media/image62.svg"/><Relationship Id="rId7" Type="http://schemas.openxmlformats.org/officeDocument/2006/relationships/image" Target="../media/image66.svg"/><Relationship Id="rId12" Type="http://schemas.openxmlformats.org/officeDocument/2006/relationships/image" Target="../media/image39.png"/><Relationship Id="rId2" Type="http://schemas.openxmlformats.org/officeDocument/2006/relationships/image" Target="../media/image52.png"/><Relationship Id="rId1" Type="http://schemas.openxmlformats.org/officeDocument/2006/relationships/slideLayout" Target="../slideLayouts/slideLayout751.xml"/><Relationship Id="rId6" Type="http://schemas.openxmlformats.org/officeDocument/2006/relationships/image" Target="../media/image54.png"/><Relationship Id="rId11" Type="http://schemas.openxmlformats.org/officeDocument/2006/relationships/image" Target="../media/image70.svg"/><Relationship Id="rId5" Type="http://schemas.openxmlformats.org/officeDocument/2006/relationships/image" Target="../media/image64.sv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68.svg"/></Relationships>
</file>

<file path=ppt/slides/_rels/slide62.xml.rels><?xml version="1.0" encoding="UTF-8" standalone="yes"?>
<Relationships xmlns="http://schemas.openxmlformats.org/package/2006/relationships"><Relationship Id="rId3" Type="http://schemas.openxmlformats.org/officeDocument/2006/relationships/hyperlink" Target="https://www.scmc.sacro.org.uk/sites/default/files/resource/COMMUNITY%20MEDIATION%206.pdf" TargetMode="External"/><Relationship Id="rId2" Type="http://schemas.openxmlformats.org/officeDocument/2006/relationships/image" Target="../media/image57.jpeg"/><Relationship Id="rId1" Type="http://schemas.openxmlformats.org/officeDocument/2006/relationships/slideLayout" Target="../slideLayouts/slideLayout215.xml"/></Relationships>
</file>

<file path=ppt/slides/_rels/slide63.xml.rels><?xml version="1.0" encoding="UTF-8" standalone="yes"?>
<Relationships xmlns="http://schemas.openxmlformats.org/package/2006/relationships"><Relationship Id="rId2" Type="http://schemas.openxmlformats.org/officeDocument/2006/relationships/hyperlink" Target="http://www.includemeproject.eu/"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8.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153.xml"/><Relationship Id="rId6" Type="http://schemas.openxmlformats.org/officeDocument/2006/relationships/image" Target="../media/image25.png"/><Relationship Id="rId5" Type="http://schemas.openxmlformats.org/officeDocument/2006/relationships/image" Target="../media/image26.svg"/><Relationship Id="rId4" Type="http://schemas.openxmlformats.org/officeDocument/2006/relationships/image" Target="../media/image24.png"/><Relationship Id="rId9"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C7A02EA4-4CBF-804E-84A7-7223E815E249}"/>
              </a:ext>
            </a:extLst>
          </p:cNvPr>
          <p:cNvSpPr>
            <a:spLocks noGrp="1"/>
          </p:cNvSpPr>
          <p:nvPr>
            <p:ph type="body" sz="quarter" idx="15"/>
          </p:nvPr>
        </p:nvSpPr>
        <p:spPr>
          <a:xfrm>
            <a:off x="2898248" y="177335"/>
            <a:ext cx="9089769" cy="697353"/>
          </a:xfrm>
        </p:spPr>
        <p:txBody>
          <a:bodyPr/>
          <a:lstStyle/>
          <a:p>
            <a:r>
              <a:rPr lang="tr-TR" dirty="0"/>
              <a:t>AÇIK EĞİTİM KAYNAKLARI</a:t>
            </a:r>
            <a:endParaRPr lang="en-US" dirty="0"/>
          </a:p>
        </p:txBody>
      </p:sp>
      <p:sp>
        <p:nvSpPr>
          <p:cNvPr id="9" name="Text Placeholder 8">
            <a:extLst>
              <a:ext uri="{FF2B5EF4-FFF2-40B4-BE49-F238E27FC236}">
                <a16:creationId xmlns:a16="http://schemas.microsoft.com/office/drawing/2014/main" xmlns="" id="{89177E28-4F22-7E40-AB64-D1BAC04F32A8}"/>
              </a:ext>
            </a:extLst>
          </p:cNvPr>
          <p:cNvSpPr>
            <a:spLocks noGrp="1"/>
          </p:cNvSpPr>
          <p:nvPr>
            <p:ph type="body" sz="quarter" idx="16"/>
          </p:nvPr>
        </p:nvSpPr>
        <p:spPr>
          <a:xfrm>
            <a:off x="6630565" y="1031278"/>
            <a:ext cx="5278651" cy="697353"/>
          </a:xfrm>
        </p:spPr>
        <p:txBody>
          <a:bodyPr>
            <a:normAutofit fontScale="77500" lnSpcReduction="20000"/>
          </a:bodyPr>
          <a:lstStyle/>
          <a:p>
            <a:r>
              <a:rPr lang="en-US" dirty="0"/>
              <a:t>Include Me </a:t>
            </a:r>
            <a:r>
              <a:rPr lang="tr-TR" dirty="0"/>
              <a:t>Yenilikçi Eğitim Kursu</a:t>
            </a:r>
            <a:endParaRPr lang="en-US" dirty="0"/>
          </a:p>
        </p:txBody>
      </p:sp>
      <p:sp>
        <p:nvSpPr>
          <p:cNvPr id="5" name="TextBox 4">
            <a:extLst>
              <a:ext uri="{FF2B5EF4-FFF2-40B4-BE49-F238E27FC236}">
                <a16:creationId xmlns:a16="http://schemas.microsoft.com/office/drawing/2014/main" xmlns="" id="{BDE2F728-18CA-46BF-A233-43972A4F6F85}"/>
              </a:ext>
            </a:extLst>
          </p:cNvPr>
          <p:cNvSpPr txBox="1"/>
          <p:nvPr/>
        </p:nvSpPr>
        <p:spPr>
          <a:xfrm>
            <a:off x="203982" y="6457890"/>
            <a:ext cx="11784035" cy="400110"/>
          </a:xfrm>
          <a:prstGeom prst="rect">
            <a:avLst/>
          </a:prstGeom>
          <a:noFill/>
        </p:spPr>
        <p:txBody>
          <a:bodyPr wrap="square">
            <a:spAutoFit/>
          </a:bodyPr>
          <a:lstStyle/>
          <a:p>
            <a:pPr algn="ctr"/>
            <a:r>
              <a:rPr lang="en-GB" sz="1000" dirty="0">
                <a:solidFill>
                  <a:schemeClr val="tx2">
                    <a:lumMod val="50000"/>
                  </a:schemeClr>
                </a:solidFill>
              </a:rPr>
              <a:t>Bu program, </a:t>
            </a:r>
            <a:r>
              <a:rPr lang="tr-TR" sz="1000" dirty="0">
                <a:solidFill>
                  <a:schemeClr val="tx2">
                    <a:lumMod val="50000"/>
                  </a:schemeClr>
                </a:solidFill>
              </a:rPr>
              <a:t>Avrupa Komisyonu'nun desteğiyle finanse edilmiştir. Bu yayından (iletişim) yalnızca yazar sorumludur ve Komisyon burada yer alan bilgilerin herhangi bir şekilde kullanılmasından sorumlu değildir.</a:t>
            </a:r>
          </a:p>
          <a:p>
            <a:pPr algn="ctr"/>
            <a:r>
              <a:rPr lang="en-GB" sz="1000">
                <a:solidFill>
                  <a:schemeClr val="tx2">
                    <a:lumMod val="50000"/>
                  </a:schemeClr>
                </a:solidFill>
              </a:rPr>
              <a:t>2020-1- FI01-KA203-066490</a:t>
            </a:r>
            <a:endParaRPr lang="en-GB" sz="1000" dirty="0">
              <a:solidFill>
                <a:schemeClr val="tx2">
                  <a:lumMod val="50000"/>
                </a:schemeClr>
              </a:solidFill>
            </a:endParaRPr>
          </a:p>
        </p:txBody>
      </p:sp>
      <p:sp>
        <p:nvSpPr>
          <p:cNvPr id="2" name="TextBox 1">
            <a:extLst>
              <a:ext uri="{FF2B5EF4-FFF2-40B4-BE49-F238E27FC236}">
                <a16:creationId xmlns:a16="http://schemas.microsoft.com/office/drawing/2014/main" xmlns="" id="{2C96D075-2D4B-4DE7-BBD3-9DA2A1D5B572}"/>
              </a:ext>
            </a:extLst>
          </p:cNvPr>
          <p:cNvSpPr txBox="1"/>
          <p:nvPr/>
        </p:nvSpPr>
        <p:spPr>
          <a:xfrm>
            <a:off x="4855800" y="2038988"/>
            <a:ext cx="7053416" cy="1754326"/>
          </a:xfrm>
          <a:prstGeom prst="rect">
            <a:avLst/>
          </a:prstGeom>
          <a:noFill/>
        </p:spPr>
        <p:txBody>
          <a:bodyPr wrap="square" rtlCol="0">
            <a:spAutoFit/>
          </a:bodyPr>
          <a:lstStyle/>
          <a:p>
            <a:pPr algn="r"/>
            <a:r>
              <a:rPr lang="hr-BA" sz="3600" dirty="0" smtClean="0">
                <a:solidFill>
                  <a:srgbClr val="92D050"/>
                </a:solidFill>
              </a:rPr>
              <a:t>MOD</a:t>
            </a:r>
            <a:r>
              <a:rPr lang="tr-TR" sz="3600" dirty="0" smtClean="0">
                <a:solidFill>
                  <a:srgbClr val="92D050"/>
                </a:solidFill>
              </a:rPr>
              <a:t>ÜL </a:t>
            </a:r>
            <a:r>
              <a:rPr lang="hr-BA" sz="3600" dirty="0" smtClean="0">
                <a:solidFill>
                  <a:srgbClr val="92D050"/>
                </a:solidFill>
              </a:rPr>
              <a:t>4</a:t>
            </a:r>
            <a:r>
              <a:rPr lang="hr-BA" sz="3600" dirty="0">
                <a:solidFill>
                  <a:srgbClr val="92D050"/>
                </a:solidFill>
              </a:rPr>
              <a:t>:</a:t>
            </a:r>
            <a:r>
              <a:rPr lang="hr-BA" sz="3600" dirty="0">
                <a:solidFill>
                  <a:schemeClr val="bg1"/>
                </a:solidFill>
              </a:rPr>
              <a:t> </a:t>
            </a:r>
            <a:r>
              <a:rPr lang="bs-Latn-BA" sz="3600" dirty="0">
                <a:solidFill>
                  <a:schemeClr val="bg1"/>
                </a:solidFill>
              </a:rPr>
              <a:t>Değişimi </a:t>
            </a:r>
            <a:r>
              <a:rPr lang="tr-TR" sz="3600" dirty="0" smtClean="0">
                <a:solidFill>
                  <a:schemeClr val="bg1"/>
                </a:solidFill>
              </a:rPr>
              <a:t>E</a:t>
            </a:r>
            <a:r>
              <a:rPr lang="bs-Latn-BA" sz="3600" dirty="0" smtClean="0">
                <a:solidFill>
                  <a:schemeClr val="bg1"/>
                </a:solidFill>
              </a:rPr>
              <a:t>tkileme </a:t>
            </a:r>
            <a:r>
              <a:rPr lang="bs-Latn-BA" sz="3600" dirty="0">
                <a:solidFill>
                  <a:schemeClr val="bg1"/>
                </a:solidFill>
              </a:rPr>
              <a:t>– </a:t>
            </a:r>
            <a:r>
              <a:rPr lang="tr-TR" sz="3600" dirty="0" smtClean="0">
                <a:solidFill>
                  <a:schemeClr val="bg1"/>
                </a:solidFill>
              </a:rPr>
              <a:t>S</a:t>
            </a:r>
            <a:r>
              <a:rPr lang="bs-Latn-BA" sz="3600" dirty="0" smtClean="0">
                <a:solidFill>
                  <a:schemeClr val="bg1"/>
                </a:solidFill>
              </a:rPr>
              <a:t>tratejiler </a:t>
            </a:r>
            <a:r>
              <a:rPr lang="bs-Latn-BA" sz="3600" dirty="0">
                <a:solidFill>
                  <a:schemeClr val="bg1"/>
                </a:solidFill>
              </a:rPr>
              <a:t>ve </a:t>
            </a:r>
            <a:r>
              <a:rPr lang="tr-TR" sz="3600" dirty="0" smtClean="0">
                <a:solidFill>
                  <a:schemeClr val="bg1"/>
                </a:solidFill>
              </a:rPr>
              <a:t>Y</a:t>
            </a:r>
            <a:r>
              <a:rPr lang="bs-Latn-BA" sz="3600" dirty="0" smtClean="0">
                <a:solidFill>
                  <a:schemeClr val="bg1"/>
                </a:solidFill>
              </a:rPr>
              <a:t>eni </a:t>
            </a:r>
            <a:r>
              <a:rPr lang="tr-TR" sz="3600" dirty="0" smtClean="0">
                <a:solidFill>
                  <a:schemeClr val="bg1"/>
                </a:solidFill>
              </a:rPr>
              <a:t>Y</a:t>
            </a:r>
            <a:r>
              <a:rPr lang="bs-Latn-BA" sz="3600" dirty="0" smtClean="0">
                <a:solidFill>
                  <a:schemeClr val="bg1"/>
                </a:solidFill>
              </a:rPr>
              <a:t>aklaşımlar</a:t>
            </a:r>
            <a:endParaRPr lang="en-US" sz="3600" dirty="0" smtClean="0">
              <a:solidFill>
                <a:schemeClr val="bg1"/>
              </a:solidFill>
            </a:endParaRPr>
          </a:p>
          <a:p>
            <a:pPr algn="r"/>
            <a:endParaRPr lang="en-US" sz="3600" dirty="0">
              <a:solidFill>
                <a:schemeClr val="bg1"/>
              </a:solidFill>
            </a:endParaRP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613506" y="1513945"/>
            <a:ext cx="9504161" cy="582221"/>
          </a:xfrm>
        </p:spPr>
        <p:txBody>
          <a:bodyPr>
            <a:noAutofit/>
          </a:bodyPr>
          <a:lstStyle/>
          <a:p>
            <a:pPr marL="1141413" indent="-514350">
              <a:lnSpc>
                <a:spcPct val="150000"/>
              </a:lnSpc>
              <a:buClr>
                <a:srgbClr val="92D050"/>
              </a:buClr>
              <a:buFont typeface="+mj-lt"/>
              <a:buAutoNum type="arabicPeriod"/>
            </a:pPr>
            <a:r>
              <a:rPr lang="bs-Latn-BA" sz="2800" i="1" dirty="0" smtClean="0">
                <a:solidFill>
                  <a:srgbClr val="92D050"/>
                </a:solidFill>
              </a:rPr>
              <a:t>Gönüllülüğün</a:t>
            </a:r>
            <a:r>
              <a:rPr lang="bs-Latn-BA" sz="2800" i="1" dirty="0" smtClean="0"/>
              <a:t> </a:t>
            </a:r>
            <a:r>
              <a:rPr lang="bs-Latn-BA" sz="2800" i="1" dirty="0"/>
              <a:t>önündeki engeller</a:t>
            </a:r>
          </a:p>
          <a:p>
            <a:pPr marL="1141413" indent="-514350">
              <a:lnSpc>
                <a:spcPct val="150000"/>
              </a:lnSpc>
              <a:buClr>
                <a:srgbClr val="92D050"/>
              </a:buClr>
              <a:buFont typeface="+mj-lt"/>
              <a:buAutoNum type="arabicPeriod"/>
            </a:pPr>
            <a:r>
              <a:rPr lang="bs-Latn-BA" sz="2800" i="1" dirty="0"/>
              <a:t>Politika oluşturma süreçlerinde ve </a:t>
            </a:r>
            <a:r>
              <a:rPr lang="bs-Latn-BA" sz="2800" i="1" dirty="0">
                <a:solidFill>
                  <a:srgbClr val="92D050"/>
                </a:solidFill>
              </a:rPr>
              <a:t>bilgi paylaşımında şeffaflık </a:t>
            </a:r>
            <a:r>
              <a:rPr lang="bs-Latn-BA" sz="2800" i="1" dirty="0"/>
              <a:t>eksikliğinden kaynaklanan engeller</a:t>
            </a:r>
          </a:p>
          <a:p>
            <a:pPr marL="1141413" indent="-514350">
              <a:lnSpc>
                <a:spcPct val="150000"/>
              </a:lnSpc>
              <a:buClr>
                <a:srgbClr val="92D050"/>
              </a:buClr>
              <a:buFont typeface="+mj-lt"/>
              <a:buAutoNum type="arabicPeriod"/>
            </a:pPr>
            <a:r>
              <a:rPr lang="bs-Latn-BA" sz="2800" i="1" dirty="0">
                <a:solidFill>
                  <a:srgbClr val="92D050"/>
                </a:solidFill>
              </a:rPr>
              <a:t>Empati e</a:t>
            </a:r>
            <a:r>
              <a:rPr lang="bs-Latn-BA" sz="2800" i="1" dirty="0"/>
              <a:t>ksikliğinden kaynaklanan engeller</a:t>
            </a:r>
          </a:p>
          <a:p>
            <a:pPr marL="1141413" indent="-514350">
              <a:lnSpc>
                <a:spcPct val="150000"/>
              </a:lnSpc>
              <a:buClr>
                <a:srgbClr val="92D050"/>
              </a:buClr>
              <a:buFont typeface="+mj-lt"/>
              <a:buAutoNum type="arabicPeriod"/>
            </a:pPr>
            <a:r>
              <a:rPr lang="bs-Latn-BA" sz="2800" i="1" dirty="0">
                <a:solidFill>
                  <a:srgbClr val="92D050"/>
                </a:solidFill>
              </a:rPr>
              <a:t>Eğitimin </a:t>
            </a:r>
            <a:r>
              <a:rPr lang="bs-Latn-BA" sz="2800" i="1" dirty="0"/>
              <a:t>önündeki engeller</a:t>
            </a:r>
            <a:endParaRPr lang="bs-Latn-BA" sz="2800" i="1" dirty="0">
              <a:solidFill>
                <a:srgbClr val="92D050"/>
              </a:solidFill>
            </a:endParaRPr>
          </a:p>
        </p:txBody>
      </p:sp>
      <p:sp>
        <p:nvSpPr>
          <p:cNvPr id="4" name="Text Placeholder 2"/>
          <p:cNvSpPr>
            <a:spLocks noGrp="1"/>
          </p:cNvSpPr>
          <p:nvPr>
            <p:ph type="body" sz="quarter" idx="4294967295"/>
          </p:nvPr>
        </p:nvSpPr>
        <p:spPr>
          <a:xfrm>
            <a:off x="613506" y="364067"/>
            <a:ext cx="9280992" cy="1063449"/>
          </a:xfrm>
          <a:prstGeom prst="rect">
            <a:avLst/>
          </a:prstGeom>
        </p:spPr>
        <p:txBody>
          <a:bodyPr>
            <a:normAutofit fontScale="92500"/>
          </a:bodyPr>
          <a:lstStyle/>
          <a:p>
            <a:pPr marL="0" indent="0">
              <a:buNone/>
            </a:pPr>
            <a:r>
              <a:rPr lang="en-US" sz="3200" b="1" dirty="0">
                <a:solidFill>
                  <a:schemeClr val="bg1"/>
                </a:solidFill>
              </a:rPr>
              <a:t>TOPLULUĞUNUZDAKİ BAŞKALARI İÇİN ARABULUCULUKTA ERİŞİM VE KATILIMIN ÖNÜNDEKİ ENGELLER</a:t>
            </a:r>
            <a:endParaRPr lang="en-US" sz="3200" b="1" dirty="0">
              <a:solidFill>
                <a:schemeClr val="bg1"/>
              </a:solidFill>
            </a:endParaRPr>
          </a:p>
        </p:txBody>
      </p:sp>
      <p:sp>
        <p:nvSpPr>
          <p:cNvPr id="6" name="Text Placeholder 3"/>
          <p:cNvSpPr>
            <a:spLocks noGrp="1"/>
          </p:cNvSpPr>
          <p:nvPr>
            <p:ph type="body" sz="quarter" idx="4294967295"/>
          </p:nvPr>
        </p:nvSpPr>
        <p:spPr>
          <a:xfrm>
            <a:off x="5944719" y="5206999"/>
            <a:ext cx="6104469" cy="609600"/>
          </a:xfrm>
          <a:prstGeom prst="rect">
            <a:avLst/>
          </a:prstGeom>
        </p:spPr>
        <p:txBody>
          <a:bodyPr>
            <a:normAutofit/>
          </a:bodyPr>
          <a:lstStyle/>
          <a:p>
            <a:pPr marL="0" indent="0" algn="just">
              <a:buNone/>
            </a:pPr>
            <a:r>
              <a:rPr lang="tr-TR" sz="3200" b="1" i="1" dirty="0" smtClean="0">
                <a:solidFill>
                  <a:schemeClr val="bg1"/>
                </a:solidFill>
              </a:rPr>
              <a:t>BU DURUMLARA BİR GÖZ ATALIM</a:t>
            </a:r>
            <a:r>
              <a:rPr lang="bs-Latn-BA" sz="3200" b="1" i="1" dirty="0" smtClean="0">
                <a:solidFill>
                  <a:schemeClr val="bg1"/>
                </a:solidFill>
              </a:rPr>
              <a:t>!</a:t>
            </a:r>
            <a:endParaRPr lang="hr-BA" sz="3200" i="1" dirty="0">
              <a:solidFill>
                <a:schemeClr val="bg1"/>
              </a:solidFill>
            </a:endParaRPr>
          </a:p>
        </p:txBody>
      </p:sp>
    </p:spTree>
    <p:extLst>
      <p:ext uri="{BB962C8B-B14F-4D97-AF65-F5344CB8AC3E}">
        <p14:creationId xmlns:p14="http://schemas.microsoft.com/office/powerpoint/2010/main" val="900167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2"/>
          </p:nvPr>
        </p:nvSpPr>
        <p:spPr>
          <a:xfrm>
            <a:off x="197707" y="377493"/>
            <a:ext cx="11656541" cy="641689"/>
          </a:xfrm>
        </p:spPr>
        <p:txBody>
          <a:bodyPr>
            <a:noAutofit/>
          </a:bodyPr>
          <a:lstStyle/>
          <a:p>
            <a:pPr algn="ctr"/>
            <a:r>
              <a:rPr lang="en-IE" sz="3200" b="1" dirty="0"/>
              <a:t>1. </a:t>
            </a:r>
            <a:r>
              <a:rPr lang="en-IE" sz="3200" b="1" dirty="0" err="1"/>
              <a:t>Bunları</a:t>
            </a:r>
            <a:r>
              <a:rPr lang="en-IE" sz="3200" b="1" dirty="0"/>
              <a:t> </a:t>
            </a:r>
            <a:r>
              <a:rPr lang="en-IE" sz="3200" b="1" dirty="0" err="1"/>
              <a:t>aşmak</a:t>
            </a:r>
            <a:r>
              <a:rPr lang="en-IE" sz="3200" b="1" dirty="0"/>
              <a:t> </a:t>
            </a:r>
            <a:r>
              <a:rPr lang="en-IE" sz="3200" b="1" dirty="0" err="1"/>
              <a:t>için</a:t>
            </a:r>
            <a:r>
              <a:rPr lang="en-IE" sz="3200" b="1" dirty="0"/>
              <a:t> </a:t>
            </a:r>
            <a:r>
              <a:rPr lang="en-IE" sz="3200" b="1" dirty="0" err="1">
                <a:solidFill>
                  <a:srgbClr val="92D050"/>
                </a:solidFill>
              </a:rPr>
              <a:t>gönüllülüğün</a:t>
            </a:r>
            <a:r>
              <a:rPr lang="en-IE" sz="3200" b="1" dirty="0">
                <a:solidFill>
                  <a:srgbClr val="92D050"/>
                </a:solidFill>
              </a:rPr>
              <a:t> </a:t>
            </a:r>
            <a:r>
              <a:rPr lang="en-IE" sz="3200" b="1" dirty="0" err="1">
                <a:solidFill>
                  <a:srgbClr val="92D050"/>
                </a:solidFill>
              </a:rPr>
              <a:t>önündeki</a:t>
            </a:r>
            <a:r>
              <a:rPr lang="en-IE" sz="3200" b="1" dirty="0">
                <a:solidFill>
                  <a:srgbClr val="92D050"/>
                </a:solidFill>
              </a:rPr>
              <a:t> </a:t>
            </a:r>
            <a:r>
              <a:rPr lang="en-IE" sz="3200" b="1" dirty="0" err="1">
                <a:solidFill>
                  <a:srgbClr val="92D050"/>
                </a:solidFill>
              </a:rPr>
              <a:t>engelleri</a:t>
            </a:r>
            <a:r>
              <a:rPr lang="en-IE" sz="3200" b="1" dirty="0">
                <a:solidFill>
                  <a:srgbClr val="92D050"/>
                </a:solidFill>
              </a:rPr>
              <a:t> </a:t>
            </a:r>
            <a:r>
              <a:rPr lang="en-IE" sz="3200" b="1" dirty="0" err="1" smtClean="0"/>
              <a:t>anlamak</a:t>
            </a:r>
            <a:endParaRPr lang="hr-BA" sz="3200" b="1" dirty="0" smtClean="0"/>
          </a:p>
        </p:txBody>
      </p:sp>
      <p:sp>
        <p:nvSpPr>
          <p:cNvPr id="4" name="Text Placeholder 3"/>
          <p:cNvSpPr>
            <a:spLocks noGrp="1"/>
          </p:cNvSpPr>
          <p:nvPr>
            <p:ph type="body" sz="quarter" idx="23"/>
          </p:nvPr>
        </p:nvSpPr>
        <p:spPr>
          <a:xfrm>
            <a:off x="763287" y="2321053"/>
            <a:ext cx="4129388" cy="4013765"/>
          </a:xfrm>
        </p:spPr>
        <p:txBody>
          <a:bodyPr>
            <a:normAutofit/>
          </a:bodyPr>
          <a:lstStyle/>
          <a:p>
            <a:r>
              <a:rPr lang="hr-BA" sz="2400" b="1" dirty="0" smtClean="0">
                <a:solidFill>
                  <a:srgbClr val="92D050"/>
                </a:solidFill>
              </a:rPr>
              <a:t>Gönüllülük</a:t>
            </a:r>
            <a:r>
              <a:rPr lang="hr-BA" sz="2400" dirty="0"/>
              <a:t>, </a:t>
            </a:r>
            <a:r>
              <a:rPr lang="hr-BA" sz="2400" b="1" dirty="0">
                <a:solidFill>
                  <a:srgbClr val="92D050"/>
                </a:solidFill>
              </a:rPr>
              <a:t>Göçmen Toplumu Arabuluculuğunun </a:t>
            </a:r>
            <a:r>
              <a:rPr lang="hr-BA" sz="2400" dirty="0"/>
              <a:t>önemli bir parçasıdır ve bu açıdan bazen aşmamız gereken en yaygın engeller şunlardır:</a:t>
            </a:r>
            <a:endParaRPr lang="hr-BA" sz="2400" dirty="0"/>
          </a:p>
        </p:txBody>
      </p:sp>
      <p:sp>
        <p:nvSpPr>
          <p:cNvPr id="6" name="Text Placeholder 5">
            <a:extLst>
              <a:ext uri="{FF2B5EF4-FFF2-40B4-BE49-F238E27FC236}">
                <a16:creationId xmlns:a16="http://schemas.microsoft.com/office/drawing/2014/main" xmlns="" id="{F757A7DB-196D-418F-BD67-FAB12B633F66}"/>
              </a:ext>
            </a:extLst>
          </p:cNvPr>
          <p:cNvSpPr>
            <a:spLocks noGrp="1"/>
          </p:cNvSpPr>
          <p:nvPr>
            <p:ph type="body" sz="quarter" idx="20"/>
          </p:nvPr>
        </p:nvSpPr>
        <p:spPr>
          <a:xfrm>
            <a:off x="5183150" y="2321053"/>
            <a:ext cx="6671098" cy="3722513"/>
          </a:xfrm>
        </p:spPr>
        <p:txBody>
          <a:bodyPr/>
          <a:lstStyle/>
          <a:p>
            <a:pPr marL="342900" indent="-342900">
              <a:buClr>
                <a:srgbClr val="92D050"/>
              </a:buClr>
              <a:buFont typeface="Arial" panose="020B0604020202020204" pitchFamily="34" charset="0"/>
              <a:buChar char="•"/>
            </a:pPr>
            <a:r>
              <a:rPr lang="en-US" dirty="0" err="1"/>
              <a:t>Bazı</a:t>
            </a:r>
            <a:r>
              <a:rPr lang="en-US" dirty="0"/>
              <a:t> </a:t>
            </a:r>
            <a:r>
              <a:rPr lang="en-US" dirty="0" err="1"/>
              <a:t>ülkelerde</a:t>
            </a:r>
            <a:r>
              <a:rPr lang="en-US" dirty="0"/>
              <a:t> </a:t>
            </a:r>
            <a:r>
              <a:rPr lang="en-US" i="1" dirty="0" err="1">
                <a:solidFill>
                  <a:srgbClr val="28AF95"/>
                </a:solidFill>
              </a:rPr>
              <a:t>göçmenlerin</a:t>
            </a:r>
            <a:r>
              <a:rPr lang="en-US" dirty="0"/>
              <a:t> </a:t>
            </a:r>
            <a:r>
              <a:rPr lang="en-US" i="1" dirty="0" err="1">
                <a:solidFill>
                  <a:srgbClr val="28AF95"/>
                </a:solidFill>
              </a:rPr>
              <a:t>gönüllü</a:t>
            </a:r>
            <a:r>
              <a:rPr lang="en-US" i="1" dirty="0">
                <a:solidFill>
                  <a:srgbClr val="28AF95"/>
                </a:solidFill>
              </a:rPr>
              <a:t> </a:t>
            </a:r>
            <a:r>
              <a:rPr lang="en-US" i="1" dirty="0" err="1">
                <a:solidFill>
                  <a:srgbClr val="28AF95"/>
                </a:solidFill>
              </a:rPr>
              <a:t>olmalarına</a:t>
            </a:r>
            <a:r>
              <a:rPr lang="en-US" i="1" dirty="0">
                <a:solidFill>
                  <a:srgbClr val="28AF95"/>
                </a:solidFill>
              </a:rPr>
              <a:t> </a:t>
            </a:r>
            <a:r>
              <a:rPr lang="en-US" i="1" dirty="0" err="1">
                <a:solidFill>
                  <a:srgbClr val="28AF95"/>
                </a:solidFill>
              </a:rPr>
              <a:t>izin</a:t>
            </a:r>
            <a:r>
              <a:rPr lang="en-US" i="1" dirty="0">
                <a:solidFill>
                  <a:srgbClr val="28AF95"/>
                </a:solidFill>
              </a:rPr>
              <a:t> </a:t>
            </a:r>
            <a:r>
              <a:rPr lang="en-US" i="1" dirty="0" err="1">
                <a:solidFill>
                  <a:srgbClr val="28AF95"/>
                </a:solidFill>
              </a:rPr>
              <a:t>verilmez</a:t>
            </a:r>
            <a:r>
              <a:rPr lang="en-US" i="1" dirty="0">
                <a:solidFill>
                  <a:srgbClr val="28AF95"/>
                </a:solidFill>
              </a:rPr>
              <a:t> </a:t>
            </a:r>
            <a:r>
              <a:rPr lang="en-US" dirty="0"/>
              <a:t>(</a:t>
            </a:r>
            <a:r>
              <a:rPr lang="en-US" dirty="0" err="1"/>
              <a:t>sigorta</a:t>
            </a:r>
            <a:r>
              <a:rPr lang="en-US" dirty="0"/>
              <a:t>, </a:t>
            </a:r>
            <a:r>
              <a:rPr lang="en-US" dirty="0" err="1"/>
              <a:t>yetkili</a:t>
            </a:r>
            <a:r>
              <a:rPr lang="en-US" dirty="0"/>
              <a:t> </a:t>
            </a:r>
            <a:r>
              <a:rPr lang="en-US" dirty="0" err="1"/>
              <a:t>makam</a:t>
            </a:r>
            <a:r>
              <a:rPr lang="en-US" dirty="0"/>
              <a:t> </a:t>
            </a:r>
            <a:r>
              <a:rPr lang="en-US" dirty="0" err="1"/>
              <a:t>incelemesi</a:t>
            </a:r>
            <a:r>
              <a:rPr lang="en-US" dirty="0"/>
              <a:t> vb.). </a:t>
            </a:r>
            <a:r>
              <a:rPr lang="en-US" dirty="0" err="1"/>
              <a:t>Diğer</a:t>
            </a:r>
            <a:r>
              <a:rPr lang="en-US" dirty="0"/>
              <a:t> </a:t>
            </a:r>
            <a:r>
              <a:rPr lang="en-US" dirty="0" err="1"/>
              <a:t>ülkelerde</a:t>
            </a:r>
            <a:r>
              <a:rPr lang="en-US" dirty="0"/>
              <a:t> </a:t>
            </a:r>
            <a:r>
              <a:rPr lang="en-US" dirty="0" err="1"/>
              <a:t>gönüllü</a:t>
            </a:r>
            <a:r>
              <a:rPr lang="en-US" dirty="0"/>
              <a:t> </a:t>
            </a:r>
            <a:r>
              <a:rPr lang="en-US" dirty="0" err="1"/>
              <a:t>olabilmek</a:t>
            </a:r>
            <a:r>
              <a:rPr lang="en-US" dirty="0"/>
              <a:t> </a:t>
            </a:r>
            <a:r>
              <a:rPr lang="en-US" dirty="0" err="1"/>
              <a:t>için</a:t>
            </a:r>
            <a:r>
              <a:rPr lang="en-US" dirty="0"/>
              <a:t> </a:t>
            </a:r>
            <a:r>
              <a:rPr lang="en-US" dirty="0" err="1"/>
              <a:t>referanslara</a:t>
            </a:r>
            <a:r>
              <a:rPr lang="en-US" dirty="0"/>
              <a:t> </a:t>
            </a:r>
            <a:r>
              <a:rPr lang="en-US" dirty="0" err="1"/>
              <a:t>ihtiyaç</a:t>
            </a:r>
            <a:r>
              <a:rPr lang="en-US" dirty="0"/>
              <a:t> </a:t>
            </a:r>
            <a:r>
              <a:rPr lang="en-US" dirty="0" err="1"/>
              <a:t>duyulmaktadır</a:t>
            </a:r>
            <a:r>
              <a:rPr lang="en-US" dirty="0"/>
              <a:t>. </a:t>
            </a:r>
            <a:r>
              <a:rPr lang="en-US" dirty="0" err="1"/>
              <a:t>Sınırlı</a:t>
            </a:r>
            <a:r>
              <a:rPr lang="en-US" dirty="0"/>
              <a:t> </a:t>
            </a:r>
            <a:r>
              <a:rPr lang="en-US" dirty="0" err="1"/>
              <a:t>bir</a:t>
            </a:r>
            <a:r>
              <a:rPr lang="en-US" dirty="0"/>
              <a:t> </a:t>
            </a:r>
            <a:r>
              <a:rPr lang="en-US" dirty="0" err="1"/>
              <a:t>sosyal</a:t>
            </a:r>
            <a:r>
              <a:rPr lang="en-US" dirty="0"/>
              <a:t> </a:t>
            </a:r>
            <a:r>
              <a:rPr lang="en-US" dirty="0" err="1"/>
              <a:t>ağa</a:t>
            </a:r>
            <a:r>
              <a:rPr lang="en-US" dirty="0"/>
              <a:t> </a:t>
            </a:r>
            <a:r>
              <a:rPr lang="en-US" dirty="0" err="1"/>
              <a:t>sahip</a:t>
            </a:r>
            <a:r>
              <a:rPr lang="en-US" dirty="0"/>
              <a:t> </a:t>
            </a:r>
            <a:r>
              <a:rPr lang="en-US" dirty="0" err="1"/>
              <a:t>bir</a:t>
            </a:r>
            <a:r>
              <a:rPr lang="en-US" dirty="0"/>
              <a:t> </a:t>
            </a:r>
            <a:r>
              <a:rPr lang="en-US" dirty="0" err="1"/>
              <a:t>göçmen</a:t>
            </a:r>
            <a:r>
              <a:rPr lang="en-US" dirty="0"/>
              <a:t> her zaman </a:t>
            </a:r>
            <a:r>
              <a:rPr lang="en-US" dirty="0" err="1"/>
              <a:t>gerekli</a:t>
            </a:r>
            <a:r>
              <a:rPr lang="en-US" dirty="0"/>
              <a:t> </a:t>
            </a:r>
            <a:r>
              <a:rPr lang="en-US" dirty="0" err="1"/>
              <a:t>referansları</a:t>
            </a:r>
            <a:r>
              <a:rPr lang="en-US" dirty="0"/>
              <a:t> </a:t>
            </a:r>
            <a:r>
              <a:rPr lang="en-US" dirty="0" err="1"/>
              <a:t>bulamıyor</a:t>
            </a:r>
            <a:r>
              <a:rPr lang="en-US" dirty="0"/>
              <a:t>.</a:t>
            </a:r>
          </a:p>
          <a:p>
            <a:pPr marL="342900" indent="-342900">
              <a:buClr>
                <a:srgbClr val="92D050"/>
              </a:buClr>
              <a:buFont typeface="Arial" panose="020B0604020202020204" pitchFamily="34" charset="0"/>
              <a:buChar char="•"/>
            </a:pPr>
            <a:endParaRPr lang="en-US" dirty="0"/>
          </a:p>
          <a:p>
            <a:pPr marL="342900" indent="-342900">
              <a:buClr>
                <a:srgbClr val="92D050"/>
              </a:buClr>
              <a:buFont typeface="Arial" panose="020B0604020202020204" pitchFamily="34" charset="0"/>
              <a:buChar char="•"/>
            </a:pPr>
            <a:r>
              <a:rPr lang="en-US" dirty="0" err="1"/>
              <a:t>Gönüllülüğü</a:t>
            </a:r>
            <a:r>
              <a:rPr lang="en-US" dirty="0"/>
              <a:t> </a:t>
            </a:r>
            <a:r>
              <a:rPr lang="en-US" dirty="0" err="1"/>
              <a:t>teşvik</a:t>
            </a:r>
            <a:r>
              <a:rPr lang="en-US" dirty="0"/>
              <a:t> </a:t>
            </a:r>
            <a:r>
              <a:rPr lang="en-US" dirty="0" err="1"/>
              <a:t>eden</a:t>
            </a:r>
            <a:r>
              <a:rPr lang="en-US" dirty="0"/>
              <a:t> </a:t>
            </a:r>
            <a:r>
              <a:rPr lang="en-US" dirty="0" err="1"/>
              <a:t>yetkililer</a:t>
            </a:r>
            <a:r>
              <a:rPr lang="en-US" dirty="0"/>
              <a:t>, </a:t>
            </a:r>
            <a:r>
              <a:rPr lang="en-US" i="1" dirty="0" err="1">
                <a:solidFill>
                  <a:srgbClr val="28AF95"/>
                </a:solidFill>
              </a:rPr>
              <a:t>gönüllü</a:t>
            </a:r>
            <a:r>
              <a:rPr lang="en-US" i="1" dirty="0">
                <a:solidFill>
                  <a:srgbClr val="28AF95"/>
                </a:solidFill>
              </a:rPr>
              <a:t> </a:t>
            </a:r>
            <a:r>
              <a:rPr lang="en-US" i="1" dirty="0" err="1">
                <a:solidFill>
                  <a:srgbClr val="28AF95"/>
                </a:solidFill>
              </a:rPr>
              <a:t>kuruluşlar</a:t>
            </a:r>
            <a:r>
              <a:rPr lang="en-US" i="1" dirty="0">
                <a:solidFill>
                  <a:srgbClr val="28AF95"/>
                </a:solidFill>
              </a:rPr>
              <a:t> </a:t>
            </a:r>
            <a:r>
              <a:rPr lang="en-US" i="1" dirty="0" err="1">
                <a:solidFill>
                  <a:srgbClr val="28AF95"/>
                </a:solidFill>
              </a:rPr>
              <a:t>ve</a:t>
            </a:r>
            <a:r>
              <a:rPr lang="en-US" i="1" dirty="0">
                <a:solidFill>
                  <a:srgbClr val="28AF95"/>
                </a:solidFill>
              </a:rPr>
              <a:t> </a:t>
            </a:r>
            <a:r>
              <a:rPr lang="en-US" i="1" dirty="0" err="1">
                <a:solidFill>
                  <a:srgbClr val="28AF95"/>
                </a:solidFill>
              </a:rPr>
              <a:t>ajanslar</a:t>
            </a:r>
            <a:r>
              <a:rPr lang="en-US" i="1" dirty="0">
                <a:solidFill>
                  <a:srgbClr val="28AF95"/>
                </a:solidFill>
              </a:rPr>
              <a:t> </a:t>
            </a:r>
            <a:r>
              <a:rPr lang="en-US" i="1" dirty="0" err="1">
                <a:solidFill>
                  <a:srgbClr val="28AF95"/>
                </a:solidFill>
              </a:rPr>
              <a:t>tarafından</a:t>
            </a:r>
            <a:r>
              <a:rPr lang="en-US" i="1" dirty="0">
                <a:solidFill>
                  <a:srgbClr val="28AF95"/>
                </a:solidFill>
              </a:rPr>
              <a:t> </a:t>
            </a:r>
            <a:r>
              <a:rPr lang="en-US" i="1" dirty="0" err="1">
                <a:solidFill>
                  <a:srgbClr val="28AF95"/>
                </a:solidFill>
              </a:rPr>
              <a:t>göçmenlerin</a:t>
            </a:r>
            <a:r>
              <a:rPr lang="en-US" i="1" dirty="0">
                <a:solidFill>
                  <a:srgbClr val="28AF95"/>
                </a:solidFill>
              </a:rPr>
              <a:t> </a:t>
            </a:r>
            <a:r>
              <a:rPr lang="en-US" i="1" dirty="0" err="1">
                <a:solidFill>
                  <a:srgbClr val="28AF95"/>
                </a:solidFill>
              </a:rPr>
              <a:t>potansiyel</a:t>
            </a:r>
            <a:r>
              <a:rPr lang="en-US" i="1" dirty="0">
                <a:solidFill>
                  <a:srgbClr val="28AF95"/>
                </a:solidFill>
              </a:rPr>
              <a:t> </a:t>
            </a:r>
            <a:r>
              <a:rPr lang="en-US" i="1" dirty="0" err="1">
                <a:solidFill>
                  <a:srgbClr val="28AF95"/>
                </a:solidFill>
              </a:rPr>
              <a:t>gönüllüler</a:t>
            </a:r>
            <a:r>
              <a:rPr lang="en-US" i="1" dirty="0">
                <a:solidFill>
                  <a:srgbClr val="28AF95"/>
                </a:solidFill>
              </a:rPr>
              <a:t> </a:t>
            </a:r>
            <a:r>
              <a:rPr lang="en-US" i="1" dirty="0" err="1">
                <a:solidFill>
                  <a:srgbClr val="28AF95"/>
                </a:solidFill>
              </a:rPr>
              <a:t>olabileceğine</a:t>
            </a:r>
            <a:r>
              <a:rPr lang="en-US" i="1" dirty="0">
                <a:solidFill>
                  <a:srgbClr val="28AF95"/>
                </a:solidFill>
              </a:rPr>
              <a:t> </a:t>
            </a:r>
            <a:r>
              <a:rPr lang="en-US" i="1" dirty="0" err="1">
                <a:solidFill>
                  <a:srgbClr val="28AF95"/>
                </a:solidFill>
              </a:rPr>
              <a:t>dair</a:t>
            </a:r>
            <a:r>
              <a:rPr lang="en-US" i="1" dirty="0">
                <a:solidFill>
                  <a:srgbClr val="28AF95"/>
                </a:solidFill>
              </a:rPr>
              <a:t> </a:t>
            </a:r>
            <a:r>
              <a:rPr lang="en-US" i="1" dirty="0" err="1">
                <a:solidFill>
                  <a:srgbClr val="28AF95"/>
                </a:solidFill>
              </a:rPr>
              <a:t>düşünce</a:t>
            </a:r>
            <a:r>
              <a:rPr lang="en-US" i="1" dirty="0">
                <a:solidFill>
                  <a:srgbClr val="28AF95"/>
                </a:solidFill>
              </a:rPr>
              <a:t> </a:t>
            </a:r>
            <a:r>
              <a:rPr lang="en-US" i="1" dirty="0" err="1">
                <a:solidFill>
                  <a:srgbClr val="28AF95"/>
                </a:solidFill>
              </a:rPr>
              <a:t>eksikliği</a:t>
            </a:r>
            <a:r>
              <a:rPr lang="en-US" dirty="0"/>
              <a:t> </a:t>
            </a:r>
            <a:r>
              <a:rPr lang="en-US" dirty="0" err="1"/>
              <a:t>ve</a:t>
            </a:r>
            <a:r>
              <a:rPr lang="en-US" dirty="0"/>
              <a:t> </a:t>
            </a:r>
            <a:r>
              <a:rPr lang="en-US" dirty="0" err="1"/>
              <a:t>bazen</a:t>
            </a:r>
            <a:r>
              <a:rPr lang="en-US" dirty="0"/>
              <a:t> </a:t>
            </a:r>
            <a:r>
              <a:rPr lang="en-US" dirty="0" err="1" smtClean="0"/>
              <a:t>inanç</a:t>
            </a:r>
            <a:endParaRPr lang="hr-BA" dirty="0"/>
          </a:p>
        </p:txBody>
      </p:sp>
    </p:spTree>
    <p:extLst>
      <p:ext uri="{BB962C8B-B14F-4D97-AF65-F5344CB8AC3E}">
        <p14:creationId xmlns:p14="http://schemas.microsoft.com/office/powerpoint/2010/main" val="2938184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2"/>
          </p:nvPr>
        </p:nvSpPr>
        <p:spPr>
          <a:xfrm>
            <a:off x="267729" y="157360"/>
            <a:ext cx="11656541" cy="641689"/>
          </a:xfrm>
        </p:spPr>
        <p:txBody>
          <a:bodyPr>
            <a:noAutofit/>
          </a:bodyPr>
          <a:lstStyle/>
          <a:p>
            <a:pPr algn="ctr"/>
            <a:r>
              <a:rPr lang="en-IE" sz="3000" b="1" dirty="0"/>
              <a:t>2. </a:t>
            </a:r>
            <a:r>
              <a:rPr lang="en-IE" sz="3000" b="1" dirty="0" err="1">
                <a:solidFill>
                  <a:srgbClr val="92D050"/>
                </a:solidFill>
              </a:rPr>
              <a:t>Politika</a:t>
            </a:r>
            <a:r>
              <a:rPr lang="en-IE" sz="3000" b="1" dirty="0">
                <a:solidFill>
                  <a:srgbClr val="92D050"/>
                </a:solidFill>
              </a:rPr>
              <a:t> </a:t>
            </a:r>
            <a:r>
              <a:rPr lang="en-IE" sz="3000" b="1" dirty="0" err="1">
                <a:solidFill>
                  <a:srgbClr val="92D050"/>
                </a:solidFill>
              </a:rPr>
              <a:t>oluşturma</a:t>
            </a:r>
            <a:r>
              <a:rPr lang="en-IE" sz="3000" b="1" dirty="0">
                <a:solidFill>
                  <a:srgbClr val="92D050"/>
                </a:solidFill>
              </a:rPr>
              <a:t> </a:t>
            </a:r>
            <a:r>
              <a:rPr lang="en-IE" sz="3000" b="1" dirty="0" err="1">
                <a:solidFill>
                  <a:srgbClr val="92D050"/>
                </a:solidFill>
              </a:rPr>
              <a:t>süreçlerinde</a:t>
            </a:r>
            <a:r>
              <a:rPr lang="en-IE" sz="3000" b="1" dirty="0">
                <a:solidFill>
                  <a:srgbClr val="92D050"/>
                </a:solidFill>
              </a:rPr>
              <a:t> </a:t>
            </a:r>
            <a:r>
              <a:rPr lang="en-IE" sz="3000" b="1" dirty="0" err="1">
                <a:solidFill>
                  <a:srgbClr val="92D050"/>
                </a:solidFill>
              </a:rPr>
              <a:t>şeffaflık</a:t>
            </a:r>
            <a:r>
              <a:rPr lang="en-IE" sz="3000" b="1" dirty="0">
                <a:solidFill>
                  <a:srgbClr val="92D050"/>
                </a:solidFill>
              </a:rPr>
              <a:t> </a:t>
            </a:r>
            <a:r>
              <a:rPr lang="en-IE" sz="3000" b="1" dirty="0" err="1">
                <a:solidFill>
                  <a:srgbClr val="92D050"/>
                </a:solidFill>
              </a:rPr>
              <a:t>eksikliğinden</a:t>
            </a:r>
            <a:r>
              <a:rPr lang="en-IE" sz="3000" b="1" dirty="0">
                <a:solidFill>
                  <a:srgbClr val="92D050"/>
                </a:solidFill>
              </a:rPr>
              <a:t> </a:t>
            </a:r>
            <a:r>
              <a:rPr lang="en-IE" sz="3000" b="1" dirty="0" err="1"/>
              <a:t>kaynaklanan</a:t>
            </a:r>
            <a:r>
              <a:rPr lang="en-IE" sz="3000" b="1" dirty="0"/>
              <a:t> </a:t>
            </a:r>
            <a:r>
              <a:rPr lang="en-IE" sz="3000" b="1" dirty="0" err="1"/>
              <a:t>engelleri</a:t>
            </a:r>
            <a:r>
              <a:rPr lang="en-IE" sz="3000" b="1" dirty="0"/>
              <a:t> </a:t>
            </a:r>
            <a:r>
              <a:rPr lang="en-IE" sz="3000" b="1" dirty="0" err="1"/>
              <a:t>anlamak</a:t>
            </a:r>
            <a:r>
              <a:rPr lang="en-IE" sz="3000" b="1" dirty="0"/>
              <a:t> </a:t>
            </a:r>
            <a:r>
              <a:rPr lang="en-IE" sz="3000" b="1" dirty="0" err="1"/>
              <a:t>ve</a:t>
            </a:r>
            <a:r>
              <a:rPr lang="en-IE" sz="3000" b="1" dirty="0"/>
              <a:t> </a:t>
            </a:r>
            <a:r>
              <a:rPr lang="en-IE" sz="3000" b="1" dirty="0" err="1"/>
              <a:t>bunların</a:t>
            </a:r>
            <a:r>
              <a:rPr lang="en-IE" sz="3000" b="1" dirty="0"/>
              <a:t> </a:t>
            </a:r>
            <a:r>
              <a:rPr lang="en-IE" sz="3000" b="1" dirty="0" err="1"/>
              <a:t>üstesinden</a:t>
            </a:r>
            <a:r>
              <a:rPr lang="en-IE" sz="3000" b="1" dirty="0"/>
              <a:t> </a:t>
            </a:r>
            <a:r>
              <a:rPr lang="en-IE" sz="3000" b="1" dirty="0" err="1"/>
              <a:t>gelmek</a:t>
            </a:r>
            <a:r>
              <a:rPr lang="en-IE" sz="3000" b="1" dirty="0"/>
              <a:t> </a:t>
            </a:r>
            <a:r>
              <a:rPr lang="en-IE" sz="3000" b="1" dirty="0" err="1"/>
              <a:t>için</a:t>
            </a:r>
            <a:r>
              <a:rPr lang="en-IE" sz="3000" b="1" dirty="0"/>
              <a:t> </a:t>
            </a:r>
            <a:r>
              <a:rPr lang="en-IE" sz="3000" b="1" dirty="0" err="1"/>
              <a:t>bilgi</a:t>
            </a:r>
            <a:r>
              <a:rPr lang="en-IE" sz="3000" b="1" dirty="0"/>
              <a:t> </a:t>
            </a:r>
            <a:r>
              <a:rPr lang="en-IE" sz="3000" b="1" dirty="0" err="1" smtClean="0"/>
              <a:t>paylaşımı</a:t>
            </a:r>
            <a:r>
              <a:rPr lang="tr-TR" sz="3000" b="1" dirty="0" smtClean="0"/>
              <a:t> </a:t>
            </a:r>
            <a:r>
              <a:rPr lang="hr-BA" sz="3000" b="1" dirty="0" smtClean="0">
                <a:solidFill>
                  <a:schemeClr val="bg1"/>
                </a:solidFill>
              </a:rPr>
              <a:t>in </a:t>
            </a:r>
            <a:r>
              <a:rPr lang="hr-BA" sz="3200" b="1" dirty="0">
                <a:solidFill>
                  <a:schemeClr val="bg1"/>
                </a:solidFill>
              </a:rPr>
              <a:t>order to overcome them</a:t>
            </a:r>
            <a:endParaRPr lang="en-US" sz="3200" b="1" dirty="0">
              <a:solidFill>
                <a:schemeClr val="bg1"/>
              </a:solidFill>
            </a:endParaRPr>
          </a:p>
        </p:txBody>
      </p:sp>
      <p:sp>
        <p:nvSpPr>
          <p:cNvPr id="4" name="Text Placeholder 3"/>
          <p:cNvSpPr>
            <a:spLocks noGrp="1"/>
          </p:cNvSpPr>
          <p:nvPr>
            <p:ph type="body" sz="quarter" idx="23"/>
          </p:nvPr>
        </p:nvSpPr>
        <p:spPr>
          <a:xfrm>
            <a:off x="706942" y="1109129"/>
            <a:ext cx="11049162" cy="1237281"/>
          </a:xfrm>
        </p:spPr>
        <p:txBody>
          <a:bodyPr>
            <a:normAutofit/>
          </a:bodyPr>
          <a:lstStyle/>
          <a:p>
            <a:r>
              <a:rPr lang="hr-BA" sz="2400" dirty="0"/>
              <a:t>“</a:t>
            </a:r>
            <a:r>
              <a:rPr lang="hr-BA" sz="2400" b="1" dirty="0">
                <a:solidFill>
                  <a:srgbClr val="92D050"/>
                </a:solidFill>
              </a:rPr>
              <a:t>Avrupa genelinde göçmenlerin önderliğindeki savunuculuk, Mohammed Badran, 2019</a:t>
            </a:r>
            <a:r>
              <a:rPr lang="hr-BA" sz="2400" dirty="0"/>
              <a:t>” araştırması şunları </a:t>
            </a:r>
            <a:r>
              <a:rPr lang="hr-BA" sz="2400" dirty="0" smtClean="0"/>
              <a:t>gösteriyor:</a:t>
            </a:r>
            <a:endParaRPr lang="hr-BA" sz="2400" dirty="0"/>
          </a:p>
        </p:txBody>
      </p:sp>
      <p:sp>
        <p:nvSpPr>
          <p:cNvPr id="6" name="Text Placeholder 5">
            <a:extLst>
              <a:ext uri="{FF2B5EF4-FFF2-40B4-BE49-F238E27FC236}">
                <a16:creationId xmlns:a16="http://schemas.microsoft.com/office/drawing/2014/main" xmlns="" id="{F757A7DB-196D-418F-BD67-FAB12B633F66}"/>
              </a:ext>
            </a:extLst>
          </p:cNvPr>
          <p:cNvSpPr>
            <a:spLocks noGrp="1"/>
          </p:cNvSpPr>
          <p:nvPr>
            <p:ph type="body" sz="quarter" idx="20"/>
          </p:nvPr>
        </p:nvSpPr>
        <p:spPr>
          <a:xfrm>
            <a:off x="5253172" y="1828702"/>
            <a:ext cx="6938828" cy="3722513"/>
          </a:xfrm>
        </p:spPr>
        <p:txBody>
          <a:bodyPr/>
          <a:lstStyle/>
          <a:p>
            <a:pPr marL="342900" indent="-342900">
              <a:buClr>
                <a:srgbClr val="92D050"/>
              </a:buClr>
              <a:buFont typeface="Arial" panose="020B0604020202020204" pitchFamily="34" charset="0"/>
              <a:buChar char="•"/>
            </a:pPr>
            <a:r>
              <a:rPr lang="bs-Latn-BA" dirty="0">
                <a:solidFill>
                  <a:srgbClr val="92D050"/>
                </a:solidFill>
              </a:rPr>
              <a:t>Belediyeler ve ulusal hükümetler arasında bilgi paylaşımı ve işbirliğine yönelik net olmayan ve yapılandırılmamış yaklaşımlar</a:t>
            </a:r>
            <a:endParaRPr lang="en-US" dirty="0">
              <a:solidFill>
                <a:srgbClr val="92D050"/>
              </a:solidFill>
            </a:endParaRPr>
          </a:p>
          <a:p>
            <a:pPr marL="342900" indent="-342900">
              <a:buClr>
                <a:srgbClr val="92D050"/>
              </a:buClr>
              <a:buFont typeface="Arial" panose="020B0604020202020204" pitchFamily="34" charset="0"/>
              <a:buChar char="•"/>
            </a:pPr>
            <a:endParaRPr lang="hr-BA" sz="1200" dirty="0"/>
          </a:p>
          <a:p>
            <a:pPr marL="342900" indent="-342900">
              <a:buClr>
                <a:srgbClr val="92D050"/>
              </a:buClr>
              <a:buFont typeface="Arial" panose="020B0604020202020204" pitchFamily="34" charset="0"/>
              <a:buChar char="•"/>
            </a:pPr>
            <a:r>
              <a:rPr lang="bs-Latn-BA" dirty="0"/>
              <a:t>Savunucuların politika yapıcılara karşı duydukları güven eksikliği, politika oluşturma süreçlerinde algılanan şeffaflık eksikliğinden de kaynaklanmaktadır</a:t>
            </a:r>
            <a:r>
              <a:rPr lang="bs-Latn-BA" dirty="0" smtClean="0"/>
              <a:t>.</a:t>
            </a:r>
            <a:endParaRPr lang="en-US" dirty="0"/>
          </a:p>
          <a:p>
            <a:pPr marL="342900" indent="-342900">
              <a:buClr>
                <a:srgbClr val="92D050"/>
              </a:buClr>
              <a:buFont typeface="Arial" panose="020B0604020202020204" pitchFamily="34" charset="0"/>
              <a:buChar char="•"/>
            </a:pPr>
            <a:endParaRPr lang="bs-Latn-BA" sz="1200" dirty="0"/>
          </a:p>
          <a:p>
            <a:pPr marL="342900" indent="-342900">
              <a:buClr>
                <a:srgbClr val="92D050"/>
              </a:buClr>
              <a:buFont typeface="Arial" panose="020B0604020202020204" pitchFamily="34" charset="0"/>
              <a:buChar char="•"/>
            </a:pPr>
            <a:r>
              <a:rPr lang="bs-Latn-BA" dirty="0">
                <a:solidFill>
                  <a:srgbClr val="28AF95"/>
                </a:solidFill>
              </a:rPr>
              <a:t>Yerel politikacılarla iletişim, ulusal siyasi temsilcilerle iletişim kurmaktan genellikle daha kolay olsa da, kararlar genellikle ulusal düzeyde alınır.</a:t>
            </a:r>
            <a:endParaRPr lang="hr-BA" b="1" dirty="0">
              <a:solidFill>
                <a:srgbClr val="28AF95"/>
              </a:solidFill>
            </a:endParaRPr>
          </a:p>
        </p:txBody>
      </p:sp>
      <p:sp>
        <p:nvSpPr>
          <p:cNvPr id="5" name="Rectangle 4"/>
          <p:cNvSpPr/>
          <p:nvPr/>
        </p:nvSpPr>
        <p:spPr>
          <a:xfrm>
            <a:off x="1138372" y="6436531"/>
            <a:ext cx="8307553" cy="338554"/>
          </a:xfrm>
          <a:prstGeom prst="rect">
            <a:avLst/>
          </a:prstGeom>
        </p:spPr>
        <p:txBody>
          <a:bodyPr wrap="square">
            <a:spAutoFit/>
          </a:bodyPr>
          <a:lstStyle/>
          <a:p>
            <a:r>
              <a:rPr lang="hr-BA" sz="1600" i="1" dirty="0">
                <a:solidFill>
                  <a:srgbClr val="1BA19A"/>
                </a:solidFill>
              </a:rPr>
              <a:t>Kaynak: Avrupa genelinde göçmenlerin önderlik ettiği savunuculuk, Mohammed Badran, 2019</a:t>
            </a:r>
            <a:endParaRPr lang="hr-BA" sz="1600" i="1" dirty="0">
              <a:solidFill>
                <a:srgbClr val="1BA19A"/>
              </a:solidFill>
            </a:endParaRPr>
          </a:p>
        </p:txBody>
      </p:sp>
      <p:pic>
        <p:nvPicPr>
          <p:cNvPr id="7" name="Picture 6">
            <a:extLst>
              <a:ext uri="{FF2B5EF4-FFF2-40B4-BE49-F238E27FC236}">
                <a16:creationId xmlns:a16="http://schemas.microsoft.com/office/drawing/2014/main" xmlns="" id="{95C6BC8A-8BB1-A1D8-9BAD-D250A47A2ECD}"/>
              </a:ext>
            </a:extLst>
          </p:cNvPr>
          <p:cNvPicPr>
            <a:picLocks noChangeAspect="1"/>
          </p:cNvPicPr>
          <p:nvPr/>
        </p:nvPicPr>
        <p:blipFill>
          <a:blip r:embed="rId2"/>
          <a:stretch>
            <a:fillRect/>
          </a:stretch>
        </p:blipFill>
        <p:spPr>
          <a:xfrm>
            <a:off x="1492839" y="1960679"/>
            <a:ext cx="2666581" cy="3588755"/>
          </a:xfrm>
          <a:prstGeom prst="rect">
            <a:avLst/>
          </a:prstGeom>
        </p:spPr>
      </p:pic>
      <p:sp>
        <p:nvSpPr>
          <p:cNvPr id="8" name="TextBox 7">
            <a:extLst>
              <a:ext uri="{FF2B5EF4-FFF2-40B4-BE49-F238E27FC236}">
                <a16:creationId xmlns:a16="http://schemas.microsoft.com/office/drawing/2014/main" xmlns="" id="{444836E6-8440-7495-8F60-281B8B4B16A2}"/>
              </a:ext>
            </a:extLst>
          </p:cNvPr>
          <p:cNvSpPr txBox="1"/>
          <p:nvPr/>
        </p:nvSpPr>
        <p:spPr>
          <a:xfrm>
            <a:off x="1203418" y="5623650"/>
            <a:ext cx="3706897" cy="369332"/>
          </a:xfrm>
          <a:prstGeom prst="rect">
            <a:avLst/>
          </a:prstGeom>
          <a:noFill/>
        </p:spPr>
        <p:txBody>
          <a:bodyPr wrap="square" rtlCol="0">
            <a:spAutoFit/>
          </a:bodyPr>
          <a:lstStyle/>
          <a:p>
            <a:pPr lvl="1"/>
            <a:r>
              <a:rPr lang="en-IE" b="1" dirty="0" smtClean="0">
                <a:hlinkClick r:id="rId3"/>
              </a:rPr>
              <a:t>OKUMAK </a:t>
            </a:r>
            <a:r>
              <a:rPr lang="en-IE" b="1" dirty="0">
                <a:hlinkClick r:id="rId3"/>
              </a:rPr>
              <a:t>İÇİN </a:t>
            </a:r>
            <a:r>
              <a:rPr lang="en-IE" b="1" dirty="0" smtClean="0">
                <a:hlinkClick r:id="rId3"/>
              </a:rPr>
              <a:t>TIKLAYIN</a:t>
            </a:r>
            <a:endParaRPr lang="en-IE" b="1" dirty="0"/>
          </a:p>
        </p:txBody>
      </p:sp>
    </p:spTree>
    <p:extLst>
      <p:ext uri="{BB962C8B-B14F-4D97-AF65-F5344CB8AC3E}">
        <p14:creationId xmlns:p14="http://schemas.microsoft.com/office/powerpoint/2010/main" val="4041292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2"/>
          </p:nvPr>
        </p:nvSpPr>
        <p:spPr>
          <a:xfrm>
            <a:off x="197707" y="377493"/>
            <a:ext cx="11656541" cy="641689"/>
          </a:xfrm>
        </p:spPr>
        <p:txBody>
          <a:bodyPr>
            <a:noAutofit/>
          </a:bodyPr>
          <a:lstStyle/>
          <a:p>
            <a:pPr algn="ctr"/>
            <a:r>
              <a:rPr lang="en-IE" sz="3200" b="1" dirty="0"/>
              <a:t>3. </a:t>
            </a:r>
            <a:r>
              <a:rPr lang="en-IE" sz="3200" b="1" dirty="0" err="1"/>
              <a:t>Bunları</a:t>
            </a:r>
            <a:r>
              <a:rPr lang="en-IE" sz="3200" b="1" dirty="0"/>
              <a:t> </a:t>
            </a:r>
            <a:r>
              <a:rPr lang="en-IE" sz="3200" b="1" dirty="0" err="1"/>
              <a:t>aşmak</a:t>
            </a:r>
            <a:r>
              <a:rPr lang="en-IE" sz="3200" b="1" dirty="0"/>
              <a:t> </a:t>
            </a:r>
            <a:r>
              <a:rPr lang="en-IE" sz="3200" b="1" dirty="0" err="1"/>
              <a:t>için</a:t>
            </a:r>
            <a:r>
              <a:rPr lang="en-IE" sz="3200" b="1" dirty="0"/>
              <a:t> </a:t>
            </a:r>
            <a:r>
              <a:rPr lang="en-IE" sz="3200" b="1" dirty="0" err="1">
                <a:solidFill>
                  <a:srgbClr val="92D050"/>
                </a:solidFill>
              </a:rPr>
              <a:t>empati</a:t>
            </a:r>
            <a:r>
              <a:rPr lang="en-IE" sz="3200" b="1" dirty="0">
                <a:solidFill>
                  <a:srgbClr val="92D050"/>
                </a:solidFill>
              </a:rPr>
              <a:t> </a:t>
            </a:r>
            <a:r>
              <a:rPr lang="en-IE" sz="3200" b="1" dirty="0" err="1">
                <a:solidFill>
                  <a:srgbClr val="92D050"/>
                </a:solidFill>
              </a:rPr>
              <a:t>eksikliğinden</a:t>
            </a:r>
            <a:r>
              <a:rPr lang="en-IE" sz="3200" b="1" dirty="0">
                <a:solidFill>
                  <a:srgbClr val="92D050"/>
                </a:solidFill>
              </a:rPr>
              <a:t> </a:t>
            </a:r>
            <a:r>
              <a:rPr lang="en-IE" sz="3200" b="1" dirty="0" err="1"/>
              <a:t>kaynaklanan</a:t>
            </a:r>
            <a:r>
              <a:rPr lang="en-IE" sz="3200" b="1" dirty="0"/>
              <a:t> </a:t>
            </a:r>
            <a:r>
              <a:rPr lang="en-IE" sz="3200" b="1" dirty="0" err="1"/>
              <a:t>engelleri</a:t>
            </a:r>
            <a:r>
              <a:rPr lang="en-IE" sz="3200" b="1" dirty="0"/>
              <a:t> </a:t>
            </a:r>
            <a:r>
              <a:rPr lang="en-IE" sz="3200" b="1" dirty="0" err="1" smtClean="0"/>
              <a:t>anlamak</a:t>
            </a:r>
            <a:endParaRPr lang="hr-BA" sz="3200" b="1" dirty="0"/>
          </a:p>
        </p:txBody>
      </p:sp>
      <p:sp>
        <p:nvSpPr>
          <p:cNvPr id="4" name="Text Placeholder 3"/>
          <p:cNvSpPr>
            <a:spLocks noGrp="1"/>
          </p:cNvSpPr>
          <p:nvPr>
            <p:ph type="body" sz="quarter" idx="23"/>
          </p:nvPr>
        </p:nvSpPr>
        <p:spPr>
          <a:xfrm>
            <a:off x="849012" y="2326134"/>
            <a:ext cx="4129388" cy="4013765"/>
          </a:xfrm>
        </p:spPr>
        <p:txBody>
          <a:bodyPr>
            <a:normAutofit/>
          </a:bodyPr>
          <a:lstStyle/>
          <a:p>
            <a:r>
              <a:rPr lang="en-US" sz="2400" i="1" dirty="0"/>
              <a:t>PsychologyToday.com </a:t>
            </a:r>
            <a:r>
              <a:rPr lang="en-US" sz="2400" i="1" dirty="0" err="1"/>
              <a:t>empatiyi</a:t>
            </a:r>
            <a:r>
              <a:rPr lang="en-US" sz="2400" i="1" dirty="0"/>
              <a:t> </a:t>
            </a:r>
            <a:r>
              <a:rPr lang="en-US" sz="2400" i="1" dirty="0" err="1"/>
              <a:t>şu</a:t>
            </a:r>
            <a:r>
              <a:rPr lang="en-US" sz="2400" i="1" dirty="0"/>
              <a:t> </a:t>
            </a:r>
            <a:r>
              <a:rPr lang="en-US" sz="2400" i="1" dirty="0" err="1"/>
              <a:t>şekilde</a:t>
            </a:r>
            <a:r>
              <a:rPr lang="en-US" sz="2400" i="1" dirty="0"/>
              <a:t> </a:t>
            </a:r>
            <a:r>
              <a:rPr lang="en-US" sz="2400" i="1" dirty="0" err="1"/>
              <a:t>tanımlar</a:t>
            </a:r>
            <a:r>
              <a:rPr lang="en-US" sz="2400" i="1" dirty="0"/>
              <a:t>: </a:t>
            </a:r>
            <a:r>
              <a:rPr lang="en-US" sz="2400" i="1" dirty="0" smtClean="0"/>
              <a:t> </a:t>
            </a:r>
            <a:r>
              <a:rPr lang="en-US" sz="2400" i="1" dirty="0" err="1">
                <a:solidFill>
                  <a:srgbClr val="28AF95"/>
                </a:solidFill>
              </a:rPr>
              <a:t>Başka</a:t>
            </a:r>
            <a:r>
              <a:rPr lang="en-US" sz="2400" i="1" dirty="0">
                <a:solidFill>
                  <a:srgbClr val="28AF95"/>
                </a:solidFill>
              </a:rPr>
              <a:t> </a:t>
            </a:r>
            <a:r>
              <a:rPr lang="en-US" sz="2400" i="1" dirty="0" err="1">
                <a:solidFill>
                  <a:srgbClr val="28AF95"/>
                </a:solidFill>
              </a:rPr>
              <a:t>birinin</a:t>
            </a:r>
            <a:r>
              <a:rPr lang="en-US" sz="2400" i="1" dirty="0">
                <a:solidFill>
                  <a:srgbClr val="28AF95"/>
                </a:solidFill>
              </a:rPr>
              <a:t> </a:t>
            </a:r>
            <a:r>
              <a:rPr lang="en-US" sz="2400" i="1" dirty="0" err="1">
                <a:solidFill>
                  <a:srgbClr val="28AF95"/>
                </a:solidFill>
              </a:rPr>
              <a:t>düşüncelerini</a:t>
            </a:r>
            <a:r>
              <a:rPr lang="en-US" sz="2400" i="1" dirty="0">
                <a:solidFill>
                  <a:srgbClr val="28AF95"/>
                </a:solidFill>
              </a:rPr>
              <a:t>, </a:t>
            </a:r>
            <a:r>
              <a:rPr lang="en-US" sz="2400" i="1" dirty="0" err="1">
                <a:solidFill>
                  <a:srgbClr val="28AF95"/>
                </a:solidFill>
              </a:rPr>
              <a:t>duygularını</a:t>
            </a:r>
            <a:r>
              <a:rPr lang="en-US" sz="2400" i="1" dirty="0">
                <a:solidFill>
                  <a:srgbClr val="28AF95"/>
                </a:solidFill>
              </a:rPr>
              <a:t> </a:t>
            </a:r>
            <a:r>
              <a:rPr lang="en-US" sz="2400" i="1" dirty="0" err="1">
                <a:solidFill>
                  <a:srgbClr val="28AF95"/>
                </a:solidFill>
              </a:rPr>
              <a:t>ve</a:t>
            </a:r>
            <a:r>
              <a:rPr lang="en-US" sz="2400" i="1" dirty="0">
                <a:solidFill>
                  <a:srgbClr val="28AF95"/>
                </a:solidFill>
              </a:rPr>
              <a:t> </a:t>
            </a:r>
            <a:r>
              <a:rPr lang="en-US" sz="2400" i="1" dirty="0" err="1">
                <a:solidFill>
                  <a:srgbClr val="28AF95"/>
                </a:solidFill>
              </a:rPr>
              <a:t>durumunu</a:t>
            </a:r>
            <a:r>
              <a:rPr lang="en-US" sz="2400" i="1" dirty="0">
                <a:solidFill>
                  <a:srgbClr val="28AF95"/>
                </a:solidFill>
              </a:rPr>
              <a:t> </a:t>
            </a:r>
            <a:r>
              <a:rPr lang="en-US" sz="2400" i="1" dirty="0" err="1">
                <a:solidFill>
                  <a:srgbClr val="28AF95"/>
                </a:solidFill>
              </a:rPr>
              <a:t>kendi</a:t>
            </a:r>
            <a:r>
              <a:rPr lang="en-US" sz="2400" i="1" dirty="0">
                <a:solidFill>
                  <a:srgbClr val="28AF95"/>
                </a:solidFill>
              </a:rPr>
              <a:t> </a:t>
            </a:r>
            <a:r>
              <a:rPr lang="en-US" sz="2400" i="1" dirty="0" err="1">
                <a:solidFill>
                  <a:srgbClr val="28AF95"/>
                </a:solidFill>
              </a:rPr>
              <a:t>bakış</a:t>
            </a:r>
            <a:r>
              <a:rPr lang="en-US" sz="2400" i="1" dirty="0">
                <a:solidFill>
                  <a:srgbClr val="28AF95"/>
                </a:solidFill>
              </a:rPr>
              <a:t> </a:t>
            </a:r>
            <a:r>
              <a:rPr lang="en-US" sz="2400" i="1" dirty="0" err="1">
                <a:solidFill>
                  <a:srgbClr val="28AF95"/>
                </a:solidFill>
              </a:rPr>
              <a:t>açısından</a:t>
            </a:r>
            <a:r>
              <a:rPr lang="en-US" sz="2400" i="1" dirty="0">
                <a:solidFill>
                  <a:srgbClr val="28AF95"/>
                </a:solidFill>
              </a:rPr>
              <a:t> </a:t>
            </a:r>
            <a:r>
              <a:rPr lang="en-US" sz="2400" i="1" dirty="0" err="1">
                <a:solidFill>
                  <a:srgbClr val="28AF95"/>
                </a:solidFill>
              </a:rPr>
              <a:t>değil</a:t>
            </a:r>
            <a:r>
              <a:rPr lang="en-US" sz="2400" i="1" dirty="0">
                <a:solidFill>
                  <a:srgbClr val="28AF95"/>
                </a:solidFill>
              </a:rPr>
              <a:t>, </a:t>
            </a:r>
            <a:r>
              <a:rPr lang="en-US" sz="2400" i="1" dirty="0" err="1">
                <a:solidFill>
                  <a:srgbClr val="28AF95"/>
                </a:solidFill>
              </a:rPr>
              <a:t>onların</a:t>
            </a:r>
            <a:r>
              <a:rPr lang="en-US" sz="2400" i="1" dirty="0">
                <a:solidFill>
                  <a:srgbClr val="28AF95"/>
                </a:solidFill>
              </a:rPr>
              <a:t> </a:t>
            </a:r>
            <a:r>
              <a:rPr lang="en-US" sz="2400" i="1" dirty="0" err="1">
                <a:solidFill>
                  <a:srgbClr val="28AF95"/>
                </a:solidFill>
              </a:rPr>
              <a:t>bakış</a:t>
            </a:r>
            <a:r>
              <a:rPr lang="en-US" sz="2400" i="1" dirty="0">
                <a:solidFill>
                  <a:srgbClr val="28AF95"/>
                </a:solidFill>
              </a:rPr>
              <a:t> </a:t>
            </a:r>
            <a:r>
              <a:rPr lang="en-US" sz="2400" i="1" dirty="0" err="1">
                <a:solidFill>
                  <a:srgbClr val="28AF95"/>
                </a:solidFill>
              </a:rPr>
              <a:t>açısından</a:t>
            </a:r>
            <a:r>
              <a:rPr lang="en-US" sz="2400" i="1" dirty="0">
                <a:solidFill>
                  <a:srgbClr val="28AF95"/>
                </a:solidFill>
              </a:rPr>
              <a:t> </a:t>
            </a:r>
            <a:r>
              <a:rPr lang="en-US" sz="2400" i="1" dirty="0" err="1">
                <a:solidFill>
                  <a:srgbClr val="28AF95"/>
                </a:solidFill>
              </a:rPr>
              <a:t>anlama</a:t>
            </a:r>
            <a:r>
              <a:rPr lang="en-US" sz="2400" i="1" dirty="0">
                <a:solidFill>
                  <a:srgbClr val="28AF95"/>
                </a:solidFill>
              </a:rPr>
              <a:t> </a:t>
            </a:r>
            <a:r>
              <a:rPr lang="en-US" sz="2400" i="1" dirty="0" err="1">
                <a:solidFill>
                  <a:srgbClr val="28AF95"/>
                </a:solidFill>
              </a:rPr>
              <a:t>deneyimi</a:t>
            </a:r>
            <a:r>
              <a:rPr lang="en-US" sz="2400" i="1" dirty="0">
                <a:solidFill>
                  <a:srgbClr val="28AF95"/>
                </a:solidFill>
              </a:rPr>
              <a:t>. Ne </a:t>
            </a:r>
            <a:r>
              <a:rPr lang="en-US" sz="2400" i="1" dirty="0" err="1">
                <a:solidFill>
                  <a:srgbClr val="28AF95"/>
                </a:solidFill>
              </a:rPr>
              <a:t>hissettiklerini</a:t>
            </a:r>
            <a:r>
              <a:rPr lang="en-US" sz="2400" i="1" dirty="0">
                <a:solidFill>
                  <a:srgbClr val="28AF95"/>
                </a:solidFill>
              </a:rPr>
              <a:t> </a:t>
            </a:r>
            <a:r>
              <a:rPr lang="en-US" sz="2400" i="1" dirty="0" err="1">
                <a:solidFill>
                  <a:srgbClr val="28AF95"/>
                </a:solidFill>
              </a:rPr>
              <a:t>veya</a:t>
            </a:r>
            <a:r>
              <a:rPr lang="en-US" sz="2400" i="1" dirty="0">
                <a:solidFill>
                  <a:srgbClr val="28AF95"/>
                </a:solidFill>
              </a:rPr>
              <a:t> </a:t>
            </a:r>
            <a:r>
              <a:rPr lang="en-US" sz="2400" i="1" dirty="0" err="1">
                <a:solidFill>
                  <a:srgbClr val="28AF95"/>
                </a:solidFill>
              </a:rPr>
              <a:t>deneyimlediklerini</a:t>
            </a:r>
            <a:r>
              <a:rPr lang="en-US" sz="2400" i="1" dirty="0">
                <a:solidFill>
                  <a:srgbClr val="28AF95"/>
                </a:solidFill>
              </a:rPr>
              <a:t> </a:t>
            </a:r>
            <a:r>
              <a:rPr lang="en-US" sz="2400" i="1" dirty="0" err="1">
                <a:solidFill>
                  <a:srgbClr val="28AF95"/>
                </a:solidFill>
              </a:rPr>
              <a:t>anlamak</a:t>
            </a:r>
            <a:r>
              <a:rPr lang="en-US" sz="2400" i="1" dirty="0">
                <a:solidFill>
                  <a:srgbClr val="28AF95"/>
                </a:solidFill>
              </a:rPr>
              <a:t> </a:t>
            </a:r>
            <a:r>
              <a:rPr lang="en-US" sz="2400" i="1" dirty="0" err="1">
                <a:solidFill>
                  <a:srgbClr val="28AF95"/>
                </a:solidFill>
              </a:rPr>
              <a:t>için</a:t>
            </a:r>
            <a:r>
              <a:rPr lang="en-US" sz="2400" i="1" dirty="0">
                <a:solidFill>
                  <a:srgbClr val="28AF95"/>
                </a:solidFill>
              </a:rPr>
              <a:t> </a:t>
            </a:r>
            <a:r>
              <a:rPr lang="en-US" sz="2400" i="1" dirty="0" err="1">
                <a:solidFill>
                  <a:srgbClr val="28AF95"/>
                </a:solidFill>
              </a:rPr>
              <a:t>kendinizi</a:t>
            </a:r>
            <a:r>
              <a:rPr lang="en-US" sz="2400" i="1" dirty="0">
                <a:solidFill>
                  <a:srgbClr val="28AF95"/>
                </a:solidFill>
              </a:rPr>
              <a:t> </a:t>
            </a:r>
            <a:r>
              <a:rPr lang="en-US" sz="2400" i="1" dirty="0" err="1">
                <a:solidFill>
                  <a:srgbClr val="28AF95"/>
                </a:solidFill>
              </a:rPr>
              <a:t>onların</a:t>
            </a:r>
            <a:r>
              <a:rPr lang="en-US" sz="2400" i="1" dirty="0">
                <a:solidFill>
                  <a:srgbClr val="28AF95"/>
                </a:solidFill>
              </a:rPr>
              <a:t> </a:t>
            </a:r>
            <a:r>
              <a:rPr lang="en-US" sz="2400" i="1" dirty="0" err="1">
                <a:solidFill>
                  <a:srgbClr val="28AF95"/>
                </a:solidFill>
              </a:rPr>
              <a:t>yerinde</a:t>
            </a:r>
            <a:r>
              <a:rPr lang="en-US" sz="2400" i="1" dirty="0">
                <a:solidFill>
                  <a:srgbClr val="28AF95"/>
                </a:solidFill>
              </a:rPr>
              <a:t> </a:t>
            </a:r>
            <a:r>
              <a:rPr lang="en-US" sz="2400" i="1" dirty="0" err="1">
                <a:solidFill>
                  <a:srgbClr val="28AF95"/>
                </a:solidFill>
              </a:rPr>
              <a:t>hayal</a:t>
            </a:r>
            <a:r>
              <a:rPr lang="en-US" sz="2400" i="1" dirty="0">
                <a:solidFill>
                  <a:srgbClr val="28AF95"/>
                </a:solidFill>
              </a:rPr>
              <a:t> </a:t>
            </a:r>
            <a:r>
              <a:rPr lang="en-US" sz="2400" i="1" dirty="0" err="1">
                <a:solidFill>
                  <a:srgbClr val="28AF95"/>
                </a:solidFill>
              </a:rPr>
              <a:t>etmeye</a:t>
            </a:r>
            <a:r>
              <a:rPr lang="en-US" sz="2400" i="1" dirty="0">
                <a:solidFill>
                  <a:srgbClr val="28AF95"/>
                </a:solidFill>
              </a:rPr>
              <a:t> </a:t>
            </a:r>
            <a:r>
              <a:rPr lang="en-US" sz="2400" i="1" dirty="0" err="1">
                <a:solidFill>
                  <a:srgbClr val="28AF95"/>
                </a:solidFill>
              </a:rPr>
              <a:t>çalışırsınız</a:t>
            </a:r>
            <a:r>
              <a:rPr lang="en-US" sz="2400" i="1" dirty="0">
                <a:solidFill>
                  <a:srgbClr val="28AF95"/>
                </a:solidFill>
              </a:rPr>
              <a:t>.</a:t>
            </a:r>
            <a:endParaRPr lang="hr-BA" sz="2400" i="1" dirty="0">
              <a:solidFill>
                <a:srgbClr val="28AF95"/>
              </a:solidFill>
            </a:endParaRPr>
          </a:p>
        </p:txBody>
      </p:sp>
      <p:sp>
        <p:nvSpPr>
          <p:cNvPr id="6" name="Text Placeholder 5">
            <a:extLst>
              <a:ext uri="{FF2B5EF4-FFF2-40B4-BE49-F238E27FC236}">
                <a16:creationId xmlns:a16="http://schemas.microsoft.com/office/drawing/2014/main" xmlns="" id="{F757A7DB-196D-418F-BD67-FAB12B633F66}"/>
              </a:ext>
            </a:extLst>
          </p:cNvPr>
          <p:cNvSpPr>
            <a:spLocks noGrp="1"/>
          </p:cNvSpPr>
          <p:nvPr>
            <p:ph type="body" sz="quarter" idx="20"/>
          </p:nvPr>
        </p:nvSpPr>
        <p:spPr>
          <a:xfrm>
            <a:off x="5183150" y="2922186"/>
            <a:ext cx="6671098" cy="3722513"/>
          </a:xfrm>
        </p:spPr>
        <p:txBody>
          <a:bodyPr/>
          <a:lstStyle/>
          <a:p>
            <a:pPr marL="342900" indent="-342900">
              <a:buClr>
                <a:srgbClr val="28AF95"/>
              </a:buClr>
              <a:buFont typeface="Arial" panose="020B0604020202020204" pitchFamily="34" charset="0"/>
              <a:buChar char="•"/>
            </a:pPr>
            <a:r>
              <a:rPr lang="hr-BA" dirty="0">
                <a:solidFill>
                  <a:schemeClr val="bg2">
                    <a:lumMod val="50000"/>
                  </a:schemeClr>
                </a:solidFill>
              </a:rPr>
              <a:t>Ne yazık ki, herkes insanların ihtiyaçlarını, özellikle de toplulukta yeni olanların ihtiyaçlarını anlama özelliğine sahip değildir ve bu nedenle ihtiyaçları bu topluluk için yenidir.</a:t>
            </a:r>
          </a:p>
          <a:p>
            <a:pPr marL="342900" indent="-342900">
              <a:buClr>
                <a:srgbClr val="28AF95"/>
              </a:buClr>
              <a:buFont typeface="Arial" panose="020B0604020202020204" pitchFamily="34" charset="0"/>
              <a:buChar char="•"/>
            </a:pPr>
            <a:endParaRPr lang="hr-BA" dirty="0">
              <a:solidFill>
                <a:schemeClr val="bg2">
                  <a:lumMod val="50000"/>
                </a:schemeClr>
              </a:solidFill>
            </a:endParaRPr>
          </a:p>
          <a:p>
            <a:pPr marL="342900" indent="-342900">
              <a:buClr>
                <a:srgbClr val="28AF95"/>
              </a:buClr>
              <a:buFont typeface="Arial" panose="020B0604020202020204" pitchFamily="34" charset="0"/>
              <a:buChar char="•"/>
            </a:pPr>
            <a:r>
              <a:rPr lang="hr-BA" dirty="0">
                <a:solidFill>
                  <a:schemeClr val="bg2">
                    <a:lumMod val="50000"/>
                  </a:schemeClr>
                </a:solidFill>
              </a:rPr>
              <a:t>Ev sahibi topluluk üyeleri acınızı veya nedenlerinizin nereden geldiğini anlayamadığında, her zaman destekleyici olmayabilirler ve hatta eylemlerinize itiraz edebilirler.</a:t>
            </a:r>
            <a:endParaRPr lang="hr-BA" dirty="0">
              <a:solidFill>
                <a:schemeClr val="bg2">
                  <a:lumMod val="50000"/>
                </a:schemeClr>
              </a:solidFill>
            </a:endParaRPr>
          </a:p>
        </p:txBody>
      </p:sp>
      <p:sp>
        <p:nvSpPr>
          <p:cNvPr id="2" name="Rectangle 1"/>
          <p:cNvSpPr/>
          <p:nvPr/>
        </p:nvSpPr>
        <p:spPr>
          <a:xfrm>
            <a:off x="5470699" y="1724834"/>
            <a:ext cx="6096000" cy="892552"/>
          </a:xfrm>
          <a:prstGeom prst="rect">
            <a:avLst/>
          </a:prstGeom>
        </p:spPr>
        <p:txBody>
          <a:bodyPr>
            <a:spAutoFit/>
          </a:bodyPr>
          <a:lstStyle/>
          <a:p>
            <a:r>
              <a:rPr lang="hr-BA" sz="2800" b="1" dirty="0" smtClean="0">
                <a:solidFill>
                  <a:srgbClr val="28AF95"/>
                </a:solidFill>
              </a:rPr>
              <a:t>HATIRLA</a:t>
            </a:r>
            <a:r>
              <a:rPr lang="tr-TR" sz="2800" b="1" dirty="0" smtClean="0">
                <a:solidFill>
                  <a:srgbClr val="28AF95"/>
                </a:solidFill>
              </a:rPr>
              <a:t>YIN</a:t>
            </a:r>
            <a:r>
              <a:rPr lang="hr-BA" sz="2800" b="1" dirty="0" smtClean="0">
                <a:solidFill>
                  <a:srgbClr val="28AF95"/>
                </a:solidFill>
              </a:rPr>
              <a:t>!</a:t>
            </a:r>
            <a:endParaRPr lang="hr-BA" sz="2800" b="1" dirty="0">
              <a:solidFill>
                <a:srgbClr val="28AF95"/>
              </a:solidFill>
            </a:endParaRPr>
          </a:p>
          <a:p>
            <a:r>
              <a:rPr lang="hr-BA" sz="2400" i="1" dirty="0">
                <a:solidFill>
                  <a:srgbClr val="6D6E6C"/>
                </a:solidFill>
              </a:rPr>
              <a:t>Herkes EMPATİ armağanını beslemez!</a:t>
            </a:r>
            <a:endParaRPr lang="hr-BA" sz="2400" i="1" dirty="0">
              <a:solidFill>
                <a:srgbClr val="6D6E6C"/>
              </a:solidFill>
            </a:endParaRPr>
          </a:p>
        </p:txBody>
      </p:sp>
    </p:spTree>
    <p:extLst>
      <p:ext uri="{BB962C8B-B14F-4D97-AF65-F5344CB8AC3E}">
        <p14:creationId xmlns:p14="http://schemas.microsoft.com/office/powerpoint/2010/main" val="2940153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2"/>
          </p:nvPr>
        </p:nvSpPr>
        <p:spPr>
          <a:xfrm>
            <a:off x="197707" y="377493"/>
            <a:ext cx="11656541" cy="641689"/>
          </a:xfrm>
        </p:spPr>
        <p:txBody>
          <a:bodyPr>
            <a:noAutofit/>
          </a:bodyPr>
          <a:lstStyle/>
          <a:p>
            <a:pPr algn="ctr"/>
            <a:r>
              <a:rPr lang="en-IE" sz="3200" b="1" dirty="0"/>
              <a:t>4. </a:t>
            </a:r>
            <a:r>
              <a:rPr lang="en-IE" sz="3200" b="1" dirty="0" err="1">
                <a:solidFill>
                  <a:srgbClr val="92D050"/>
                </a:solidFill>
              </a:rPr>
              <a:t>Eğitimin</a:t>
            </a:r>
            <a:r>
              <a:rPr lang="en-IE" sz="3200" b="1" dirty="0">
                <a:solidFill>
                  <a:srgbClr val="92D050"/>
                </a:solidFill>
              </a:rPr>
              <a:t> </a:t>
            </a:r>
            <a:r>
              <a:rPr lang="en-IE" sz="3200" b="1" dirty="0" err="1">
                <a:solidFill>
                  <a:srgbClr val="92D050"/>
                </a:solidFill>
              </a:rPr>
              <a:t>önündeki</a:t>
            </a:r>
            <a:r>
              <a:rPr lang="en-IE" sz="3200" b="1" dirty="0">
                <a:solidFill>
                  <a:srgbClr val="92D050"/>
                </a:solidFill>
              </a:rPr>
              <a:t> </a:t>
            </a:r>
            <a:r>
              <a:rPr lang="en-IE" sz="3200" b="1" dirty="0" err="1">
                <a:solidFill>
                  <a:srgbClr val="92D050"/>
                </a:solidFill>
              </a:rPr>
              <a:t>engelleri</a:t>
            </a:r>
            <a:r>
              <a:rPr lang="en-IE" sz="3200" b="1" dirty="0">
                <a:solidFill>
                  <a:srgbClr val="92D050"/>
                </a:solidFill>
              </a:rPr>
              <a:t> </a:t>
            </a:r>
            <a:r>
              <a:rPr lang="en-IE" sz="3200" b="1" dirty="0" err="1"/>
              <a:t>sırayla</a:t>
            </a:r>
            <a:r>
              <a:rPr lang="en-IE" sz="3200" b="1" dirty="0"/>
              <a:t> </a:t>
            </a:r>
            <a:r>
              <a:rPr lang="en-IE" sz="3200" b="1" dirty="0" err="1"/>
              <a:t>anlamak</a:t>
            </a:r>
            <a:endParaRPr lang="en-IE" sz="3200" b="1" dirty="0"/>
          </a:p>
          <a:p>
            <a:pPr algn="ctr"/>
            <a:r>
              <a:rPr lang="en-IE" sz="3200" b="1" dirty="0" err="1"/>
              <a:t>onların</a:t>
            </a:r>
            <a:r>
              <a:rPr lang="en-IE" sz="3200" b="1" dirty="0"/>
              <a:t> </a:t>
            </a:r>
            <a:r>
              <a:rPr lang="en-IE" sz="3200" b="1" dirty="0" err="1"/>
              <a:t>üstesinden</a:t>
            </a:r>
            <a:r>
              <a:rPr lang="en-IE" sz="3200" b="1" dirty="0"/>
              <a:t> </a:t>
            </a:r>
            <a:r>
              <a:rPr lang="en-IE" sz="3200" b="1" dirty="0" err="1" smtClean="0"/>
              <a:t>gelmek</a:t>
            </a:r>
            <a:endParaRPr lang="en-US" sz="3200" b="1" dirty="0"/>
          </a:p>
        </p:txBody>
      </p:sp>
      <p:sp>
        <p:nvSpPr>
          <p:cNvPr id="4" name="Text Placeholder 3"/>
          <p:cNvSpPr>
            <a:spLocks noGrp="1"/>
          </p:cNvSpPr>
          <p:nvPr>
            <p:ph type="body" sz="quarter" idx="23"/>
          </p:nvPr>
        </p:nvSpPr>
        <p:spPr>
          <a:xfrm>
            <a:off x="764346" y="2339468"/>
            <a:ext cx="4129388" cy="4013765"/>
          </a:xfrm>
        </p:spPr>
        <p:txBody>
          <a:bodyPr>
            <a:normAutofit/>
          </a:bodyPr>
          <a:lstStyle/>
          <a:p>
            <a:r>
              <a:rPr lang="tr-TR" sz="2400" dirty="0" smtClean="0">
                <a:cs typeface="Calibri"/>
              </a:rPr>
              <a:t>Topluluğunuzdaki </a:t>
            </a:r>
            <a:r>
              <a:rPr lang="tr-TR" sz="2400" dirty="0">
                <a:cs typeface="Calibri"/>
              </a:rPr>
              <a:t>diğer kişiler için </a:t>
            </a:r>
            <a:r>
              <a:rPr lang="tr-TR" sz="2400" b="1" i="1" dirty="0">
                <a:solidFill>
                  <a:srgbClr val="92D050"/>
                </a:solidFill>
              </a:rPr>
              <a:t>eğitime erişim ve eğitime katılım konusunda bazı potansiyel engeller </a:t>
            </a:r>
            <a:r>
              <a:rPr lang="tr-TR" sz="2400" dirty="0">
                <a:cs typeface="Calibri"/>
              </a:rPr>
              <a:t>aşağıdakilerin eksikliğinden kaynaklanabilir:</a:t>
            </a:r>
            <a:endParaRPr lang="hr-BA" sz="2400" dirty="0"/>
          </a:p>
        </p:txBody>
      </p:sp>
      <p:sp>
        <p:nvSpPr>
          <p:cNvPr id="6" name="Text Placeholder 5">
            <a:extLst>
              <a:ext uri="{FF2B5EF4-FFF2-40B4-BE49-F238E27FC236}">
                <a16:creationId xmlns:a16="http://schemas.microsoft.com/office/drawing/2014/main" xmlns="" id="{F757A7DB-196D-418F-BD67-FAB12B633F66}"/>
              </a:ext>
            </a:extLst>
          </p:cNvPr>
          <p:cNvSpPr>
            <a:spLocks noGrp="1"/>
          </p:cNvSpPr>
          <p:nvPr>
            <p:ph type="body" sz="quarter" idx="20"/>
          </p:nvPr>
        </p:nvSpPr>
        <p:spPr>
          <a:xfrm>
            <a:off x="5183150" y="2485095"/>
            <a:ext cx="6671098" cy="3722513"/>
          </a:xfrm>
        </p:spPr>
        <p:txBody>
          <a:bodyPr/>
          <a:lstStyle/>
          <a:p>
            <a:pPr marL="342900" indent="-342900">
              <a:buClr>
                <a:srgbClr val="92D050"/>
              </a:buClr>
              <a:buFont typeface="Arial" panose="020B0604020202020204" pitchFamily="34" charset="0"/>
              <a:buChar char="•"/>
            </a:pPr>
            <a:r>
              <a:rPr lang="bs-Latn-BA" i="1" dirty="0">
                <a:solidFill>
                  <a:srgbClr val="28AF95"/>
                </a:solidFill>
                <a:cs typeface="Calibri" panose="020F0502020204030204"/>
              </a:rPr>
              <a:t>Eğitim teklifinin </a:t>
            </a:r>
            <a:r>
              <a:rPr lang="bs-Latn-BA" dirty="0">
                <a:cs typeface="Calibri" panose="020F0502020204030204"/>
              </a:rPr>
              <a:t>varlığı hakkında bilgi</a:t>
            </a:r>
          </a:p>
          <a:p>
            <a:pPr marL="342900" indent="-342900">
              <a:buClr>
                <a:srgbClr val="92D050"/>
              </a:buClr>
              <a:buFont typeface="Arial" panose="020B0604020202020204" pitchFamily="34" charset="0"/>
              <a:buChar char="•"/>
            </a:pPr>
            <a:endParaRPr lang="bs-Latn-BA" dirty="0">
              <a:cs typeface="Calibri" panose="020F0502020204030204"/>
            </a:endParaRPr>
          </a:p>
          <a:p>
            <a:pPr marL="342900" indent="-342900">
              <a:buClr>
                <a:srgbClr val="92D050"/>
              </a:buClr>
              <a:buFont typeface="Arial" panose="020B0604020202020204" pitchFamily="34" charset="0"/>
              <a:buChar char="•"/>
            </a:pPr>
            <a:r>
              <a:rPr lang="bs-Latn-BA" dirty="0">
                <a:cs typeface="Calibri" panose="020F0502020204030204"/>
              </a:rPr>
              <a:t>Eğitim teklifi hakkında </a:t>
            </a:r>
            <a:r>
              <a:rPr lang="bs-Latn-BA" i="1" dirty="0">
                <a:solidFill>
                  <a:srgbClr val="28AF95"/>
                </a:solidFill>
                <a:cs typeface="Calibri" panose="020F0502020204030204"/>
              </a:rPr>
              <a:t>bilgi bulabileceğiniz yerler </a:t>
            </a:r>
            <a:r>
              <a:rPr lang="bs-Latn-BA" dirty="0">
                <a:cs typeface="Calibri" panose="020F0502020204030204"/>
              </a:rPr>
              <a:t>hakkında bilgi</a:t>
            </a:r>
          </a:p>
          <a:p>
            <a:pPr marL="342900" indent="-342900">
              <a:buClr>
                <a:srgbClr val="92D050"/>
              </a:buClr>
              <a:buFont typeface="Arial" panose="020B0604020202020204" pitchFamily="34" charset="0"/>
              <a:buChar char="•"/>
            </a:pPr>
            <a:endParaRPr lang="bs-Latn-BA" dirty="0">
              <a:cs typeface="Calibri" panose="020F0502020204030204"/>
            </a:endParaRPr>
          </a:p>
          <a:p>
            <a:pPr marL="342900" indent="-342900">
              <a:buClr>
                <a:srgbClr val="92D050"/>
              </a:buClr>
              <a:buFont typeface="Arial" panose="020B0604020202020204" pitchFamily="34" charset="0"/>
              <a:buChar char="•"/>
            </a:pPr>
            <a:r>
              <a:rPr lang="bs-Latn-BA" i="1" dirty="0">
                <a:solidFill>
                  <a:srgbClr val="28AF95"/>
                </a:solidFill>
                <a:cs typeface="Calibri" panose="020F0502020204030204"/>
              </a:rPr>
              <a:t>Eğitim yörüngesindeki </a:t>
            </a:r>
            <a:r>
              <a:rPr lang="bs-Latn-BA" dirty="0">
                <a:cs typeface="Calibri" panose="020F0502020204030204"/>
              </a:rPr>
              <a:t>olumsuz deneyimler</a:t>
            </a:r>
          </a:p>
          <a:p>
            <a:pPr marL="342900" indent="-342900">
              <a:buClr>
                <a:srgbClr val="92D050"/>
              </a:buClr>
              <a:buFont typeface="Arial" panose="020B0604020202020204" pitchFamily="34" charset="0"/>
              <a:buChar char="•"/>
            </a:pPr>
            <a:endParaRPr lang="bs-Latn-BA" dirty="0">
              <a:cs typeface="Calibri" panose="020F0502020204030204"/>
            </a:endParaRPr>
          </a:p>
          <a:p>
            <a:pPr marL="342900" indent="-342900">
              <a:buClr>
                <a:srgbClr val="92D050"/>
              </a:buClr>
              <a:buFont typeface="Arial" panose="020B0604020202020204" pitchFamily="34" charset="0"/>
              <a:buChar char="•"/>
            </a:pPr>
            <a:r>
              <a:rPr lang="bs-Latn-BA" i="1" dirty="0">
                <a:solidFill>
                  <a:srgbClr val="28AF95"/>
                </a:solidFill>
                <a:cs typeface="Calibri" panose="020F0502020204030204"/>
              </a:rPr>
              <a:t>Aile ve iş yaşamını </a:t>
            </a:r>
            <a:r>
              <a:rPr lang="bs-Latn-BA" dirty="0">
                <a:cs typeface="Calibri" panose="020F0502020204030204"/>
              </a:rPr>
              <a:t>uzlaştırmanın </a:t>
            </a:r>
            <a:r>
              <a:rPr lang="bs-Latn-BA" dirty="0" smtClean="0">
                <a:cs typeface="Calibri" panose="020F0502020204030204"/>
              </a:rPr>
              <a:t>imkansızlığı</a:t>
            </a:r>
            <a:endParaRPr lang="bs-Latn-BA" sz="1200" dirty="0" smtClean="0">
              <a:cs typeface="Calibri" panose="020F0502020204030204"/>
            </a:endParaRPr>
          </a:p>
        </p:txBody>
      </p:sp>
    </p:spTree>
    <p:extLst>
      <p:ext uri="{BB962C8B-B14F-4D97-AF65-F5344CB8AC3E}">
        <p14:creationId xmlns:p14="http://schemas.microsoft.com/office/powerpoint/2010/main" val="4168650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l="24456" r="24456"/>
          <a:stretch>
            <a:fillRect/>
          </a:stretch>
        </p:blipFill>
        <p:spPr/>
      </p:pic>
      <p:sp>
        <p:nvSpPr>
          <p:cNvPr id="3" name="Text Placeholder 2">
            <a:extLst>
              <a:ext uri="{FF2B5EF4-FFF2-40B4-BE49-F238E27FC236}">
                <a16:creationId xmlns:a16="http://schemas.microsoft.com/office/drawing/2014/main" xmlns="" id="{23F654C0-16AD-4EFD-98CD-7AF7EB8CE166}"/>
              </a:ext>
            </a:extLst>
          </p:cNvPr>
          <p:cNvSpPr>
            <a:spLocks noGrp="1"/>
          </p:cNvSpPr>
          <p:nvPr>
            <p:ph type="body" sz="quarter" idx="13"/>
          </p:nvPr>
        </p:nvSpPr>
        <p:spPr>
          <a:xfrm>
            <a:off x="6185599" y="1885861"/>
            <a:ext cx="5656097" cy="3122414"/>
          </a:xfrm>
        </p:spPr>
        <p:txBody>
          <a:bodyPr>
            <a:normAutofit/>
          </a:bodyPr>
          <a:lstStyle/>
          <a:p>
            <a:pPr marL="342900" indent="-342900">
              <a:buClr>
                <a:srgbClr val="1188A3"/>
              </a:buClr>
              <a:buFont typeface="Wingdings" panose="05000000000000000000" pitchFamily="2" charset="2"/>
              <a:buChar char="ü"/>
            </a:pPr>
            <a:r>
              <a:rPr lang="hr-BA" sz="2000" dirty="0"/>
              <a:t>Sorununuz hakkında empati uyandıran iyi bir özet hazırlayın</a:t>
            </a:r>
          </a:p>
          <a:p>
            <a:pPr marL="342900" indent="-342900">
              <a:buClr>
                <a:srgbClr val="1188A3"/>
              </a:buClr>
              <a:buFont typeface="Wingdings" panose="05000000000000000000" pitchFamily="2" charset="2"/>
              <a:buChar char="ü"/>
            </a:pPr>
            <a:r>
              <a:rPr lang="hr-BA" sz="2000" dirty="0"/>
              <a:t>Politikanın sorununuz hakkında ne söylediğini anlamak için araştırma yapın</a:t>
            </a:r>
          </a:p>
          <a:p>
            <a:pPr marL="342900" indent="-342900">
              <a:buClr>
                <a:srgbClr val="1188A3"/>
              </a:buClr>
              <a:buFont typeface="Wingdings" panose="05000000000000000000" pitchFamily="2" charset="2"/>
              <a:buChar char="ü"/>
            </a:pPr>
            <a:r>
              <a:rPr lang="hr-BA" sz="2000" dirty="0"/>
              <a:t>Ortak olmanız gereken bir gönüllü merkezi olup olmadığını ve RESMİ yoldan gitmeniz gerekip gerekmediğini öğrenin.</a:t>
            </a:r>
            <a:endParaRPr lang="en-GB" sz="2000" dirty="0"/>
          </a:p>
        </p:txBody>
      </p:sp>
      <p:sp>
        <p:nvSpPr>
          <p:cNvPr id="5" name="Text Placeholder 2">
            <a:extLst>
              <a:ext uri="{FF2B5EF4-FFF2-40B4-BE49-F238E27FC236}">
                <a16:creationId xmlns:a16="http://schemas.microsoft.com/office/drawing/2014/main" xmlns="" id="{33394733-2F0D-48C5-9C1C-54BF17122633}"/>
              </a:ext>
            </a:extLst>
          </p:cNvPr>
          <p:cNvSpPr txBox="1">
            <a:spLocks/>
          </p:cNvSpPr>
          <p:nvPr/>
        </p:nvSpPr>
        <p:spPr>
          <a:xfrm>
            <a:off x="1018492" y="201538"/>
            <a:ext cx="4145197"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bs-Latn-BA" b="1" dirty="0">
                <a:solidFill>
                  <a:prstClr val="white"/>
                </a:solidFill>
                <a:highlight>
                  <a:srgbClr val="92D050"/>
                </a:highlight>
              </a:rPr>
              <a:t>TASK</a:t>
            </a:r>
            <a:endParaRPr lang="en-US" b="1" dirty="0">
              <a:solidFill>
                <a:prstClr val="white"/>
              </a:solidFill>
              <a:highlight>
                <a:srgbClr val="92D050"/>
              </a:highlight>
            </a:endParaRPr>
          </a:p>
          <a:p>
            <a:pPr marL="0" indent="0">
              <a:buFont typeface="Arial" panose="020B0604020202020204" pitchFamily="34" charset="0"/>
              <a:buNone/>
            </a:pPr>
            <a:endParaRPr lang="en-US" b="1" dirty="0">
              <a:solidFill>
                <a:prstClr val="white"/>
              </a:solidFill>
            </a:endParaRPr>
          </a:p>
        </p:txBody>
      </p:sp>
      <p:sp>
        <p:nvSpPr>
          <p:cNvPr id="8" name="Flowchart: Connector 7">
            <a:extLst>
              <a:ext uri="{FF2B5EF4-FFF2-40B4-BE49-F238E27FC236}">
                <a16:creationId xmlns:a16="http://schemas.microsoft.com/office/drawing/2014/main" xmlns="" id="{128471F5-3D10-4FE9-8839-728D1AF5D8C6}"/>
              </a:ext>
            </a:extLst>
          </p:cNvPr>
          <p:cNvSpPr/>
          <p:nvPr/>
        </p:nvSpPr>
        <p:spPr>
          <a:xfrm>
            <a:off x="5337534" y="492648"/>
            <a:ext cx="1234440" cy="1188720"/>
          </a:xfrm>
          <a:prstGeom prst="flowChartConnector">
            <a:avLst/>
          </a:prstGeom>
          <a:solidFill>
            <a:srgbClr val="28AF95"/>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nvGrpSpPr>
          <p:cNvPr id="10" name="Google Shape;518;p39">
            <a:extLst>
              <a:ext uri="{FF2B5EF4-FFF2-40B4-BE49-F238E27FC236}">
                <a16:creationId xmlns:a16="http://schemas.microsoft.com/office/drawing/2014/main" xmlns="" id="{AEF123A5-D4AB-42A1-B57B-7D7C3C7AF5CC}"/>
              </a:ext>
            </a:extLst>
          </p:cNvPr>
          <p:cNvGrpSpPr/>
          <p:nvPr/>
        </p:nvGrpSpPr>
        <p:grpSpPr>
          <a:xfrm>
            <a:off x="5595421" y="658148"/>
            <a:ext cx="718665" cy="808349"/>
            <a:chOff x="1923675" y="1633650"/>
            <a:chExt cx="436000" cy="435975"/>
          </a:xfrm>
          <a:solidFill>
            <a:srgbClr val="1188A3"/>
          </a:solidFill>
        </p:grpSpPr>
        <p:sp>
          <p:nvSpPr>
            <p:cNvPr id="11" name="Google Shape;519;p39">
              <a:extLst>
                <a:ext uri="{FF2B5EF4-FFF2-40B4-BE49-F238E27FC236}">
                  <a16:creationId xmlns:a16="http://schemas.microsoft.com/office/drawing/2014/main" xmlns="" id="{C79D15EB-2D2A-4EFF-8FB3-CFB75A9A6C5C}"/>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2" name="Google Shape;520;p39">
              <a:extLst>
                <a:ext uri="{FF2B5EF4-FFF2-40B4-BE49-F238E27FC236}">
                  <a16:creationId xmlns:a16="http://schemas.microsoft.com/office/drawing/2014/main" xmlns="" id="{76833FFF-E53B-4B5B-BD88-969016A50D71}"/>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3" name="Google Shape;521;p39">
              <a:extLst>
                <a:ext uri="{FF2B5EF4-FFF2-40B4-BE49-F238E27FC236}">
                  <a16:creationId xmlns:a16="http://schemas.microsoft.com/office/drawing/2014/main" xmlns="" id="{8FB89368-62AD-4399-9D4C-099E5E3EDE0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4" name="Google Shape;522;p39">
              <a:extLst>
                <a:ext uri="{FF2B5EF4-FFF2-40B4-BE49-F238E27FC236}">
                  <a16:creationId xmlns:a16="http://schemas.microsoft.com/office/drawing/2014/main" xmlns="" id="{18EC6942-F7D6-4DA5-8FA0-1B65CEB739FE}"/>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5" name="Google Shape;523;p39">
              <a:extLst>
                <a:ext uri="{FF2B5EF4-FFF2-40B4-BE49-F238E27FC236}">
                  <a16:creationId xmlns:a16="http://schemas.microsoft.com/office/drawing/2014/main" xmlns="" id="{F2D2250B-3577-4A7A-995C-0CF5C10640E3}"/>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6" name="Google Shape;524;p39">
              <a:extLst>
                <a:ext uri="{FF2B5EF4-FFF2-40B4-BE49-F238E27FC236}">
                  <a16:creationId xmlns:a16="http://schemas.microsoft.com/office/drawing/2014/main" xmlns="" id="{2FAA7ADB-28D8-4580-80FD-7771E74C2C4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grpSp>
      <p:sp>
        <p:nvSpPr>
          <p:cNvPr id="6" name="Rectangle 5"/>
          <p:cNvSpPr/>
          <p:nvPr/>
        </p:nvSpPr>
        <p:spPr>
          <a:xfrm>
            <a:off x="6391930" y="4672465"/>
            <a:ext cx="5243436" cy="1200329"/>
          </a:xfrm>
          <a:prstGeom prst="rect">
            <a:avLst/>
          </a:prstGeom>
        </p:spPr>
        <p:txBody>
          <a:bodyPr wrap="square">
            <a:spAutoFit/>
          </a:bodyPr>
          <a:lstStyle/>
          <a:p>
            <a:r>
              <a:rPr lang="hr-BA" dirty="0">
                <a:solidFill>
                  <a:prstClr val="white"/>
                </a:solidFill>
              </a:rPr>
              <a:t>________________________________________________________________________________________________________________________________________________________________________________</a:t>
            </a:r>
          </a:p>
        </p:txBody>
      </p:sp>
      <p:sp>
        <p:nvSpPr>
          <p:cNvPr id="17" name="Rectangle 16"/>
          <p:cNvSpPr/>
          <p:nvPr/>
        </p:nvSpPr>
        <p:spPr>
          <a:xfrm>
            <a:off x="7374951" y="591375"/>
            <a:ext cx="3400142" cy="1323439"/>
          </a:xfrm>
          <a:prstGeom prst="rect">
            <a:avLst/>
          </a:prstGeom>
        </p:spPr>
        <p:txBody>
          <a:bodyPr wrap="square">
            <a:spAutoFit/>
          </a:bodyPr>
          <a:lstStyle/>
          <a:p>
            <a:pPr algn="ctr"/>
            <a:r>
              <a:rPr lang="hr-BA" sz="4000" b="1" dirty="0">
                <a:solidFill>
                  <a:schemeClr val="bg1"/>
                </a:solidFill>
              </a:rPr>
              <a:t>ENGELLERİ AŞIN</a:t>
            </a:r>
            <a:endParaRPr lang="hr-BA" sz="4000" b="1" dirty="0">
              <a:solidFill>
                <a:schemeClr val="bg1"/>
              </a:solidFill>
            </a:endParaRPr>
          </a:p>
        </p:txBody>
      </p:sp>
    </p:spTree>
    <p:extLst>
      <p:ext uri="{BB962C8B-B14F-4D97-AF65-F5344CB8AC3E}">
        <p14:creationId xmlns:p14="http://schemas.microsoft.com/office/powerpoint/2010/main" val="602606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529267" y="540998"/>
            <a:ext cx="6041902" cy="1324654"/>
          </a:xfrm>
        </p:spPr>
        <p:txBody>
          <a:bodyPr>
            <a:normAutofit fontScale="77500" lnSpcReduction="20000"/>
          </a:bodyPr>
          <a:lstStyle/>
          <a:p>
            <a:r>
              <a:rPr lang="bs-Latn-BA" b="1" dirty="0"/>
              <a:t>„İtalyan Okullarına Göçmen Öğrencilerin Dahil Edilmesinde 2. Dil ve Kültürel Arabuluculuğun Rolü“</a:t>
            </a:r>
            <a:endParaRPr lang="en-US" b="1" dirty="0"/>
          </a:p>
        </p:txBody>
      </p:sp>
      <p:sp>
        <p:nvSpPr>
          <p:cNvPr id="7" name="TextBox 6">
            <a:extLst>
              <a:ext uri="{FF2B5EF4-FFF2-40B4-BE49-F238E27FC236}">
                <a16:creationId xmlns:a16="http://schemas.microsoft.com/office/drawing/2014/main" xmlns="" id="{1CB5AC88-4AB3-4804-8C30-3B5DD08457DF}"/>
              </a:ext>
            </a:extLst>
          </p:cNvPr>
          <p:cNvSpPr txBox="1"/>
          <p:nvPr/>
        </p:nvSpPr>
        <p:spPr>
          <a:xfrm>
            <a:off x="1906438" y="2216384"/>
            <a:ext cx="4679891" cy="523220"/>
          </a:xfrm>
          <a:prstGeom prst="rect">
            <a:avLst/>
          </a:prstGeom>
          <a:noFill/>
        </p:spPr>
        <p:txBody>
          <a:bodyPr wrap="square" rtlCol="0">
            <a:spAutoFit/>
          </a:bodyPr>
          <a:lstStyle/>
          <a:p>
            <a:r>
              <a:rPr lang="hr-BA" sz="2800" i="1" dirty="0">
                <a:solidFill>
                  <a:srgbClr val="92D050"/>
                </a:solidFill>
              </a:rPr>
              <a:t>Makaleyi okumak için tıklayın</a:t>
            </a:r>
            <a:endParaRPr lang="en-US" sz="2800" i="1" dirty="0">
              <a:solidFill>
                <a:srgbClr val="92D050"/>
              </a:solidFill>
            </a:endParaRPr>
          </a:p>
        </p:txBody>
      </p:sp>
      <p:sp>
        <p:nvSpPr>
          <p:cNvPr id="8" name="Rectangle 7"/>
          <p:cNvSpPr/>
          <p:nvPr/>
        </p:nvSpPr>
        <p:spPr>
          <a:xfrm>
            <a:off x="447220" y="3266574"/>
            <a:ext cx="5648780" cy="2677656"/>
          </a:xfrm>
          <a:prstGeom prst="rect">
            <a:avLst/>
          </a:prstGeom>
        </p:spPr>
        <p:txBody>
          <a:bodyPr wrap="square">
            <a:spAutoFit/>
          </a:bodyPr>
          <a:lstStyle/>
          <a:p>
            <a:r>
              <a:rPr lang="en-US" sz="2400" dirty="0">
                <a:solidFill>
                  <a:srgbClr val="6D6E6C"/>
                </a:solidFill>
              </a:rPr>
              <a:t>Bu </a:t>
            </a:r>
            <a:r>
              <a:rPr lang="en-US" sz="2400" dirty="0" err="1">
                <a:solidFill>
                  <a:srgbClr val="6D6E6C"/>
                </a:solidFill>
              </a:rPr>
              <a:t>çalışmanın</a:t>
            </a:r>
            <a:r>
              <a:rPr lang="en-US" sz="2400" dirty="0">
                <a:solidFill>
                  <a:srgbClr val="6D6E6C"/>
                </a:solidFill>
              </a:rPr>
              <a:t> </a:t>
            </a:r>
            <a:r>
              <a:rPr lang="en-US" sz="2400" dirty="0" err="1">
                <a:solidFill>
                  <a:srgbClr val="6D6E6C"/>
                </a:solidFill>
              </a:rPr>
              <a:t>amacı</a:t>
            </a:r>
            <a:r>
              <a:rPr lang="en-US" sz="2400" dirty="0">
                <a:solidFill>
                  <a:srgbClr val="6D6E6C"/>
                </a:solidFill>
              </a:rPr>
              <a:t>, </a:t>
            </a:r>
            <a:r>
              <a:rPr lang="en-US" sz="2400" b="1" i="1" dirty="0" err="1">
                <a:solidFill>
                  <a:srgbClr val="1188A3"/>
                </a:solidFill>
              </a:rPr>
              <a:t>öğretmenlerin</a:t>
            </a:r>
            <a:r>
              <a:rPr lang="en-US" sz="2400" dirty="0">
                <a:solidFill>
                  <a:srgbClr val="6D6E6C"/>
                </a:solidFill>
              </a:rPr>
              <a:t> </a:t>
            </a:r>
            <a:r>
              <a:rPr lang="en-US" sz="2400" i="1" dirty="0" err="1">
                <a:solidFill>
                  <a:srgbClr val="92D050"/>
                </a:solidFill>
              </a:rPr>
              <a:t>yeni</a:t>
            </a:r>
            <a:r>
              <a:rPr lang="en-US" sz="2400" i="1" dirty="0">
                <a:solidFill>
                  <a:srgbClr val="92D050"/>
                </a:solidFill>
              </a:rPr>
              <a:t> </a:t>
            </a:r>
            <a:r>
              <a:rPr lang="en-US" sz="2400" i="1" dirty="0" err="1">
                <a:solidFill>
                  <a:srgbClr val="92D050"/>
                </a:solidFill>
              </a:rPr>
              <a:t>gelen</a:t>
            </a:r>
            <a:r>
              <a:rPr lang="en-US" sz="2400" i="1" dirty="0">
                <a:solidFill>
                  <a:srgbClr val="92D050"/>
                </a:solidFill>
              </a:rPr>
              <a:t> </a:t>
            </a:r>
            <a:r>
              <a:rPr lang="en-US" sz="2400" i="1" dirty="0" err="1">
                <a:solidFill>
                  <a:srgbClr val="92D050"/>
                </a:solidFill>
              </a:rPr>
              <a:t>göçmen</a:t>
            </a:r>
            <a:r>
              <a:rPr lang="en-US" sz="2400" i="1" dirty="0">
                <a:solidFill>
                  <a:srgbClr val="92D050"/>
                </a:solidFill>
              </a:rPr>
              <a:t> </a:t>
            </a:r>
            <a:r>
              <a:rPr lang="en-US" sz="2400" i="1" dirty="0" err="1">
                <a:solidFill>
                  <a:srgbClr val="92D050"/>
                </a:solidFill>
              </a:rPr>
              <a:t>öğrenciler</a:t>
            </a:r>
            <a:r>
              <a:rPr lang="en-US" sz="2400" i="1" dirty="0">
                <a:solidFill>
                  <a:srgbClr val="92D050"/>
                </a:solidFill>
              </a:rPr>
              <a:t> </a:t>
            </a:r>
            <a:r>
              <a:rPr lang="en-US" sz="2400" i="1" dirty="0" err="1">
                <a:solidFill>
                  <a:srgbClr val="92D050"/>
                </a:solidFill>
              </a:rPr>
              <a:t>tarafından</a:t>
            </a:r>
            <a:r>
              <a:rPr lang="en-US" sz="2400" i="1" dirty="0">
                <a:solidFill>
                  <a:srgbClr val="92D050"/>
                </a:solidFill>
              </a:rPr>
              <a:t> </a:t>
            </a:r>
            <a:r>
              <a:rPr lang="en-US" sz="2400" i="1" dirty="0" err="1">
                <a:solidFill>
                  <a:srgbClr val="92D050"/>
                </a:solidFill>
              </a:rPr>
              <a:t>ev</a:t>
            </a:r>
            <a:r>
              <a:rPr lang="en-US" sz="2400" i="1" dirty="0">
                <a:solidFill>
                  <a:srgbClr val="92D050"/>
                </a:solidFill>
              </a:rPr>
              <a:t> </a:t>
            </a:r>
            <a:r>
              <a:rPr lang="en-US" sz="2400" i="1" dirty="0" err="1">
                <a:solidFill>
                  <a:srgbClr val="92D050"/>
                </a:solidFill>
              </a:rPr>
              <a:t>sahibi</a:t>
            </a:r>
            <a:r>
              <a:rPr lang="en-US" sz="2400" i="1" dirty="0">
                <a:solidFill>
                  <a:srgbClr val="92D050"/>
                </a:solidFill>
              </a:rPr>
              <a:t> </a:t>
            </a:r>
            <a:r>
              <a:rPr lang="en-US" sz="2400" i="1" dirty="0" err="1">
                <a:solidFill>
                  <a:srgbClr val="92D050"/>
                </a:solidFill>
              </a:rPr>
              <a:t>dili</a:t>
            </a:r>
            <a:r>
              <a:rPr lang="en-US" sz="2400" i="1" dirty="0">
                <a:solidFill>
                  <a:srgbClr val="92D050"/>
                </a:solidFill>
              </a:rPr>
              <a:t> </a:t>
            </a:r>
            <a:r>
              <a:rPr lang="en-US" sz="2400" i="1" dirty="0" err="1">
                <a:solidFill>
                  <a:srgbClr val="92D050"/>
                </a:solidFill>
              </a:rPr>
              <a:t>edinme</a:t>
            </a:r>
            <a:r>
              <a:rPr lang="en-US" sz="2400" i="1" dirty="0">
                <a:solidFill>
                  <a:srgbClr val="92D050"/>
                </a:solidFill>
              </a:rPr>
              <a:t> </a:t>
            </a:r>
            <a:r>
              <a:rPr lang="en-US" sz="2400" i="1" dirty="0" err="1">
                <a:solidFill>
                  <a:srgbClr val="92D050"/>
                </a:solidFill>
              </a:rPr>
              <a:t>konusundaki</a:t>
            </a:r>
            <a:r>
              <a:rPr lang="en-US" sz="2400" i="1" dirty="0">
                <a:solidFill>
                  <a:srgbClr val="92D050"/>
                </a:solidFill>
              </a:rPr>
              <a:t> </a:t>
            </a:r>
            <a:r>
              <a:rPr lang="en-US" sz="2400" i="1" dirty="0" err="1">
                <a:solidFill>
                  <a:srgbClr val="92D050"/>
                </a:solidFill>
              </a:rPr>
              <a:t>algı</a:t>
            </a:r>
            <a:r>
              <a:rPr lang="en-US" sz="2400" i="1" dirty="0">
                <a:solidFill>
                  <a:srgbClr val="92D050"/>
                </a:solidFill>
              </a:rPr>
              <a:t> </a:t>
            </a:r>
            <a:r>
              <a:rPr lang="en-US" sz="2400" i="1" dirty="0" err="1">
                <a:solidFill>
                  <a:srgbClr val="92D050"/>
                </a:solidFill>
              </a:rPr>
              <a:t>ve</a:t>
            </a:r>
            <a:r>
              <a:rPr lang="en-US" sz="2400" i="1" dirty="0">
                <a:solidFill>
                  <a:srgbClr val="92D050"/>
                </a:solidFill>
              </a:rPr>
              <a:t> </a:t>
            </a:r>
            <a:r>
              <a:rPr lang="en-US" sz="2400" i="1" dirty="0" err="1">
                <a:solidFill>
                  <a:srgbClr val="92D050"/>
                </a:solidFill>
              </a:rPr>
              <a:t>düşüncelerini</a:t>
            </a:r>
            <a:r>
              <a:rPr lang="en-US" sz="2400" i="1" dirty="0">
                <a:solidFill>
                  <a:srgbClr val="92D050"/>
                </a:solidFill>
              </a:rPr>
              <a:t> </a:t>
            </a:r>
            <a:r>
              <a:rPr lang="en-US" sz="2400" dirty="0" err="1">
                <a:solidFill>
                  <a:srgbClr val="6D6E6C"/>
                </a:solidFill>
              </a:rPr>
              <a:t>ve</a:t>
            </a:r>
            <a:r>
              <a:rPr lang="en-US" sz="2400" dirty="0">
                <a:solidFill>
                  <a:srgbClr val="6D6E6C"/>
                </a:solidFill>
              </a:rPr>
              <a:t> </a:t>
            </a:r>
            <a:r>
              <a:rPr lang="en-US" sz="2400" i="1" dirty="0" err="1">
                <a:solidFill>
                  <a:srgbClr val="28AF95"/>
                </a:solidFill>
              </a:rPr>
              <a:t>bir</a:t>
            </a:r>
            <a:r>
              <a:rPr lang="en-US" sz="2400" i="1" dirty="0">
                <a:solidFill>
                  <a:srgbClr val="28AF95"/>
                </a:solidFill>
              </a:rPr>
              <a:t> </a:t>
            </a:r>
            <a:r>
              <a:rPr lang="en-US" sz="2400" i="1" dirty="0" err="1">
                <a:solidFill>
                  <a:srgbClr val="28AF95"/>
                </a:solidFill>
              </a:rPr>
              <a:t>kültürel</a:t>
            </a:r>
            <a:r>
              <a:rPr lang="en-US" sz="2400" i="1" dirty="0">
                <a:solidFill>
                  <a:srgbClr val="28AF95"/>
                </a:solidFill>
              </a:rPr>
              <a:t> </a:t>
            </a:r>
            <a:r>
              <a:rPr lang="en-US" sz="2400" i="1" dirty="0" err="1">
                <a:solidFill>
                  <a:srgbClr val="28AF95"/>
                </a:solidFill>
              </a:rPr>
              <a:t>aracının</a:t>
            </a:r>
            <a:r>
              <a:rPr lang="en-US" sz="2400" i="1" dirty="0">
                <a:solidFill>
                  <a:srgbClr val="28AF95"/>
                </a:solidFill>
              </a:rPr>
              <a:t> </a:t>
            </a:r>
            <a:r>
              <a:rPr lang="en-US" sz="2400" i="1" dirty="0" err="1">
                <a:solidFill>
                  <a:srgbClr val="28AF95"/>
                </a:solidFill>
              </a:rPr>
              <a:t>profesyonel</a:t>
            </a:r>
            <a:r>
              <a:rPr lang="en-US" sz="2400" i="1" dirty="0">
                <a:solidFill>
                  <a:srgbClr val="28AF95"/>
                </a:solidFill>
              </a:rPr>
              <a:t> </a:t>
            </a:r>
            <a:r>
              <a:rPr lang="en-US" sz="2400" i="1" dirty="0" err="1">
                <a:solidFill>
                  <a:srgbClr val="28AF95"/>
                </a:solidFill>
              </a:rPr>
              <a:t>hizmetlerinin</a:t>
            </a:r>
            <a:r>
              <a:rPr lang="en-US" sz="2400" i="1" dirty="0">
                <a:solidFill>
                  <a:srgbClr val="28AF95"/>
                </a:solidFill>
              </a:rPr>
              <a:t> </a:t>
            </a:r>
            <a:r>
              <a:rPr lang="en-US" sz="2400" i="1" dirty="0" err="1">
                <a:solidFill>
                  <a:srgbClr val="28AF95"/>
                </a:solidFill>
              </a:rPr>
              <a:t>söz</a:t>
            </a:r>
            <a:r>
              <a:rPr lang="en-US" sz="2400" i="1" dirty="0">
                <a:solidFill>
                  <a:srgbClr val="28AF95"/>
                </a:solidFill>
              </a:rPr>
              <a:t> </a:t>
            </a:r>
            <a:r>
              <a:rPr lang="en-US" sz="2400" i="1" dirty="0" err="1">
                <a:solidFill>
                  <a:srgbClr val="28AF95"/>
                </a:solidFill>
              </a:rPr>
              <a:t>konusu</a:t>
            </a:r>
            <a:r>
              <a:rPr lang="en-US" sz="2400" i="1" dirty="0">
                <a:solidFill>
                  <a:srgbClr val="28AF95"/>
                </a:solidFill>
              </a:rPr>
              <a:t> </a:t>
            </a:r>
            <a:r>
              <a:rPr lang="en-US" sz="2400" i="1" dirty="0" err="1">
                <a:solidFill>
                  <a:srgbClr val="28AF95"/>
                </a:solidFill>
              </a:rPr>
              <a:t>okul</a:t>
            </a:r>
            <a:r>
              <a:rPr lang="en-US" sz="2400" i="1" dirty="0">
                <a:solidFill>
                  <a:srgbClr val="28AF95"/>
                </a:solidFill>
              </a:rPr>
              <a:t> </a:t>
            </a:r>
            <a:r>
              <a:rPr lang="en-US" sz="2400" i="1" dirty="0" err="1">
                <a:solidFill>
                  <a:srgbClr val="28AF95"/>
                </a:solidFill>
              </a:rPr>
              <a:t>bağlamında</a:t>
            </a:r>
            <a:r>
              <a:rPr lang="en-US" sz="2400" i="1" dirty="0">
                <a:solidFill>
                  <a:srgbClr val="28AF95"/>
                </a:solidFill>
              </a:rPr>
              <a:t> </a:t>
            </a:r>
            <a:r>
              <a:rPr lang="en-US" sz="2400" i="1" dirty="0" err="1">
                <a:solidFill>
                  <a:srgbClr val="28AF95"/>
                </a:solidFill>
              </a:rPr>
              <a:t>oynayabileceği</a:t>
            </a:r>
            <a:r>
              <a:rPr lang="en-US" sz="2400" i="1" dirty="0">
                <a:solidFill>
                  <a:srgbClr val="28AF95"/>
                </a:solidFill>
              </a:rPr>
              <a:t> </a:t>
            </a:r>
            <a:r>
              <a:rPr lang="en-US" sz="2400" b="1" i="1" dirty="0" err="1">
                <a:solidFill>
                  <a:srgbClr val="1188A3"/>
                </a:solidFill>
              </a:rPr>
              <a:t>rolü</a:t>
            </a:r>
            <a:r>
              <a:rPr lang="en-US" sz="2400" b="1" i="1" dirty="0">
                <a:solidFill>
                  <a:srgbClr val="1188A3"/>
                </a:solidFill>
              </a:rPr>
              <a:t> </a:t>
            </a:r>
            <a:r>
              <a:rPr lang="en-US" sz="2400" b="1" i="1" dirty="0" err="1">
                <a:solidFill>
                  <a:srgbClr val="1188A3"/>
                </a:solidFill>
              </a:rPr>
              <a:t>incelemektir</a:t>
            </a:r>
            <a:r>
              <a:rPr lang="en-US" sz="2400" dirty="0" smtClean="0">
                <a:solidFill>
                  <a:srgbClr val="6D6E6C"/>
                </a:solidFill>
              </a:rPr>
              <a:t>.</a:t>
            </a:r>
            <a:r>
              <a:rPr lang="tr-TR" sz="2400" dirty="0" smtClean="0">
                <a:solidFill>
                  <a:srgbClr val="6D6E6C"/>
                </a:solidFill>
              </a:rPr>
              <a:t> </a:t>
            </a:r>
            <a:endParaRPr lang="en-US" sz="2400" dirty="0">
              <a:solidFill>
                <a:srgbClr val="6D6E6C"/>
              </a:solidFill>
            </a:endParaRPr>
          </a:p>
        </p:txBody>
      </p:sp>
      <p:sp>
        <p:nvSpPr>
          <p:cNvPr id="10" name="TextBox 9">
            <a:extLst>
              <a:ext uri="{FF2B5EF4-FFF2-40B4-BE49-F238E27FC236}">
                <a16:creationId xmlns:a16="http://schemas.microsoft.com/office/drawing/2014/main" xmlns="" id="{1CB5AC88-4AB3-4804-8C30-3B5DD08457DF}"/>
              </a:ext>
            </a:extLst>
          </p:cNvPr>
          <p:cNvSpPr txBox="1"/>
          <p:nvPr/>
        </p:nvSpPr>
        <p:spPr>
          <a:xfrm>
            <a:off x="683068" y="1606830"/>
            <a:ext cx="6815134" cy="461665"/>
          </a:xfrm>
          <a:prstGeom prst="rect">
            <a:avLst/>
          </a:prstGeom>
          <a:noFill/>
        </p:spPr>
        <p:txBody>
          <a:bodyPr wrap="square" rtlCol="0">
            <a:spAutoFit/>
          </a:bodyPr>
          <a:lstStyle/>
          <a:p>
            <a:r>
              <a:rPr lang="hr-BA" sz="2400" i="1" dirty="0">
                <a:solidFill>
                  <a:prstClr val="white"/>
                </a:solidFill>
              </a:rPr>
              <a:t>Kültürlerarası Eğitim</a:t>
            </a:r>
            <a:endParaRPr lang="en-US" sz="2400" i="1" dirty="0">
              <a:solidFill>
                <a:prstClr val="white"/>
              </a:solidFill>
            </a:endParaRPr>
          </a:p>
        </p:txBody>
      </p:sp>
      <p:sp>
        <p:nvSpPr>
          <p:cNvPr id="11" name="Text Placeholder 2">
            <a:extLst>
              <a:ext uri="{FF2B5EF4-FFF2-40B4-BE49-F238E27FC236}">
                <a16:creationId xmlns:a16="http://schemas.microsoft.com/office/drawing/2014/main" xmlns="" id="{33394733-2F0D-48C5-9C1C-54BF17122633}"/>
              </a:ext>
            </a:extLst>
          </p:cNvPr>
          <p:cNvSpPr txBox="1">
            <a:spLocks/>
          </p:cNvSpPr>
          <p:nvPr/>
        </p:nvSpPr>
        <p:spPr>
          <a:xfrm>
            <a:off x="-129383" y="-10172"/>
            <a:ext cx="2467242"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bs-Latn-BA" b="1" dirty="0">
                <a:solidFill>
                  <a:prstClr val="white"/>
                </a:solidFill>
                <a:highlight>
                  <a:srgbClr val="92D050"/>
                </a:highlight>
              </a:rPr>
              <a:t>VAKA ANALİZİ</a:t>
            </a:r>
            <a:endParaRPr lang="en-US" b="1" dirty="0">
              <a:solidFill>
                <a:prstClr val="white"/>
              </a:solidFill>
            </a:endParaRPr>
          </a:p>
        </p:txBody>
      </p:sp>
      <p:pic>
        <p:nvPicPr>
          <p:cNvPr id="3" name="Picture Placeholder 2">
            <a:hlinkClick r:id="rId2"/>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6295" r="6295"/>
          <a:stretch>
            <a:fillRect/>
          </a:stretch>
        </p:blipFill>
        <p:spPr/>
      </p:pic>
      <p:pic>
        <p:nvPicPr>
          <p:cNvPr id="9" name="Picture 8" descr="A picture containing logo&#10;&#10;Description automatically generated">
            <a:extLst>
              <a:ext uri="{FF2B5EF4-FFF2-40B4-BE49-F238E27FC236}">
                <a16:creationId xmlns:a16="http://schemas.microsoft.com/office/drawing/2014/main" xmlns="" id="{5831D5A2-D094-4067-A358-3DA6F42FD8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622097">
            <a:off x="6448377" y="1773789"/>
            <a:ext cx="1021904" cy="2043807"/>
          </a:xfrm>
          <a:prstGeom prst="rect">
            <a:avLst/>
          </a:prstGeom>
          <a:noFill/>
          <a:ln>
            <a:noFill/>
          </a:ln>
        </p:spPr>
      </p:pic>
      <p:sp>
        <p:nvSpPr>
          <p:cNvPr id="12" name="Rectangle 11"/>
          <p:cNvSpPr/>
          <p:nvPr/>
        </p:nvSpPr>
        <p:spPr>
          <a:xfrm>
            <a:off x="6096000" y="6247853"/>
            <a:ext cx="6273325" cy="338554"/>
          </a:xfrm>
          <a:prstGeom prst="rect">
            <a:avLst/>
          </a:prstGeom>
        </p:spPr>
        <p:txBody>
          <a:bodyPr wrap="square">
            <a:spAutoFit/>
          </a:bodyPr>
          <a:lstStyle/>
          <a:p>
            <a:r>
              <a:rPr lang="tr-TR" sz="1600" i="1" dirty="0" smtClean="0">
                <a:solidFill>
                  <a:srgbClr val="1BA19A"/>
                </a:solidFill>
              </a:rPr>
              <a:t>Kaynak</a:t>
            </a:r>
            <a:r>
              <a:rPr lang="hr-BA" sz="1600" i="1" dirty="0" smtClean="0">
                <a:solidFill>
                  <a:srgbClr val="1BA19A"/>
                </a:solidFill>
              </a:rPr>
              <a:t>: </a:t>
            </a:r>
            <a:r>
              <a:rPr lang="hr-BA" sz="1600" i="1" dirty="0">
                <a:solidFill>
                  <a:srgbClr val="1BA19A"/>
                </a:solidFill>
                <a:hlinkClick r:id="rId2"/>
              </a:rPr>
              <a:t>https://www.mdpi.com/2227-7102/9/4/283/htm</a:t>
            </a:r>
            <a:endParaRPr lang="hr-BA" sz="1600" i="1" dirty="0">
              <a:solidFill>
                <a:srgbClr val="1BA19A"/>
              </a:solidFill>
            </a:endParaRPr>
          </a:p>
        </p:txBody>
      </p:sp>
    </p:spTree>
    <p:extLst>
      <p:ext uri="{BB962C8B-B14F-4D97-AF65-F5344CB8AC3E}">
        <p14:creationId xmlns:p14="http://schemas.microsoft.com/office/powerpoint/2010/main" val="3514213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D8B3860-0F94-05DF-3330-F66629119D98}"/>
              </a:ext>
            </a:extLst>
          </p:cNvPr>
          <p:cNvSpPr>
            <a:spLocks noGrp="1"/>
          </p:cNvSpPr>
          <p:nvPr>
            <p:ph type="body" sz="quarter" idx="18"/>
          </p:nvPr>
        </p:nvSpPr>
        <p:spPr/>
        <p:txBody>
          <a:bodyPr>
            <a:normAutofit lnSpcReduction="10000"/>
          </a:bodyPr>
          <a:lstStyle/>
          <a:p>
            <a:pPr marL="342900" indent="-342900" algn="just">
              <a:buFont typeface="Wingdings" panose="05000000000000000000" pitchFamily="2" charset="2"/>
              <a:buChar char="ü"/>
            </a:pPr>
            <a:r>
              <a:rPr lang="hr-BA" dirty="0"/>
              <a:t>„</a:t>
            </a:r>
            <a:r>
              <a:rPr lang="en-US" dirty="0"/>
              <a:t>Given the obstacles teachers face in the process of the integration of foreign students, the simplest form is often chosen, that is, to absorb social and cultural minorities into the dominant social and cultural system. The desired reality seems to indicate that a kind of assimilationism will be generated. As has been stated in comprehensive reviews, young foreigners would shed most of what belongs to them in order to resemble their Sicilian peers. This could include their ways of doing things, their habits, or even their native language which eventually could run the risk of being forgotten.</a:t>
            </a:r>
            <a:r>
              <a:rPr lang="hr-BA" dirty="0"/>
              <a:t>”</a:t>
            </a:r>
          </a:p>
          <a:p>
            <a:pPr marL="342900" indent="-342900" algn="just">
              <a:buFont typeface="Wingdings" panose="05000000000000000000" pitchFamily="2" charset="2"/>
              <a:buChar char="ü"/>
            </a:pPr>
            <a:r>
              <a:rPr lang="hr-BA" dirty="0"/>
              <a:t>„</a:t>
            </a:r>
            <a:r>
              <a:rPr lang="en-US" dirty="0"/>
              <a:t>As teachers understand that they do not have easy access to the support of a cultural mediator, an instrument which they consider to be indispensable for fostering communication between all parties, they try to fulfill this role independently for themselves with the final goal being assimilation.</a:t>
            </a:r>
            <a:r>
              <a:rPr lang="hr-BA" dirty="0"/>
              <a:t>”</a:t>
            </a:r>
          </a:p>
          <a:p>
            <a:pPr marL="0" indent="0" algn="just"/>
            <a:endParaRPr lang="hr-BA" dirty="0"/>
          </a:p>
          <a:p>
            <a:pPr marL="0" indent="0" algn="just"/>
            <a:endParaRPr lang="en-US" dirty="0"/>
          </a:p>
        </p:txBody>
      </p:sp>
      <p:sp>
        <p:nvSpPr>
          <p:cNvPr id="3" name="Text Placeholder 2">
            <a:extLst>
              <a:ext uri="{FF2B5EF4-FFF2-40B4-BE49-F238E27FC236}">
                <a16:creationId xmlns:a16="http://schemas.microsoft.com/office/drawing/2014/main" xmlns="" id="{BE321AFA-3A34-9D69-A7DD-517FCC637233}"/>
              </a:ext>
            </a:extLst>
          </p:cNvPr>
          <p:cNvSpPr>
            <a:spLocks noGrp="1"/>
          </p:cNvSpPr>
          <p:nvPr>
            <p:ph type="body" sz="quarter" idx="16"/>
          </p:nvPr>
        </p:nvSpPr>
        <p:spPr/>
        <p:txBody>
          <a:bodyPr>
            <a:normAutofit lnSpcReduction="10000"/>
          </a:bodyPr>
          <a:lstStyle/>
          <a:p>
            <a:r>
              <a:rPr lang="hr-BA" dirty="0"/>
              <a:t>What did we learn from this case study?</a:t>
            </a:r>
            <a:endParaRPr lang="en-US" dirty="0"/>
          </a:p>
        </p:txBody>
      </p:sp>
      <p:sp>
        <p:nvSpPr>
          <p:cNvPr id="4" name="Text Placeholder 2">
            <a:extLst>
              <a:ext uri="{FF2B5EF4-FFF2-40B4-BE49-F238E27FC236}">
                <a16:creationId xmlns:a16="http://schemas.microsoft.com/office/drawing/2014/main" xmlns="" id="{C45A33BD-BEE5-4B67-BC4F-96FB37C0855F}"/>
              </a:ext>
            </a:extLst>
          </p:cNvPr>
          <p:cNvSpPr txBox="1">
            <a:spLocks/>
          </p:cNvSpPr>
          <p:nvPr/>
        </p:nvSpPr>
        <p:spPr>
          <a:xfrm>
            <a:off x="-129383" y="-10172"/>
            <a:ext cx="2467242"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bs-Latn-BA" b="1" dirty="0">
                <a:solidFill>
                  <a:prstClr val="white"/>
                </a:solidFill>
                <a:highlight>
                  <a:srgbClr val="92D050"/>
                </a:highlight>
              </a:rPr>
              <a:t>CASE STUDY</a:t>
            </a:r>
            <a:endParaRPr lang="en-US" b="1" dirty="0">
              <a:solidFill>
                <a:prstClr val="white"/>
              </a:solidFill>
            </a:endParaRPr>
          </a:p>
        </p:txBody>
      </p:sp>
    </p:spTree>
    <p:extLst>
      <p:ext uri="{BB962C8B-B14F-4D97-AF65-F5344CB8AC3E}">
        <p14:creationId xmlns:p14="http://schemas.microsoft.com/office/powerpoint/2010/main" val="1925813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xmlns="" id="{A256EA65-C877-85DD-6A98-47124E4C2C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6320" y="5251092"/>
            <a:ext cx="2260092" cy="1525510"/>
          </a:xfrm>
          <a:prstGeom prst="rect">
            <a:avLst/>
          </a:prstGeom>
        </p:spPr>
      </p:pic>
      <p:sp>
        <p:nvSpPr>
          <p:cNvPr id="2" name="Text Placeholder 1">
            <a:extLst>
              <a:ext uri="{FF2B5EF4-FFF2-40B4-BE49-F238E27FC236}">
                <a16:creationId xmlns:a16="http://schemas.microsoft.com/office/drawing/2014/main" xmlns="" id="{ED8B3860-0F94-05DF-3330-F66629119D98}"/>
              </a:ext>
            </a:extLst>
          </p:cNvPr>
          <p:cNvSpPr>
            <a:spLocks noGrp="1"/>
          </p:cNvSpPr>
          <p:nvPr>
            <p:ph type="body" sz="quarter" idx="18"/>
          </p:nvPr>
        </p:nvSpPr>
        <p:spPr>
          <a:xfrm>
            <a:off x="734713" y="1495148"/>
            <a:ext cx="10594346" cy="4719880"/>
          </a:xfrm>
        </p:spPr>
        <p:txBody>
          <a:bodyPr>
            <a:normAutofit fontScale="92500" lnSpcReduction="10000"/>
          </a:bodyPr>
          <a:lstStyle/>
          <a:p>
            <a:pPr marL="0" indent="0" algn="just"/>
            <a:r>
              <a:rPr lang="hr-BA" dirty="0"/>
              <a:t>Sistem değişiklikleri takip etmek için uğraştığında, iyi ve anlamlı bir gönüllü eylem dünyadaki tüm değişimi sağlayabilir.</a:t>
            </a:r>
            <a:endParaRPr lang="hr-BA" dirty="0" smtClean="0"/>
          </a:p>
          <a:p>
            <a:pPr marL="0" indent="0" algn="just"/>
            <a:endParaRPr lang="hr-BA" dirty="0" smtClean="0"/>
          </a:p>
          <a:p>
            <a:pPr marL="342900" indent="-342900" algn="just">
              <a:buFont typeface="Wingdings" panose="05000000000000000000" pitchFamily="2" charset="2"/>
              <a:buChar char="ü"/>
            </a:pPr>
            <a:r>
              <a:rPr lang="hr-BA" sz="3200" dirty="0">
                <a:solidFill>
                  <a:srgbClr val="1188A3"/>
                </a:solidFill>
              </a:rPr>
              <a:t>Kültürlerarası bir arabulucu olarak yaşıtlarınızı desteklemeyi seçerek, onların yeni kültürde kaybolmamalarına ve kendilerininkinden vazgeçmek zorunda hissetmemelerine yardımcı olabilirsiniz.</a:t>
            </a:r>
            <a:endParaRPr lang="hr-BA" sz="3200" dirty="0">
              <a:solidFill>
                <a:srgbClr val="1188A3"/>
              </a:solidFill>
            </a:endParaRPr>
          </a:p>
          <a:p>
            <a:pPr marL="0" indent="0" algn="just"/>
            <a:endParaRPr lang="hr-BA" dirty="0"/>
          </a:p>
          <a:p>
            <a:pPr marL="0" indent="0" algn="just"/>
            <a:r>
              <a:rPr lang="hr-BA" dirty="0"/>
              <a:t>İlginizi çekti mi? </a:t>
            </a:r>
            <a:r>
              <a:rPr lang="hr-BA" dirty="0">
                <a:solidFill>
                  <a:srgbClr val="AED07E"/>
                </a:solidFill>
              </a:rPr>
              <a:t>AVRUPA'DA BİRİNCİ GÜN </a:t>
            </a:r>
            <a:r>
              <a:rPr lang="hr-BA" dirty="0"/>
              <a:t>olarak adlandırılan bu projenin öğretmenlere, göçmen ebeveynlere ve çocuklara kendi kültürlerini ve </a:t>
            </a:r>
            <a:r>
              <a:rPr lang="hr-BA" dirty="0">
                <a:solidFill>
                  <a:srgbClr val="AED07E"/>
                </a:solidFill>
              </a:rPr>
              <a:t>ANA DİLLERİNİ KUTLAMAYA dahil olduklarını nasıl hissettirdiğini</a:t>
            </a:r>
            <a:r>
              <a:rPr lang="hr-BA" dirty="0"/>
              <a:t> görerek daha fazla ilham alın</a:t>
            </a:r>
            <a:r>
              <a:rPr lang="hr-BA" dirty="0" smtClean="0"/>
              <a:t>:</a:t>
            </a:r>
            <a:endParaRPr lang="hr-BA" dirty="0"/>
          </a:p>
          <a:p>
            <a:pPr marL="0" indent="0" algn="just"/>
            <a:r>
              <a:rPr lang="hr-BA" dirty="0">
                <a:solidFill>
                  <a:srgbClr val="AED07E"/>
                </a:solidFill>
                <a:hlinkClick r:id="rId3">
                  <a:extLst>
                    <a:ext uri="{A12FA001-AC4F-418D-AE19-62706E023703}">
                      <ahyp:hlinkClr xmlns:ahyp="http://schemas.microsoft.com/office/drawing/2018/hyperlinkcolor" xmlns="" val="tx"/>
                    </a:ext>
                  </a:extLst>
                </a:hlinkClick>
              </a:rPr>
              <a:t>https://dayoneproject.eu/</a:t>
            </a:r>
            <a:r>
              <a:rPr lang="hr-BA" dirty="0">
                <a:solidFill>
                  <a:srgbClr val="AED07E"/>
                </a:solidFill>
              </a:rPr>
              <a:t> </a:t>
            </a:r>
          </a:p>
          <a:p>
            <a:pPr marL="0" indent="0" algn="just"/>
            <a:endParaRPr lang="hr-BA" dirty="0"/>
          </a:p>
          <a:p>
            <a:pPr marL="0" indent="0" algn="just"/>
            <a:endParaRPr lang="en-US" dirty="0"/>
          </a:p>
        </p:txBody>
      </p:sp>
      <p:sp>
        <p:nvSpPr>
          <p:cNvPr id="3" name="Text Placeholder 2">
            <a:extLst>
              <a:ext uri="{FF2B5EF4-FFF2-40B4-BE49-F238E27FC236}">
                <a16:creationId xmlns:a16="http://schemas.microsoft.com/office/drawing/2014/main" xmlns="" id="{BE321AFA-3A34-9D69-A7DD-517FCC637233}"/>
              </a:ext>
            </a:extLst>
          </p:cNvPr>
          <p:cNvSpPr>
            <a:spLocks noGrp="1"/>
          </p:cNvSpPr>
          <p:nvPr>
            <p:ph type="body" sz="quarter" idx="16"/>
          </p:nvPr>
        </p:nvSpPr>
        <p:spPr/>
        <p:txBody>
          <a:bodyPr>
            <a:normAutofit lnSpcReduction="10000"/>
          </a:bodyPr>
          <a:lstStyle/>
          <a:p>
            <a:r>
              <a:rPr lang="hr-BA" dirty="0"/>
              <a:t>Bu vaka çalışmasından ne öğrendik?</a:t>
            </a:r>
            <a:endParaRPr lang="en-US" dirty="0"/>
          </a:p>
        </p:txBody>
      </p:sp>
      <p:sp>
        <p:nvSpPr>
          <p:cNvPr id="4" name="Text Placeholder 2">
            <a:extLst>
              <a:ext uri="{FF2B5EF4-FFF2-40B4-BE49-F238E27FC236}">
                <a16:creationId xmlns:a16="http://schemas.microsoft.com/office/drawing/2014/main" xmlns="" id="{C45A33BD-BEE5-4B67-BC4F-96FB37C0855F}"/>
              </a:ext>
            </a:extLst>
          </p:cNvPr>
          <p:cNvSpPr txBox="1">
            <a:spLocks/>
          </p:cNvSpPr>
          <p:nvPr/>
        </p:nvSpPr>
        <p:spPr>
          <a:xfrm>
            <a:off x="-129383" y="-10172"/>
            <a:ext cx="2467242"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bs-Latn-BA" b="1" dirty="0">
                <a:solidFill>
                  <a:prstClr val="white"/>
                </a:solidFill>
                <a:highlight>
                  <a:srgbClr val="92D050"/>
                </a:highlight>
              </a:rPr>
              <a:t>VAKA ANALİZİ</a:t>
            </a:r>
            <a:endParaRPr lang="en-US" b="1" dirty="0">
              <a:solidFill>
                <a:prstClr val="white"/>
              </a:solidFill>
            </a:endParaRPr>
          </a:p>
        </p:txBody>
      </p:sp>
    </p:spTree>
    <p:extLst>
      <p:ext uri="{BB962C8B-B14F-4D97-AF65-F5344CB8AC3E}">
        <p14:creationId xmlns:p14="http://schemas.microsoft.com/office/powerpoint/2010/main" val="1516628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l="24491" r="24491"/>
          <a:stretch>
            <a:fillRect/>
          </a:stretch>
        </p:blipFill>
        <p:spPr/>
      </p:pic>
      <p:sp>
        <p:nvSpPr>
          <p:cNvPr id="3" name="Text Placeholder 2">
            <a:extLst>
              <a:ext uri="{FF2B5EF4-FFF2-40B4-BE49-F238E27FC236}">
                <a16:creationId xmlns:a16="http://schemas.microsoft.com/office/drawing/2014/main" xmlns="" id="{23F654C0-16AD-4EFD-98CD-7AF7EB8CE166}"/>
              </a:ext>
            </a:extLst>
          </p:cNvPr>
          <p:cNvSpPr>
            <a:spLocks noGrp="1"/>
          </p:cNvSpPr>
          <p:nvPr>
            <p:ph type="body" sz="quarter" idx="13"/>
          </p:nvPr>
        </p:nvSpPr>
        <p:spPr>
          <a:xfrm>
            <a:off x="6185599" y="1623608"/>
            <a:ext cx="5656097" cy="3122414"/>
          </a:xfrm>
        </p:spPr>
        <p:txBody>
          <a:bodyPr>
            <a:normAutofit/>
          </a:bodyPr>
          <a:lstStyle/>
          <a:p>
            <a:pPr>
              <a:lnSpc>
                <a:spcPct val="150000"/>
              </a:lnSpc>
            </a:pPr>
            <a:r>
              <a:rPr lang="en-US" sz="1800" dirty="0"/>
              <a:t>Bu </a:t>
            </a:r>
            <a:r>
              <a:rPr lang="en-US" sz="1800" dirty="0" err="1"/>
              <a:t>alıştırmanın</a:t>
            </a:r>
            <a:r>
              <a:rPr lang="en-US" sz="1800" dirty="0"/>
              <a:t> </a:t>
            </a:r>
            <a:r>
              <a:rPr lang="en-US" sz="1800" dirty="0" err="1"/>
              <a:t>amacı</a:t>
            </a:r>
            <a:r>
              <a:rPr lang="en-US" sz="1800" dirty="0"/>
              <a:t>, </a:t>
            </a:r>
            <a:r>
              <a:rPr lang="en-US" sz="1800" dirty="0" err="1"/>
              <a:t>mülteci</a:t>
            </a:r>
            <a:r>
              <a:rPr lang="en-US" sz="1800" dirty="0"/>
              <a:t> </a:t>
            </a:r>
            <a:r>
              <a:rPr lang="en-US" sz="1800" dirty="0" err="1"/>
              <a:t>hayatı</a:t>
            </a:r>
            <a:r>
              <a:rPr lang="en-US" sz="1800" dirty="0"/>
              <a:t> </a:t>
            </a:r>
            <a:r>
              <a:rPr lang="en-US" sz="1800" dirty="0" err="1"/>
              <a:t>yaşamamış</a:t>
            </a:r>
            <a:r>
              <a:rPr lang="en-US" sz="1800" dirty="0"/>
              <a:t> </a:t>
            </a:r>
            <a:r>
              <a:rPr lang="en-US" sz="1800" dirty="0" err="1"/>
              <a:t>kişilerin</a:t>
            </a:r>
            <a:r>
              <a:rPr lang="en-US" sz="1800" dirty="0"/>
              <a:t> </a:t>
            </a:r>
            <a:r>
              <a:rPr lang="en-US" sz="1800" dirty="0" err="1"/>
              <a:t>bu</a:t>
            </a:r>
            <a:r>
              <a:rPr lang="en-US" sz="1800" dirty="0"/>
              <a:t> </a:t>
            </a:r>
            <a:r>
              <a:rPr lang="en-US" sz="1800" dirty="0" err="1"/>
              <a:t>deneyimi</a:t>
            </a:r>
            <a:r>
              <a:rPr lang="en-US" sz="1800" dirty="0"/>
              <a:t> </a:t>
            </a:r>
            <a:r>
              <a:rPr lang="en-US" sz="1800" dirty="0" err="1"/>
              <a:t>daha</a:t>
            </a:r>
            <a:r>
              <a:rPr lang="en-US" sz="1800" dirty="0"/>
              <a:t> </a:t>
            </a:r>
            <a:r>
              <a:rPr lang="en-US" sz="1800" dirty="0" err="1"/>
              <a:t>iyi</a:t>
            </a:r>
            <a:r>
              <a:rPr lang="en-US" sz="1800" dirty="0"/>
              <a:t> </a:t>
            </a:r>
            <a:r>
              <a:rPr lang="en-US" sz="1800" dirty="0" err="1"/>
              <a:t>anlamalarına</a:t>
            </a:r>
            <a:r>
              <a:rPr lang="en-US" sz="1800" dirty="0"/>
              <a:t> </a:t>
            </a:r>
            <a:r>
              <a:rPr lang="en-US" sz="1800" dirty="0" err="1"/>
              <a:t>yardımcı</a:t>
            </a:r>
            <a:r>
              <a:rPr lang="en-US" sz="1800" dirty="0"/>
              <a:t> </a:t>
            </a:r>
            <a:r>
              <a:rPr lang="en-US" sz="1800" dirty="0" err="1"/>
              <a:t>olmaktır</a:t>
            </a:r>
            <a:r>
              <a:rPr lang="en-US" sz="1800" dirty="0"/>
              <a:t>. Bu </a:t>
            </a:r>
            <a:r>
              <a:rPr lang="en-US" sz="1800" dirty="0" err="1"/>
              <a:t>alıştırmayı</a:t>
            </a:r>
            <a:r>
              <a:rPr lang="en-US" sz="1800" dirty="0"/>
              <a:t> </a:t>
            </a:r>
            <a:r>
              <a:rPr lang="en-US" sz="1800" dirty="0" err="1"/>
              <a:t>topluluğunuzdan</a:t>
            </a:r>
            <a:r>
              <a:rPr lang="en-US" sz="1800" dirty="0"/>
              <a:t> </a:t>
            </a:r>
            <a:r>
              <a:rPr lang="en-US" sz="1800" dirty="0" err="1"/>
              <a:t>biriyle</a:t>
            </a:r>
            <a:r>
              <a:rPr lang="en-US" sz="1800" dirty="0"/>
              <a:t> </a:t>
            </a:r>
            <a:r>
              <a:rPr lang="en-US" sz="1800" dirty="0" err="1"/>
              <a:t>tamamladığınızda</a:t>
            </a:r>
            <a:r>
              <a:rPr lang="en-US" sz="1800" dirty="0"/>
              <a:t>, </a:t>
            </a:r>
            <a:r>
              <a:rPr lang="en-US" sz="1800" dirty="0" err="1"/>
              <a:t>mültecilerin</a:t>
            </a:r>
            <a:r>
              <a:rPr lang="en-US" sz="1800" dirty="0"/>
              <a:t> </a:t>
            </a:r>
            <a:r>
              <a:rPr lang="en-US" sz="1800" dirty="0" err="1"/>
              <a:t>neler</a:t>
            </a:r>
            <a:r>
              <a:rPr lang="en-US" sz="1800" dirty="0"/>
              <a:t> </a:t>
            </a:r>
            <a:r>
              <a:rPr lang="en-US" sz="1800" dirty="0" err="1"/>
              <a:t>yaşadıkları</a:t>
            </a:r>
            <a:r>
              <a:rPr lang="en-US" sz="1800" dirty="0"/>
              <a:t> </a:t>
            </a:r>
            <a:r>
              <a:rPr lang="en-US" sz="1800" dirty="0" err="1"/>
              <a:t>ve</a:t>
            </a:r>
            <a:r>
              <a:rPr lang="en-US" sz="1800" dirty="0"/>
              <a:t> </a:t>
            </a:r>
            <a:r>
              <a:rPr lang="en-US" sz="1800" dirty="0" err="1"/>
              <a:t>nasıl</a:t>
            </a:r>
            <a:r>
              <a:rPr lang="en-US" sz="1800" dirty="0"/>
              <a:t> </a:t>
            </a:r>
            <a:r>
              <a:rPr lang="en-US" sz="1800" dirty="0" err="1"/>
              <a:t>hissettikleri</a:t>
            </a:r>
            <a:r>
              <a:rPr lang="en-US" sz="1800" dirty="0"/>
              <a:t> </a:t>
            </a:r>
            <a:r>
              <a:rPr lang="en-US" sz="1800" dirty="0" err="1"/>
              <a:t>konusunda</a:t>
            </a:r>
            <a:r>
              <a:rPr lang="en-US" sz="1800" dirty="0"/>
              <a:t> </a:t>
            </a:r>
            <a:r>
              <a:rPr lang="en-US" sz="1800" dirty="0" err="1"/>
              <a:t>değerli</a:t>
            </a:r>
            <a:r>
              <a:rPr lang="en-US" sz="1800" dirty="0"/>
              <a:t> </a:t>
            </a:r>
            <a:r>
              <a:rPr lang="en-US" sz="1800" dirty="0" err="1"/>
              <a:t>bilgiler</a:t>
            </a:r>
            <a:r>
              <a:rPr lang="en-US" sz="1800" dirty="0"/>
              <a:t> </a:t>
            </a:r>
            <a:r>
              <a:rPr lang="en-US" sz="1800" dirty="0" err="1"/>
              <a:t>edineceklerdir</a:t>
            </a:r>
            <a:r>
              <a:rPr lang="en-US" sz="1800" dirty="0"/>
              <a:t>.</a:t>
            </a:r>
            <a:endParaRPr lang="hr-BA" sz="1800" dirty="0"/>
          </a:p>
        </p:txBody>
      </p:sp>
      <p:sp>
        <p:nvSpPr>
          <p:cNvPr id="5" name="Text Placeholder 2">
            <a:extLst>
              <a:ext uri="{FF2B5EF4-FFF2-40B4-BE49-F238E27FC236}">
                <a16:creationId xmlns:a16="http://schemas.microsoft.com/office/drawing/2014/main" xmlns="" id="{33394733-2F0D-48C5-9C1C-54BF17122633}"/>
              </a:ext>
            </a:extLst>
          </p:cNvPr>
          <p:cNvSpPr txBox="1">
            <a:spLocks/>
          </p:cNvSpPr>
          <p:nvPr/>
        </p:nvSpPr>
        <p:spPr>
          <a:xfrm>
            <a:off x="1018492" y="201538"/>
            <a:ext cx="4145197"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r-BA" b="1" dirty="0">
                <a:solidFill>
                  <a:prstClr val="white"/>
                </a:solidFill>
                <a:highlight>
                  <a:srgbClr val="92D050"/>
                </a:highlight>
              </a:rPr>
              <a:t>EGZERSİZ</a:t>
            </a:r>
            <a:endParaRPr lang="en-US" b="1" dirty="0">
              <a:solidFill>
                <a:prstClr val="white"/>
              </a:solidFill>
            </a:endParaRPr>
          </a:p>
        </p:txBody>
      </p:sp>
      <p:sp>
        <p:nvSpPr>
          <p:cNvPr id="8" name="Flowchart: Connector 7">
            <a:extLst>
              <a:ext uri="{FF2B5EF4-FFF2-40B4-BE49-F238E27FC236}">
                <a16:creationId xmlns:a16="http://schemas.microsoft.com/office/drawing/2014/main" xmlns="" id="{128471F5-3D10-4FE9-8839-728D1AF5D8C6}"/>
              </a:ext>
            </a:extLst>
          </p:cNvPr>
          <p:cNvSpPr/>
          <p:nvPr/>
        </p:nvSpPr>
        <p:spPr>
          <a:xfrm>
            <a:off x="5337534" y="492648"/>
            <a:ext cx="1234440" cy="1188720"/>
          </a:xfrm>
          <a:prstGeom prst="flowChartConnector">
            <a:avLst/>
          </a:prstGeom>
          <a:solidFill>
            <a:srgbClr val="92D050"/>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nvGrpSpPr>
          <p:cNvPr id="10" name="Google Shape;518;p39">
            <a:extLst>
              <a:ext uri="{FF2B5EF4-FFF2-40B4-BE49-F238E27FC236}">
                <a16:creationId xmlns:a16="http://schemas.microsoft.com/office/drawing/2014/main" xmlns="" id="{AEF123A5-D4AB-42A1-B57B-7D7C3C7AF5CC}"/>
              </a:ext>
            </a:extLst>
          </p:cNvPr>
          <p:cNvGrpSpPr/>
          <p:nvPr/>
        </p:nvGrpSpPr>
        <p:grpSpPr>
          <a:xfrm>
            <a:off x="5595421" y="658148"/>
            <a:ext cx="718665" cy="808349"/>
            <a:chOff x="1923675" y="1633650"/>
            <a:chExt cx="436000" cy="435975"/>
          </a:xfrm>
          <a:solidFill>
            <a:srgbClr val="1188A3"/>
          </a:solidFill>
        </p:grpSpPr>
        <p:sp>
          <p:nvSpPr>
            <p:cNvPr id="11" name="Google Shape;519;p39">
              <a:extLst>
                <a:ext uri="{FF2B5EF4-FFF2-40B4-BE49-F238E27FC236}">
                  <a16:creationId xmlns:a16="http://schemas.microsoft.com/office/drawing/2014/main" xmlns="" id="{C79D15EB-2D2A-4EFF-8FB3-CFB75A9A6C5C}"/>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2" name="Google Shape;520;p39">
              <a:extLst>
                <a:ext uri="{FF2B5EF4-FFF2-40B4-BE49-F238E27FC236}">
                  <a16:creationId xmlns:a16="http://schemas.microsoft.com/office/drawing/2014/main" xmlns="" id="{76833FFF-E53B-4B5B-BD88-969016A50D71}"/>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3" name="Google Shape;521;p39">
              <a:extLst>
                <a:ext uri="{FF2B5EF4-FFF2-40B4-BE49-F238E27FC236}">
                  <a16:creationId xmlns:a16="http://schemas.microsoft.com/office/drawing/2014/main" xmlns="" id="{8FB89368-62AD-4399-9D4C-099E5E3EDE0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4" name="Google Shape;522;p39">
              <a:extLst>
                <a:ext uri="{FF2B5EF4-FFF2-40B4-BE49-F238E27FC236}">
                  <a16:creationId xmlns:a16="http://schemas.microsoft.com/office/drawing/2014/main" xmlns="" id="{18EC6942-F7D6-4DA5-8FA0-1B65CEB739FE}"/>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5" name="Google Shape;523;p39">
              <a:extLst>
                <a:ext uri="{FF2B5EF4-FFF2-40B4-BE49-F238E27FC236}">
                  <a16:creationId xmlns:a16="http://schemas.microsoft.com/office/drawing/2014/main" xmlns="" id="{F2D2250B-3577-4A7A-995C-0CF5C10640E3}"/>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6" name="Google Shape;524;p39">
              <a:extLst>
                <a:ext uri="{FF2B5EF4-FFF2-40B4-BE49-F238E27FC236}">
                  <a16:creationId xmlns:a16="http://schemas.microsoft.com/office/drawing/2014/main" xmlns="" id="{2FAA7ADB-28D8-4580-80FD-7771E74C2C4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grpSp>
      <p:sp>
        <p:nvSpPr>
          <p:cNvPr id="6" name="Rectangle 5"/>
          <p:cNvSpPr/>
          <p:nvPr/>
        </p:nvSpPr>
        <p:spPr>
          <a:xfrm>
            <a:off x="6314086" y="4302968"/>
            <a:ext cx="5243436" cy="1200329"/>
          </a:xfrm>
          <a:prstGeom prst="rect">
            <a:avLst/>
          </a:prstGeom>
        </p:spPr>
        <p:txBody>
          <a:bodyPr wrap="square">
            <a:spAutoFit/>
          </a:bodyPr>
          <a:lstStyle/>
          <a:p>
            <a:r>
              <a:rPr lang="hr-BA" dirty="0">
                <a:solidFill>
                  <a:prstClr val="white"/>
                </a:solidFill>
              </a:rPr>
              <a:t>________________________________________________________________________________________________________________________________________________________________________________</a:t>
            </a:r>
          </a:p>
        </p:txBody>
      </p:sp>
      <p:sp>
        <p:nvSpPr>
          <p:cNvPr id="17" name="Rectangle 16"/>
          <p:cNvSpPr/>
          <p:nvPr/>
        </p:nvSpPr>
        <p:spPr>
          <a:xfrm>
            <a:off x="6745820" y="591375"/>
            <a:ext cx="5301162" cy="707886"/>
          </a:xfrm>
          <a:prstGeom prst="rect">
            <a:avLst/>
          </a:prstGeom>
        </p:spPr>
        <p:txBody>
          <a:bodyPr wrap="square">
            <a:spAutoFit/>
          </a:bodyPr>
          <a:lstStyle/>
          <a:p>
            <a:r>
              <a:rPr lang="hr-BA" sz="4000" b="1" dirty="0">
                <a:solidFill>
                  <a:schemeClr val="bg1"/>
                </a:solidFill>
              </a:rPr>
              <a:t>GRUP </a:t>
            </a:r>
            <a:r>
              <a:rPr lang="hr-BA" sz="4000" b="1" dirty="0" smtClean="0">
                <a:solidFill>
                  <a:schemeClr val="bg1"/>
                </a:solidFill>
              </a:rPr>
              <a:t>EGZERSİZ</a:t>
            </a:r>
            <a:r>
              <a:rPr lang="tr-TR" sz="4000" b="1" dirty="0">
                <a:solidFill>
                  <a:schemeClr val="bg1"/>
                </a:solidFill>
              </a:rPr>
              <a:t>İ</a:t>
            </a:r>
            <a:endParaRPr lang="hr-BA" sz="4000" b="1" dirty="0">
              <a:solidFill>
                <a:schemeClr val="bg1"/>
              </a:solidFill>
            </a:endParaRPr>
          </a:p>
        </p:txBody>
      </p:sp>
      <p:sp>
        <p:nvSpPr>
          <p:cNvPr id="7" name="Rectangle 6"/>
          <p:cNvSpPr/>
          <p:nvPr/>
        </p:nvSpPr>
        <p:spPr>
          <a:xfrm>
            <a:off x="6909821" y="1239553"/>
            <a:ext cx="4412939" cy="461665"/>
          </a:xfrm>
          <a:prstGeom prst="rect">
            <a:avLst/>
          </a:prstGeom>
        </p:spPr>
        <p:txBody>
          <a:bodyPr wrap="none">
            <a:spAutoFit/>
          </a:bodyPr>
          <a:lstStyle/>
          <a:p>
            <a:pPr algn="ctr"/>
            <a:r>
              <a:rPr lang="en-US" sz="2400" dirty="0" err="1">
                <a:solidFill>
                  <a:srgbClr val="92D050"/>
                </a:solidFill>
              </a:rPr>
              <a:t>Mülteci</a:t>
            </a:r>
            <a:r>
              <a:rPr lang="en-US" sz="2400" dirty="0">
                <a:solidFill>
                  <a:srgbClr val="92D050"/>
                </a:solidFill>
              </a:rPr>
              <a:t> </a:t>
            </a:r>
            <a:r>
              <a:rPr lang="en-US" sz="2400" dirty="0" err="1">
                <a:solidFill>
                  <a:srgbClr val="92D050"/>
                </a:solidFill>
              </a:rPr>
              <a:t>olma</a:t>
            </a:r>
            <a:r>
              <a:rPr lang="en-US" sz="2400" dirty="0">
                <a:solidFill>
                  <a:srgbClr val="92D050"/>
                </a:solidFill>
              </a:rPr>
              <a:t> </a:t>
            </a:r>
            <a:r>
              <a:rPr lang="en-US" sz="2400" dirty="0" err="1">
                <a:solidFill>
                  <a:srgbClr val="92D050"/>
                </a:solidFill>
              </a:rPr>
              <a:t>deneyimini</a:t>
            </a:r>
            <a:r>
              <a:rPr lang="en-US" sz="2400" dirty="0">
                <a:solidFill>
                  <a:srgbClr val="92D050"/>
                </a:solidFill>
              </a:rPr>
              <a:t> </a:t>
            </a:r>
            <a:r>
              <a:rPr lang="en-US" sz="2400" dirty="0" err="1">
                <a:solidFill>
                  <a:srgbClr val="92D050"/>
                </a:solidFill>
              </a:rPr>
              <a:t>anlamak</a:t>
            </a:r>
            <a:endParaRPr lang="hr-BA" sz="2400" dirty="0">
              <a:solidFill>
                <a:srgbClr val="92D050"/>
              </a:solidFill>
            </a:endParaRPr>
          </a:p>
        </p:txBody>
      </p:sp>
    </p:spTree>
    <p:extLst>
      <p:ext uri="{BB962C8B-B14F-4D97-AF65-F5344CB8AC3E}">
        <p14:creationId xmlns:p14="http://schemas.microsoft.com/office/powerpoint/2010/main" val="3324816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group of women posing for a photo&#10;&#10;Description automatically generated with medium confidence">
            <a:extLst>
              <a:ext uri="{FF2B5EF4-FFF2-40B4-BE49-F238E27FC236}">
                <a16:creationId xmlns:a16="http://schemas.microsoft.com/office/drawing/2014/main" xmlns="" id="{64D5D894-572A-4F4D-A1DF-29682D009AEB}"/>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a:xfrm>
            <a:off x="0" y="2138361"/>
            <a:ext cx="12191999" cy="3387725"/>
          </a:xfrm>
        </p:spPr>
      </p:pic>
      <p:sp>
        <p:nvSpPr>
          <p:cNvPr id="2" name="Rectangle 1">
            <a:extLst>
              <a:ext uri="{FF2B5EF4-FFF2-40B4-BE49-F238E27FC236}">
                <a16:creationId xmlns:a16="http://schemas.microsoft.com/office/drawing/2014/main" xmlns="" id="{5F39EE38-11B7-4D57-8213-3726616444F6}"/>
              </a:ext>
            </a:extLst>
          </p:cNvPr>
          <p:cNvSpPr/>
          <p:nvPr/>
        </p:nvSpPr>
        <p:spPr>
          <a:xfrm>
            <a:off x="3028336" y="3981751"/>
            <a:ext cx="6105832" cy="775681"/>
          </a:xfrm>
          <a:prstGeom prst="rect">
            <a:avLst/>
          </a:prstGeom>
          <a:solidFill>
            <a:srgbClr val="28AF95">
              <a:alpha val="86000"/>
            </a:srgbClr>
          </a:solidFill>
          <a:ln>
            <a:solidFill>
              <a:srgbClr val="28AF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xmlns="" id="{CA8A15C9-08BC-BF41-B446-844E297D470C}"/>
              </a:ext>
            </a:extLst>
          </p:cNvPr>
          <p:cNvSpPr>
            <a:spLocks noGrp="1"/>
          </p:cNvSpPr>
          <p:nvPr>
            <p:ph type="body" sz="quarter" idx="15"/>
          </p:nvPr>
        </p:nvSpPr>
        <p:spPr>
          <a:xfrm>
            <a:off x="1730783" y="4023631"/>
            <a:ext cx="8839202" cy="775681"/>
          </a:xfrm>
        </p:spPr>
        <p:txBody>
          <a:bodyPr/>
          <a:lstStyle/>
          <a:p>
            <a:r>
              <a:rPr lang="tr-TR" sz="4000" dirty="0" smtClean="0"/>
              <a:t>Açık Eğitim Kaynakları</a:t>
            </a:r>
            <a:endParaRPr lang="en-US" sz="4000" dirty="0"/>
          </a:p>
        </p:txBody>
      </p:sp>
      <p:sp>
        <p:nvSpPr>
          <p:cNvPr id="4" name="Rectangle 3">
            <a:extLst>
              <a:ext uri="{FF2B5EF4-FFF2-40B4-BE49-F238E27FC236}">
                <a16:creationId xmlns:a16="http://schemas.microsoft.com/office/drawing/2014/main" xmlns="" id="{83785593-4CD6-4DA3-BCCB-425D11255878}"/>
              </a:ext>
            </a:extLst>
          </p:cNvPr>
          <p:cNvSpPr/>
          <p:nvPr/>
        </p:nvSpPr>
        <p:spPr>
          <a:xfrm>
            <a:off x="2133906" y="4841193"/>
            <a:ext cx="7983488" cy="2016808"/>
          </a:xfrm>
          <a:prstGeom prst="rect">
            <a:avLst/>
          </a:prstGeom>
          <a:solidFill>
            <a:srgbClr val="1188A3"/>
          </a:solidFill>
          <a:ln>
            <a:solidFill>
              <a:srgbClr val="118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xmlns="" id="{0A0BD539-FB71-A342-90B5-30F27290639E}"/>
              </a:ext>
            </a:extLst>
          </p:cNvPr>
          <p:cNvSpPr>
            <a:spLocks noGrp="1"/>
          </p:cNvSpPr>
          <p:nvPr>
            <p:ph type="body" sz="quarter" idx="16"/>
          </p:nvPr>
        </p:nvSpPr>
        <p:spPr>
          <a:xfrm>
            <a:off x="2502616" y="5223560"/>
            <a:ext cx="7295535" cy="1252074"/>
          </a:xfrm>
        </p:spPr>
        <p:txBody>
          <a:bodyPr>
            <a:normAutofit fontScale="92500" lnSpcReduction="20000"/>
          </a:bodyPr>
          <a:lstStyle/>
          <a:p>
            <a:r>
              <a:rPr lang="hr-BA" sz="2800" dirty="0"/>
              <a:t>Yetişkin öğrencilere yaratıcı, dinamik yollarla arabuluculuk becerileri eğitimi vermek için benzersiz bir yaklaşım, onların arabuluculuk yoluyla </a:t>
            </a:r>
            <a:r>
              <a:rPr lang="tr-TR" sz="2800" dirty="0" smtClean="0"/>
              <a:t>toplumsal </a:t>
            </a:r>
            <a:r>
              <a:rPr lang="hr-BA" sz="2800" dirty="0" smtClean="0"/>
              <a:t>katılımı </a:t>
            </a:r>
            <a:r>
              <a:rPr lang="hr-BA" sz="2800" dirty="0"/>
              <a:t>en üst düzeye çıkarmalarını sağlar.</a:t>
            </a:r>
            <a:endParaRPr lang="en-US" sz="2800" dirty="0"/>
          </a:p>
        </p:txBody>
      </p:sp>
      <p:sp>
        <p:nvSpPr>
          <p:cNvPr id="3" name="TextBox 2">
            <a:extLst>
              <a:ext uri="{FF2B5EF4-FFF2-40B4-BE49-F238E27FC236}">
                <a16:creationId xmlns:a16="http://schemas.microsoft.com/office/drawing/2014/main" xmlns="" id="{E7FC33C2-57AC-4925-A175-5DDD2D885DDD}"/>
              </a:ext>
            </a:extLst>
          </p:cNvPr>
          <p:cNvSpPr txBox="1"/>
          <p:nvPr/>
        </p:nvSpPr>
        <p:spPr>
          <a:xfrm>
            <a:off x="3304338" y="580590"/>
            <a:ext cx="3595664" cy="830997"/>
          </a:xfrm>
          <a:prstGeom prst="rect">
            <a:avLst/>
          </a:prstGeom>
          <a:noFill/>
        </p:spPr>
        <p:txBody>
          <a:bodyPr wrap="none" rtlCol="0">
            <a:spAutoFit/>
          </a:bodyPr>
          <a:lstStyle/>
          <a:p>
            <a:r>
              <a:rPr lang="tr-TR" sz="4800" b="1" dirty="0" err="1" smtClean="0">
                <a:solidFill>
                  <a:srgbClr val="28AF95"/>
                </a:solidFill>
              </a:rPr>
              <a:t>Hoşgeldiniz</a:t>
            </a:r>
            <a:r>
              <a:rPr lang="tr-TR" sz="4800" b="1" dirty="0" smtClean="0">
                <a:solidFill>
                  <a:srgbClr val="28AF95"/>
                </a:solidFill>
              </a:rPr>
              <a:t>…</a:t>
            </a:r>
            <a:endParaRPr lang="en-US" sz="4800" b="1" dirty="0">
              <a:solidFill>
                <a:srgbClr val="28AF95"/>
              </a:solidFill>
            </a:endParaRPr>
          </a:p>
        </p:txBody>
      </p:sp>
    </p:spTree>
    <p:extLst>
      <p:ext uri="{BB962C8B-B14F-4D97-AF65-F5344CB8AC3E}">
        <p14:creationId xmlns:p14="http://schemas.microsoft.com/office/powerpoint/2010/main" val="2636705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334894" y="3355589"/>
            <a:ext cx="5717061" cy="2668544"/>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xmlns="" id="{8CF32F0B-D2C8-45C0-B8DA-002E5DDB3C15}"/>
              </a:ext>
            </a:extLst>
          </p:cNvPr>
          <p:cNvSpPr>
            <a:spLocks noGrp="1"/>
          </p:cNvSpPr>
          <p:nvPr>
            <p:ph type="body" sz="quarter" idx="14"/>
          </p:nvPr>
        </p:nvSpPr>
        <p:spPr>
          <a:xfrm>
            <a:off x="6491413" y="3675868"/>
            <a:ext cx="5404021" cy="2027985"/>
          </a:xfrm>
        </p:spPr>
        <p:txBody>
          <a:bodyPr/>
          <a:lstStyle/>
          <a:p>
            <a:pPr algn="ctr"/>
            <a:r>
              <a:rPr lang="en-US" i="1" dirty="0" err="1">
                <a:solidFill>
                  <a:srgbClr val="92D050"/>
                </a:solidFill>
              </a:rPr>
              <a:t>Bir</a:t>
            </a:r>
            <a:r>
              <a:rPr lang="en-US" i="1" dirty="0">
                <a:solidFill>
                  <a:srgbClr val="92D050"/>
                </a:solidFill>
              </a:rPr>
              <a:t> </a:t>
            </a:r>
            <a:r>
              <a:rPr lang="en-US" i="1" dirty="0" err="1">
                <a:solidFill>
                  <a:srgbClr val="92D050"/>
                </a:solidFill>
              </a:rPr>
              <a:t>mülteci</a:t>
            </a:r>
            <a:r>
              <a:rPr lang="en-US" i="1" dirty="0">
                <a:solidFill>
                  <a:srgbClr val="92D050"/>
                </a:solidFill>
              </a:rPr>
              <a:t>, </a:t>
            </a:r>
            <a:r>
              <a:rPr lang="en-US" i="1" dirty="0" err="1">
                <a:solidFill>
                  <a:srgbClr val="92D050"/>
                </a:solidFill>
              </a:rPr>
              <a:t>keşfedilmekten</a:t>
            </a:r>
            <a:r>
              <a:rPr lang="en-US" i="1" dirty="0">
                <a:solidFill>
                  <a:srgbClr val="92D050"/>
                </a:solidFill>
              </a:rPr>
              <a:t> </a:t>
            </a:r>
            <a:r>
              <a:rPr lang="en-US" i="1" dirty="0" err="1">
                <a:solidFill>
                  <a:srgbClr val="92D050"/>
                </a:solidFill>
              </a:rPr>
              <a:t>ve</a:t>
            </a:r>
            <a:r>
              <a:rPr lang="en-US" i="1" dirty="0">
                <a:solidFill>
                  <a:srgbClr val="92D050"/>
                </a:solidFill>
              </a:rPr>
              <a:t> </a:t>
            </a:r>
            <a:r>
              <a:rPr lang="en-US" i="1" dirty="0" err="1">
                <a:solidFill>
                  <a:srgbClr val="92D050"/>
                </a:solidFill>
              </a:rPr>
              <a:t>öldürülmekten</a:t>
            </a:r>
            <a:r>
              <a:rPr lang="en-US" i="1" dirty="0">
                <a:solidFill>
                  <a:srgbClr val="92D050"/>
                </a:solidFill>
              </a:rPr>
              <a:t> </a:t>
            </a:r>
            <a:r>
              <a:rPr lang="en-US" i="1" dirty="0" err="1">
                <a:solidFill>
                  <a:srgbClr val="92D050"/>
                </a:solidFill>
              </a:rPr>
              <a:t>korkarak</a:t>
            </a:r>
            <a:r>
              <a:rPr lang="en-US" i="1" dirty="0">
                <a:solidFill>
                  <a:srgbClr val="92D050"/>
                </a:solidFill>
              </a:rPr>
              <a:t> </a:t>
            </a:r>
            <a:r>
              <a:rPr lang="en-US" i="1" dirty="0" err="1">
                <a:solidFill>
                  <a:srgbClr val="92D050"/>
                </a:solidFill>
              </a:rPr>
              <a:t>karanlıkta</a:t>
            </a:r>
            <a:r>
              <a:rPr lang="en-US" i="1" dirty="0">
                <a:solidFill>
                  <a:srgbClr val="92D050"/>
                </a:solidFill>
              </a:rPr>
              <a:t> </a:t>
            </a:r>
            <a:r>
              <a:rPr lang="en-US" i="1" dirty="0" err="1">
                <a:solidFill>
                  <a:srgbClr val="92D050"/>
                </a:solidFill>
              </a:rPr>
              <a:t>saklanarak</a:t>
            </a:r>
            <a:r>
              <a:rPr lang="en-US" i="1" dirty="0">
                <a:solidFill>
                  <a:srgbClr val="92D050"/>
                </a:solidFill>
              </a:rPr>
              <a:t> </a:t>
            </a:r>
            <a:r>
              <a:rPr lang="en-US" i="1" dirty="0" err="1">
                <a:solidFill>
                  <a:srgbClr val="92D050"/>
                </a:solidFill>
              </a:rPr>
              <a:t>birkaç</a:t>
            </a:r>
            <a:r>
              <a:rPr lang="en-US" i="1" dirty="0">
                <a:solidFill>
                  <a:srgbClr val="92D050"/>
                </a:solidFill>
              </a:rPr>
              <a:t> </a:t>
            </a:r>
            <a:r>
              <a:rPr lang="en-US" i="1" dirty="0" err="1">
                <a:solidFill>
                  <a:srgbClr val="92D050"/>
                </a:solidFill>
              </a:rPr>
              <a:t>saat</a:t>
            </a:r>
            <a:r>
              <a:rPr lang="en-US" i="1" dirty="0">
                <a:solidFill>
                  <a:srgbClr val="92D050"/>
                </a:solidFill>
              </a:rPr>
              <a:t> </a:t>
            </a:r>
            <a:r>
              <a:rPr lang="en-US" i="1" dirty="0" err="1">
                <a:solidFill>
                  <a:srgbClr val="92D050"/>
                </a:solidFill>
              </a:rPr>
              <a:t>geçirmek</a:t>
            </a:r>
            <a:r>
              <a:rPr lang="en-US" i="1" dirty="0">
                <a:solidFill>
                  <a:srgbClr val="92D050"/>
                </a:solidFill>
              </a:rPr>
              <a:t> </a:t>
            </a:r>
            <a:r>
              <a:rPr lang="en-US" i="1" dirty="0" err="1">
                <a:solidFill>
                  <a:srgbClr val="92D050"/>
                </a:solidFill>
              </a:rPr>
              <a:t>zorunda</a:t>
            </a:r>
            <a:r>
              <a:rPr lang="en-US" i="1" dirty="0">
                <a:solidFill>
                  <a:srgbClr val="92D050"/>
                </a:solidFill>
              </a:rPr>
              <a:t> </a:t>
            </a:r>
            <a:r>
              <a:rPr lang="en-US" i="1" dirty="0" err="1">
                <a:solidFill>
                  <a:srgbClr val="92D050"/>
                </a:solidFill>
              </a:rPr>
              <a:t>kalabilir</a:t>
            </a:r>
            <a:r>
              <a:rPr lang="en-US" i="1" dirty="0">
                <a:solidFill>
                  <a:srgbClr val="92D050"/>
                </a:solidFill>
              </a:rPr>
              <a:t>. Bu </a:t>
            </a:r>
            <a:r>
              <a:rPr lang="en-US" i="1" dirty="0" err="1">
                <a:solidFill>
                  <a:srgbClr val="92D050"/>
                </a:solidFill>
              </a:rPr>
              <a:t>deneyimi</a:t>
            </a:r>
            <a:r>
              <a:rPr lang="en-US" i="1" dirty="0">
                <a:solidFill>
                  <a:srgbClr val="92D050"/>
                </a:solidFill>
              </a:rPr>
              <a:t> </a:t>
            </a:r>
            <a:r>
              <a:rPr lang="en-US" i="1" dirty="0" err="1">
                <a:solidFill>
                  <a:srgbClr val="92D050"/>
                </a:solidFill>
              </a:rPr>
              <a:t>gönüllü</a:t>
            </a:r>
            <a:r>
              <a:rPr lang="en-US" i="1" dirty="0">
                <a:solidFill>
                  <a:srgbClr val="92D050"/>
                </a:solidFill>
              </a:rPr>
              <a:t> </a:t>
            </a:r>
            <a:r>
              <a:rPr lang="en-US" i="1" dirty="0" err="1">
                <a:solidFill>
                  <a:srgbClr val="92D050"/>
                </a:solidFill>
              </a:rPr>
              <a:t>olarak</a:t>
            </a:r>
            <a:r>
              <a:rPr lang="en-US" i="1" dirty="0">
                <a:solidFill>
                  <a:srgbClr val="92D050"/>
                </a:solidFill>
              </a:rPr>
              <a:t> </a:t>
            </a:r>
            <a:r>
              <a:rPr lang="en-US" i="1" dirty="0" err="1">
                <a:solidFill>
                  <a:srgbClr val="92D050"/>
                </a:solidFill>
              </a:rPr>
              <a:t>yaşayan</a:t>
            </a:r>
            <a:r>
              <a:rPr lang="en-US" i="1" dirty="0">
                <a:solidFill>
                  <a:srgbClr val="92D050"/>
                </a:solidFill>
              </a:rPr>
              <a:t> </a:t>
            </a:r>
            <a:r>
              <a:rPr lang="en-US" i="1" dirty="0" err="1">
                <a:solidFill>
                  <a:srgbClr val="92D050"/>
                </a:solidFill>
              </a:rPr>
              <a:t>sizin</a:t>
            </a:r>
            <a:r>
              <a:rPr lang="en-US" i="1" dirty="0">
                <a:solidFill>
                  <a:srgbClr val="92D050"/>
                </a:solidFill>
              </a:rPr>
              <a:t> </a:t>
            </a:r>
            <a:r>
              <a:rPr lang="en-US" i="1" dirty="0" err="1">
                <a:solidFill>
                  <a:srgbClr val="92D050"/>
                </a:solidFill>
              </a:rPr>
              <a:t>aksine</a:t>
            </a:r>
            <a:r>
              <a:rPr lang="en-US" i="1" dirty="0">
                <a:solidFill>
                  <a:srgbClr val="92D050"/>
                </a:solidFill>
              </a:rPr>
              <a:t>, </a:t>
            </a:r>
            <a:r>
              <a:rPr lang="en-US" i="1" dirty="0" err="1">
                <a:solidFill>
                  <a:srgbClr val="92D050"/>
                </a:solidFill>
              </a:rPr>
              <a:t>kendisine</a:t>
            </a:r>
            <a:r>
              <a:rPr lang="en-US" i="1" dirty="0">
                <a:solidFill>
                  <a:srgbClr val="92D050"/>
                </a:solidFill>
              </a:rPr>
              <a:t> </a:t>
            </a:r>
            <a:r>
              <a:rPr lang="en-US" i="1" dirty="0" err="1">
                <a:solidFill>
                  <a:srgbClr val="92D050"/>
                </a:solidFill>
              </a:rPr>
              <a:t>zorlanan</a:t>
            </a:r>
            <a:r>
              <a:rPr lang="en-US" i="1" dirty="0">
                <a:solidFill>
                  <a:srgbClr val="92D050"/>
                </a:solidFill>
              </a:rPr>
              <a:t> </a:t>
            </a:r>
            <a:r>
              <a:rPr lang="en-US" i="1" dirty="0" err="1">
                <a:solidFill>
                  <a:srgbClr val="92D050"/>
                </a:solidFill>
              </a:rPr>
              <a:t>bir</a:t>
            </a:r>
            <a:r>
              <a:rPr lang="en-US" i="1" dirty="0">
                <a:solidFill>
                  <a:srgbClr val="92D050"/>
                </a:solidFill>
              </a:rPr>
              <a:t> durum </a:t>
            </a:r>
            <a:r>
              <a:rPr lang="en-US" i="1" dirty="0" err="1">
                <a:solidFill>
                  <a:srgbClr val="92D050"/>
                </a:solidFill>
              </a:rPr>
              <a:t>tarafından</a:t>
            </a:r>
            <a:r>
              <a:rPr lang="en-US" i="1" dirty="0">
                <a:solidFill>
                  <a:srgbClr val="92D050"/>
                </a:solidFill>
              </a:rPr>
              <a:t> </a:t>
            </a:r>
            <a:r>
              <a:rPr lang="en-US" i="1" dirty="0" err="1">
                <a:solidFill>
                  <a:srgbClr val="92D050"/>
                </a:solidFill>
              </a:rPr>
              <a:t>terörize</a:t>
            </a:r>
            <a:r>
              <a:rPr lang="en-US" i="1" dirty="0">
                <a:solidFill>
                  <a:srgbClr val="92D050"/>
                </a:solidFill>
              </a:rPr>
              <a:t> </a:t>
            </a:r>
            <a:r>
              <a:rPr lang="en-US" i="1" dirty="0" err="1">
                <a:solidFill>
                  <a:srgbClr val="92D050"/>
                </a:solidFill>
              </a:rPr>
              <a:t>edilir</a:t>
            </a:r>
            <a:r>
              <a:rPr lang="en-US" i="1" dirty="0">
                <a:solidFill>
                  <a:srgbClr val="92D050"/>
                </a:solidFill>
              </a:rPr>
              <a:t>.</a:t>
            </a:r>
            <a:endParaRPr lang="en-US" i="1" dirty="0">
              <a:solidFill>
                <a:srgbClr val="92D050"/>
              </a:solidFill>
            </a:endParaRPr>
          </a:p>
        </p:txBody>
      </p:sp>
      <p:sp>
        <p:nvSpPr>
          <p:cNvPr id="4" name="Rectangle 3"/>
          <p:cNvSpPr/>
          <p:nvPr/>
        </p:nvSpPr>
        <p:spPr>
          <a:xfrm>
            <a:off x="4254992" y="165247"/>
            <a:ext cx="4037669" cy="646331"/>
          </a:xfrm>
          <a:prstGeom prst="rect">
            <a:avLst/>
          </a:prstGeom>
        </p:spPr>
        <p:txBody>
          <a:bodyPr wrap="square">
            <a:spAutoFit/>
          </a:bodyPr>
          <a:lstStyle/>
          <a:p>
            <a:r>
              <a:rPr lang="en-IE" sz="3600" b="1" dirty="0" smtClean="0">
                <a:solidFill>
                  <a:schemeClr val="bg1"/>
                </a:solidFill>
              </a:rPr>
              <a:t>EGZERSİZ </a:t>
            </a:r>
            <a:r>
              <a:rPr lang="hr-BA" sz="3600" b="1" dirty="0" smtClean="0">
                <a:solidFill>
                  <a:srgbClr val="92D050"/>
                </a:solidFill>
              </a:rPr>
              <a:t>NO. 1</a:t>
            </a:r>
            <a:endParaRPr lang="en-US" sz="3600" b="1" dirty="0">
              <a:solidFill>
                <a:srgbClr val="92D050"/>
              </a:solidFill>
            </a:endParaRPr>
          </a:p>
        </p:txBody>
      </p:sp>
      <p:sp>
        <p:nvSpPr>
          <p:cNvPr id="5" name="Rectangle 4"/>
          <p:cNvSpPr/>
          <p:nvPr/>
        </p:nvSpPr>
        <p:spPr>
          <a:xfrm>
            <a:off x="4876979" y="765412"/>
            <a:ext cx="2438040" cy="523220"/>
          </a:xfrm>
          <a:prstGeom prst="rect">
            <a:avLst/>
          </a:prstGeom>
        </p:spPr>
        <p:txBody>
          <a:bodyPr wrap="none">
            <a:spAutoFit/>
          </a:bodyPr>
          <a:lstStyle/>
          <a:p>
            <a:pPr algn="just"/>
            <a:r>
              <a:rPr lang="tr-TR" sz="2800" i="1" dirty="0">
                <a:solidFill>
                  <a:srgbClr val="92D050"/>
                </a:solidFill>
              </a:rPr>
              <a:t>Z</a:t>
            </a:r>
            <a:r>
              <a:rPr lang="en-US" sz="2800" i="1" dirty="0" err="1" smtClean="0">
                <a:solidFill>
                  <a:srgbClr val="92D050"/>
                </a:solidFill>
              </a:rPr>
              <a:t>aman</a:t>
            </a:r>
            <a:r>
              <a:rPr lang="en-US" sz="2800" i="1" dirty="0" smtClean="0">
                <a:solidFill>
                  <a:srgbClr val="92D050"/>
                </a:solidFill>
              </a:rPr>
              <a:t> </a:t>
            </a:r>
            <a:r>
              <a:rPr lang="en-US" sz="2800" i="1" dirty="0" err="1">
                <a:solidFill>
                  <a:srgbClr val="92D050"/>
                </a:solidFill>
              </a:rPr>
              <a:t>kavramı</a:t>
            </a:r>
            <a:endParaRPr lang="en-US" sz="2800" i="1" dirty="0">
              <a:solidFill>
                <a:srgbClr val="92D050"/>
              </a:solidFill>
            </a:endParaRPr>
          </a:p>
        </p:txBody>
      </p:sp>
      <p:sp>
        <p:nvSpPr>
          <p:cNvPr id="8" name="Text Placeholder 2">
            <a:extLst>
              <a:ext uri="{FF2B5EF4-FFF2-40B4-BE49-F238E27FC236}">
                <a16:creationId xmlns:a16="http://schemas.microsoft.com/office/drawing/2014/main" xmlns="" id="{8CF32F0B-D2C8-45C0-B8DA-002E5DDB3C15}"/>
              </a:ext>
            </a:extLst>
          </p:cNvPr>
          <p:cNvSpPr>
            <a:spLocks noGrp="1"/>
          </p:cNvSpPr>
          <p:nvPr>
            <p:ph type="body" sz="quarter" idx="14"/>
          </p:nvPr>
        </p:nvSpPr>
        <p:spPr>
          <a:xfrm>
            <a:off x="98400" y="2043496"/>
            <a:ext cx="5783416" cy="2428203"/>
          </a:xfrm>
        </p:spPr>
        <p:txBody>
          <a:bodyPr/>
          <a:lstStyle/>
          <a:p>
            <a:pPr marL="342900" indent="-342900" algn="just">
              <a:buFont typeface="Wingdings" panose="05000000000000000000" pitchFamily="2" charset="2"/>
              <a:buChar char="q"/>
            </a:pPr>
            <a:r>
              <a:rPr lang="en-US" dirty="0" err="1">
                <a:solidFill>
                  <a:srgbClr val="92D050"/>
                </a:solidFill>
              </a:rPr>
              <a:t>Rahatsız</a:t>
            </a:r>
            <a:r>
              <a:rPr lang="en-US" dirty="0">
                <a:solidFill>
                  <a:srgbClr val="92D050"/>
                </a:solidFill>
              </a:rPr>
              <a:t> </a:t>
            </a:r>
            <a:r>
              <a:rPr lang="en-US" dirty="0" err="1">
                <a:solidFill>
                  <a:srgbClr val="92D050"/>
                </a:solidFill>
              </a:rPr>
              <a:t>edilmeyeceğiniz</a:t>
            </a:r>
            <a:r>
              <a:rPr lang="en-US" dirty="0">
                <a:solidFill>
                  <a:srgbClr val="92D050"/>
                </a:solidFill>
              </a:rPr>
              <a:t> </a:t>
            </a:r>
            <a:r>
              <a:rPr lang="en-US" dirty="0" err="1">
                <a:solidFill>
                  <a:srgbClr val="92D050"/>
                </a:solidFill>
              </a:rPr>
              <a:t>bir</a:t>
            </a:r>
            <a:r>
              <a:rPr lang="en-US" dirty="0">
                <a:solidFill>
                  <a:srgbClr val="92D050"/>
                </a:solidFill>
              </a:rPr>
              <a:t> </a:t>
            </a:r>
            <a:r>
              <a:rPr lang="en-US" dirty="0" err="1">
                <a:solidFill>
                  <a:srgbClr val="92D050"/>
                </a:solidFill>
              </a:rPr>
              <a:t>yere</a:t>
            </a:r>
            <a:r>
              <a:rPr lang="en-US" dirty="0">
                <a:solidFill>
                  <a:srgbClr val="92D050"/>
                </a:solidFill>
              </a:rPr>
              <a:t> </a:t>
            </a:r>
            <a:r>
              <a:rPr lang="en-US" dirty="0" err="1">
                <a:solidFill>
                  <a:srgbClr val="92D050"/>
                </a:solidFill>
              </a:rPr>
              <a:t>oturun</a:t>
            </a:r>
            <a:r>
              <a:rPr lang="en-US" dirty="0">
                <a:solidFill>
                  <a:srgbClr val="92D050"/>
                </a:solidFill>
              </a:rPr>
              <a:t> </a:t>
            </a:r>
            <a:r>
              <a:rPr lang="en-US" dirty="0" err="1">
                <a:solidFill>
                  <a:srgbClr val="92D050"/>
                </a:solidFill>
              </a:rPr>
              <a:t>ve</a:t>
            </a:r>
            <a:r>
              <a:rPr lang="en-US" dirty="0">
                <a:solidFill>
                  <a:srgbClr val="92D050"/>
                </a:solidFill>
              </a:rPr>
              <a:t> </a:t>
            </a:r>
            <a:r>
              <a:rPr lang="en-US" dirty="0" err="1">
                <a:solidFill>
                  <a:srgbClr val="92D050"/>
                </a:solidFill>
              </a:rPr>
              <a:t>gözlerinizi</a:t>
            </a:r>
            <a:r>
              <a:rPr lang="en-US" dirty="0">
                <a:solidFill>
                  <a:srgbClr val="92D050"/>
                </a:solidFill>
              </a:rPr>
              <a:t> </a:t>
            </a:r>
            <a:r>
              <a:rPr lang="en-US" dirty="0" err="1">
                <a:solidFill>
                  <a:srgbClr val="92D050"/>
                </a:solidFill>
              </a:rPr>
              <a:t>bağlayın</a:t>
            </a:r>
            <a:r>
              <a:rPr lang="en-US" dirty="0" smtClean="0">
                <a:solidFill>
                  <a:srgbClr val="92D050"/>
                </a:solidFill>
              </a:rPr>
              <a:t>.</a:t>
            </a:r>
            <a:endParaRPr lang="en-US" dirty="0">
              <a:solidFill>
                <a:srgbClr val="92D050"/>
              </a:solidFill>
            </a:endParaRPr>
          </a:p>
          <a:p>
            <a:pPr marL="342900" indent="-342900" algn="just">
              <a:buFont typeface="Wingdings" panose="05000000000000000000" pitchFamily="2" charset="2"/>
              <a:buChar char="q"/>
            </a:pPr>
            <a:r>
              <a:rPr lang="en-US" dirty="0">
                <a:solidFill>
                  <a:srgbClr val="1188A3"/>
                </a:solidFill>
              </a:rPr>
              <a:t>5 </a:t>
            </a:r>
            <a:r>
              <a:rPr lang="en-US" dirty="0" err="1">
                <a:solidFill>
                  <a:srgbClr val="1188A3"/>
                </a:solidFill>
              </a:rPr>
              <a:t>dakika</a:t>
            </a:r>
            <a:r>
              <a:rPr lang="en-US" dirty="0">
                <a:solidFill>
                  <a:srgbClr val="1188A3"/>
                </a:solidFill>
              </a:rPr>
              <a:t> </a:t>
            </a:r>
            <a:r>
              <a:rPr lang="en-US" dirty="0" err="1">
                <a:solidFill>
                  <a:srgbClr val="1188A3"/>
                </a:solidFill>
              </a:rPr>
              <a:t>orada</a:t>
            </a:r>
            <a:r>
              <a:rPr lang="en-US" dirty="0">
                <a:solidFill>
                  <a:srgbClr val="1188A3"/>
                </a:solidFill>
              </a:rPr>
              <a:t> </a:t>
            </a:r>
            <a:r>
              <a:rPr lang="en-US" dirty="0" err="1">
                <a:solidFill>
                  <a:srgbClr val="1188A3"/>
                </a:solidFill>
              </a:rPr>
              <a:t>kalın</a:t>
            </a:r>
            <a:r>
              <a:rPr lang="en-US" dirty="0">
                <a:solidFill>
                  <a:srgbClr val="1188A3"/>
                </a:solidFill>
              </a:rPr>
              <a:t>; </a:t>
            </a:r>
            <a:r>
              <a:rPr lang="en-US" dirty="0" err="1">
                <a:solidFill>
                  <a:srgbClr val="1188A3"/>
                </a:solidFill>
              </a:rPr>
              <a:t>saati</a:t>
            </a:r>
            <a:r>
              <a:rPr lang="en-US" dirty="0">
                <a:solidFill>
                  <a:srgbClr val="1188A3"/>
                </a:solidFill>
              </a:rPr>
              <a:t> </a:t>
            </a:r>
            <a:r>
              <a:rPr lang="en-US" dirty="0" err="1">
                <a:solidFill>
                  <a:srgbClr val="1188A3"/>
                </a:solidFill>
              </a:rPr>
              <a:t>saymayın</a:t>
            </a:r>
            <a:r>
              <a:rPr lang="en-US" dirty="0">
                <a:solidFill>
                  <a:srgbClr val="1188A3"/>
                </a:solidFill>
              </a:rPr>
              <a:t> </a:t>
            </a:r>
            <a:r>
              <a:rPr lang="en-US" dirty="0" err="1">
                <a:solidFill>
                  <a:srgbClr val="1188A3"/>
                </a:solidFill>
              </a:rPr>
              <a:t>veya</a:t>
            </a:r>
            <a:r>
              <a:rPr lang="en-US" dirty="0">
                <a:solidFill>
                  <a:srgbClr val="1188A3"/>
                </a:solidFill>
              </a:rPr>
              <a:t> </a:t>
            </a:r>
            <a:r>
              <a:rPr lang="en-US" dirty="0" err="1">
                <a:solidFill>
                  <a:srgbClr val="1188A3"/>
                </a:solidFill>
              </a:rPr>
              <a:t>herhangi</a:t>
            </a:r>
            <a:r>
              <a:rPr lang="en-US" dirty="0">
                <a:solidFill>
                  <a:srgbClr val="1188A3"/>
                </a:solidFill>
              </a:rPr>
              <a:t> </a:t>
            </a:r>
            <a:r>
              <a:rPr lang="en-US" dirty="0" err="1">
                <a:solidFill>
                  <a:srgbClr val="1188A3"/>
                </a:solidFill>
              </a:rPr>
              <a:t>bir</a:t>
            </a:r>
            <a:r>
              <a:rPr lang="en-US" dirty="0">
                <a:solidFill>
                  <a:srgbClr val="1188A3"/>
                </a:solidFill>
              </a:rPr>
              <a:t> </a:t>
            </a:r>
            <a:r>
              <a:rPr lang="en-US" dirty="0" err="1">
                <a:solidFill>
                  <a:srgbClr val="1188A3"/>
                </a:solidFill>
              </a:rPr>
              <a:t>yapay</a:t>
            </a:r>
            <a:r>
              <a:rPr lang="en-US" dirty="0">
                <a:solidFill>
                  <a:srgbClr val="1188A3"/>
                </a:solidFill>
              </a:rPr>
              <a:t> zaman </a:t>
            </a:r>
            <a:r>
              <a:rPr lang="en-US" dirty="0" err="1">
                <a:solidFill>
                  <a:srgbClr val="1188A3"/>
                </a:solidFill>
              </a:rPr>
              <a:t>söyleme</a:t>
            </a:r>
            <a:r>
              <a:rPr lang="en-US" dirty="0">
                <a:solidFill>
                  <a:srgbClr val="1188A3"/>
                </a:solidFill>
              </a:rPr>
              <a:t> </a:t>
            </a:r>
            <a:r>
              <a:rPr lang="en-US" dirty="0" err="1">
                <a:solidFill>
                  <a:srgbClr val="1188A3"/>
                </a:solidFill>
              </a:rPr>
              <a:t>yöntemi</a:t>
            </a:r>
            <a:r>
              <a:rPr lang="en-US" dirty="0">
                <a:solidFill>
                  <a:srgbClr val="1188A3"/>
                </a:solidFill>
              </a:rPr>
              <a:t> </a:t>
            </a:r>
            <a:r>
              <a:rPr lang="en-US" dirty="0" err="1">
                <a:solidFill>
                  <a:srgbClr val="1188A3"/>
                </a:solidFill>
              </a:rPr>
              <a:t>kullanmayın</a:t>
            </a:r>
            <a:r>
              <a:rPr lang="en-US" dirty="0">
                <a:solidFill>
                  <a:srgbClr val="1188A3"/>
                </a:solidFill>
              </a:rPr>
              <a:t>. </a:t>
            </a:r>
            <a:r>
              <a:rPr lang="en-US" dirty="0" err="1">
                <a:solidFill>
                  <a:srgbClr val="1188A3"/>
                </a:solidFill>
              </a:rPr>
              <a:t>Kendi</a:t>
            </a:r>
            <a:r>
              <a:rPr lang="en-US" dirty="0">
                <a:solidFill>
                  <a:srgbClr val="1188A3"/>
                </a:solidFill>
              </a:rPr>
              <a:t> </a:t>
            </a:r>
            <a:r>
              <a:rPr lang="en-US" dirty="0" err="1">
                <a:solidFill>
                  <a:srgbClr val="1188A3"/>
                </a:solidFill>
              </a:rPr>
              <a:t>kararınızı</a:t>
            </a:r>
            <a:r>
              <a:rPr lang="en-US" dirty="0">
                <a:solidFill>
                  <a:srgbClr val="1188A3"/>
                </a:solidFill>
              </a:rPr>
              <a:t> </a:t>
            </a:r>
            <a:r>
              <a:rPr lang="en-US" dirty="0" err="1">
                <a:solidFill>
                  <a:srgbClr val="1188A3"/>
                </a:solidFill>
              </a:rPr>
              <a:t>ve</a:t>
            </a:r>
            <a:r>
              <a:rPr lang="en-US" dirty="0">
                <a:solidFill>
                  <a:srgbClr val="1188A3"/>
                </a:solidFill>
              </a:rPr>
              <a:t> </a:t>
            </a:r>
            <a:r>
              <a:rPr lang="en-US" dirty="0" err="1">
                <a:solidFill>
                  <a:srgbClr val="1188A3"/>
                </a:solidFill>
              </a:rPr>
              <a:t>sezginizi</a:t>
            </a:r>
            <a:r>
              <a:rPr lang="en-US" dirty="0">
                <a:solidFill>
                  <a:srgbClr val="1188A3"/>
                </a:solidFill>
              </a:rPr>
              <a:t> </a:t>
            </a:r>
            <a:r>
              <a:rPr lang="en-US" dirty="0" err="1">
                <a:solidFill>
                  <a:srgbClr val="1188A3"/>
                </a:solidFill>
              </a:rPr>
              <a:t>kullanın</a:t>
            </a:r>
            <a:r>
              <a:rPr lang="en-US" dirty="0" smtClean="0">
                <a:solidFill>
                  <a:srgbClr val="1188A3"/>
                </a:solidFill>
              </a:rPr>
              <a:t>.</a:t>
            </a:r>
            <a:endParaRPr lang="en-US" dirty="0">
              <a:solidFill>
                <a:srgbClr val="1188A3"/>
              </a:solidFill>
            </a:endParaRPr>
          </a:p>
          <a:p>
            <a:pPr marL="342900" indent="-342900" algn="just">
              <a:buFont typeface="Wingdings" panose="05000000000000000000" pitchFamily="2" charset="2"/>
              <a:buChar char="q"/>
            </a:pPr>
            <a:r>
              <a:rPr lang="nb-NO" dirty="0">
                <a:solidFill>
                  <a:srgbClr val="28AF95"/>
                </a:solidFill>
              </a:rPr>
              <a:t>Göz bağını çıkar ve saatini kontrol et</a:t>
            </a:r>
            <a:r>
              <a:rPr lang="nb-NO" dirty="0" smtClean="0">
                <a:solidFill>
                  <a:srgbClr val="28AF95"/>
                </a:solidFill>
              </a:rPr>
              <a:t>.</a:t>
            </a:r>
            <a:endParaRPr lang="en-US" dirty="0">
              <a:solidFill>
                <a:srgbClr val="28AF95"/>
              </a:solidFill>
            </a:endParaRPr>
          </a:p>
          <a:p>
            <a:pPr marL="342900" indent="-342900" algn="just">
              <a:buFont typeface="Wingdings" panose="05000000000000000000" pitchFamily="2" charset="2"/>
              <a:buChar char="q"/>
            </a:pPr>
            <a:r>
              <a:rPr lang="en-US" dirty="0" err="1">
                <a:solidFill>
                  <a:srgbClr val="1BA19A"/>
                </a:solidFill>
              </a:rPr>
              <a:t>Gözleriniz</a:t>
            </a:r>
            <a:r>
              <a:rPr lang="en-US" dirty="0">
                <a:solidFill>
                  <a:srgbClr val="1BA19A"/>
                </a:solidFill>
              </a:rPr>
              <a:t> </a:t>
            </a:r>
            <a:r>
              <a:rPr lang="en-US" dirty="0" err="1">
                <a:solidFill>
                  <a:srgbClr val="1BA19A"/>
                </a:solidFill>
              </a:rPr>
              <a:t>bağlıyken</a:t>
            </a:r>
            <a:r>
              <a:rPr lang="en-US" dirty="0">
                <a:solidFill>
                  <a:srgbClr val="1BA19A"/>
                </a:solidFill>
              </a:rPr>
              <a:t> </a:t>
            </a:r>
            <a:r>
              <a:rPr lang="en-US" dirty="0" err="1">
                <a:solidFill>
                  <a:srgbClr val="1BA19A"/>
                </a:solidFill>
              </a:rPr>
              <a:t>nasıl</a:t>
            </a:r>
            <a:r>
              <a:rPr lang="en-US" dirty="0">
                <a:solidFill>
                  <a:srgbClr val="1BA19A"/>
                </a:solidFill>
              </a:rPr>
              <a:t> </a:t>
            </a:r>
            <a:r>
              <a:rPr lang="en-US" dirty="0" err="1">
                <a:solidFill>
                  <a:srgbClr val="1BA19A"/>
                </a:solidFill>
              </a:rPr>
              <a:t>hissettiğinizi</a:t>
            </a:r>
            <a:r>
              <a:rPr lang="en-US" dirty="0">
                <a:solidFill>
                  <a:srgbClr val="1BA19A"/>
                </a:solidFill>
              </a:rPr>
              <a:t> </a:t>
            </a:r>
            <a:r>
              <a:rPr lang="en-US" dirty="0" err="1">
                <a:solidFill>
                  <a:srgbClr val="1BA19A"/>
                </a:solidFill>
              </a:rPr>
              <a:t>düşünün</a:t>
            </a:r>
            <a:r>
              <a:rPr lang="en-US" dirty="0">
                <a:solidFill>
                  <a:srgbClr val="1BA19A"/>
                </a:solidFill>
              </a:rPr>
              <a:t> </a:t>
            </a:r>
            <a:r>
              <a:rPr lang="en-US" dirty="0" err="1">
                <a:solidFill>
                  <a:srgbClr val="1BA19A"/>
                </a:solidFill>
              </a:rPr>
              <a:t>ve</a:t>
            </a:r>
            <a:r>
              <a:rPr lang="en-US" dirty="0">
                <a:solidFill>
                  <a:srgbClr val="1BA19A"/>
                </a:solidFill>
              </a:rPr>
              <a:t> </a:t>
            </a:r>
            <a:r>
              <a:rPr lang="en-US" dirty="0" err="1">
                <a:solidFill>
                  <a:srgbClr val="1BA19A"/>
                </a:solidFill>
              </a:rPr>
              <a:t>yazın</a:t>
            </a:r>
            <a:r>
              <a:rPr lang="en-US" dirty="0">
                <a:solidFill>
                  <a:srgbClr val="1BA19A"/>
                </a:solidFill>
              </a:rPr>
              <a:t>. </a:t>
            </a:r>
            <a:r>
              <a:rPr lang="en-US" dirty="0" err="1">
                <a:solidFill>
                  <a:srgbClr val="1BA19A"/>
                </a:solidFill>
              </a:rPr>
              <a:t>Zamanı</a:t>
            </a:r>
            <a:r>
              <a:rPr lang="en-US" dirty="0">
                <a:solidFill>
                  <a:srgbClr val="1BA19A"/>
                </a:solidFill>
              </a:rPr>
              <a:t> </a:t>
            </a:r>
            <a:r>
              <a:rPr lang="en-US" dirty="0" err="1">
                <a:solidFill>
                  <a:srgbClr val="1BA19A"/>
                </a:solidFill>
              </a:rPr>
              <a:t>ölçmenin</a:t>
            </a:r>
            <a:r>
              <a:rPr lang="en-US" dirty="0">
                <a:solidFill>
                  <a:srgbClr val="1BA19A"/>
                </a:solidFill>
              </a:rPr>
              <a:t> </a:t>
            </a:r>
            <a:r>
              <a:rPr lang="en-US" dirty="0" err="1">
                <a:solidFill>
                  <a:srgbClr val="1BA19A"/>
                </a:solidFill>
              </a:rPr>
              <a:t>hiçbir</a:t>
            </a:r>
            <a:r>
              <a:rPr lang="en-US" dirty="0">
                <a:solidFill>
                  <a:srgbClr val="1BA19A"/>
                </a:solidFill>
              </a:rPr>
              <a:t> </a:t>
            </a:r>
            <a:r>
              <a:rPr lang="en-US" dirty="0" err="1">
                <a:solidFill>
                  <a:srgbClr val="1BA19A"/>
                </a:solidFill>
              </a:rPr>
              <a:t>yolu</a:t>
            </a:r>
            <a:r>
              <a:rPr lang="en-US" dirty="0">
                <a:solidFill>
                  <a:srgbClr val="1BA19A"/>
                </a:solidFill>
              </a:rPr>
              <a:t> </a:t>
            </a:r>
            <a:r>
              <a:rPr lang="en-US" dirty="0" err="1">
                <a:solidFill>
                  <a:srgbClr val="1BA19A"/>
                </a:solidFill>
              </a:rPr>
              <a:t>olmadan</a:t>
            </a:r>
            <a:r>
              <a:rPr lang="en-US" dirty="0">
                <a:solidFill>
                  <a:srgbClr val="1BA19A"/>
                </a:solidFill>
              </a:rPr>
              <a:t> </a:t>
            </a:r>
            <a:r>
              <a:rPr lang="en-US" dirty="0" err="1">
                <a:solidFill>
                  <a:srgbClr val="1BA19A"/>
                </a:solidFill>
              </a:rPr>
              <a:t>ve</a:t>
            </a:r>
            <a:r>
              <a:rPr lang="en-US" dirty="0">
                <a:solidFill>
                  <a:srgbClr val="1BA19A"/>
                </a:solidFill>
              </a:rPr>
              <a:t> </a:t>
            </a:r>
            <a:r>
              <a:rPr lang="en-US" dirty="0" err="1">
                <a:solidFill>
                  <a:srgbClr val="1BA19A"/>
                </a:solidFill>
              </a:rPr>
              <a:t>beklemekten</a:t>
            </a:r>
            <a:r>
              <a:rPr lang="en-US" dirty="0">
                <a:solidFill>
                  <a:srgbClr val="1BA19A"/>
                </a:solidFill>
              </a:rPr>
              <a:t> </a:t>
            </a:r>
            <a:r>
              <a:rPr lang="en-US" dirty="0" err="1">
                <a:solidFill>
                  <a:srgbClr val="1BA19A"/>
                </a:solidFill>
              </a:rPr>
              <a:t>başka</a:t>
            </a:r>
            <a:r>
              <a:rPr lang="en-US" dirty="0">
                <a:solidFill>
                  <a:srgbClr val="1BA19A"/>
                </a:solidFill>
              </a:rPr>
              <a:t> </a:t>
            </a:r>
            <a:r>
              <a:rPr lang="en-US" dirty="0" err="1">
                <a:solidFill>
                  <a:srgbClr val="1BA19A"/>
                </a:solidFill>
              </a:rPr>
              <a:t>yapacak</a:t>
            </a:r>
            <a:r>
              <a:rPr lang="en-US" dirty="0">
                <a:solidFill>
                  <a:srgbClr val="1BA19A"/>
                </a:solidFill>
              </a:rPr>
              <a:t> </a:t>
            </a:r>
            <a:r>
              <a:rPr lang="en-US" dirty="0" err="1">
                <a:solidFill>
                  <a:srgbClr val="1BA19A"/>
                </a:solidFill>
              </a:rPr>
              <a:t>bir</a:t>
            </a:r>
            <a:r>
              <a:rPr lang="en-US" dirty="0">
                <a:solidFill>
                  <a:srgbClr val="1BA19A"/>
                </a:solidFill>
              </a:rPr>
              <a:t> </a:t>
            </a:r>
            <a:r>
              <a:rPr lang="en-US" dirty="0" err="1">
                <a:solidFill>
                  <a:srgbClr val="1BA19A"/>
                </a:solidFill>
              </a:rPr>
              <a:t>şey</a:t>
            </a:r>
            <a:r>
              <a:rPr lang="en-US" dirty="0">
                <a:solidFill>
                  <a:srgbClr val="1BA19A"/>
                </a:solidFill>
              </a:rPr>
              <a:t> </a:t>
            </a:r>
            <a:r>
              <a:rPr lang="en-US" dirty="0" err="1">
                <a:solidFill>
                  <a:srgbClr val="1BA19A"/>
                </a:solidFill>
              </a:rPr>
              <a:t>olmadan</a:t>
            </a:r>
            <a:r>
              <a:rPr lang="en-US" dirty="0">
                <a:solidFill>
                  <a:srgbClr val="1BA19A"/>
                </a:solidFill>
              </a:rPr>
              <a:t> </a:t>
            </a:r>
            <a:r>
              <a:rPr lang="en-US" dirty="0" err="1">
                <a:solidFill>
                  <a:srgbClr val="1BA19A"/>
                </a:solidFill>
              </a:rPr>
              <a:t>karanlıkta</a:t>
            </a:r>
            <a:r>
              <a:rPr lang="en-US" dirty="0">
                <a:solidFill>
                  <a:srgbClr val="1BA19A"/>
                </a:solidFill>
              </a:rPr>
              <a:t> </a:t>
            </a:r>
            <a:r>
              <a:rPr lang="en-US" dirty="0" err="1">
                <a:solidFill>
                  <a:srgbClr val="1BA19A"/>
                </a:solidFill>
              </a:rPr>
              <a:t>oturmak</a:t>
            </a:r>
            <a:r>
              <a:rPr lang="en-US" dirty="0">
                <a:solidFill>
                  <a:srgbClr val="1BA19A"/>
                </a:solidFill>
              </a:rPr>
              <a:t> </a:t>
            </a:r>
            <a:r>
              <a:rPr lang="en-US" dirty="0" err="1">
                <a:solidFill>
                  <a:srgbClr val="1BA19A"/>
                </a:solidFill>
              </a:rPr>
              <a:t>nasıl</a:t>
            </a:r>
            <a:r>
              <a:rPr lang="en-US" dirty="0">
                <a:solidFill>
                  <a:srgbClr val="1BA19A"/>
                </a:solidFill>
              </a:rPr>
              <a:t> </a:t>
            </a:r>
            <a:r>
              <a:rPr lang="en-US" dirty="0" err="1">
                <a:solidFill>
                  <a:srgbClr val="1BA19A"/>
                </a:solidFill>
              </a:rPr>
              <a:t>bir</a:t>
            </a:r>
            <a:r>
              <a:rPr lang="en-US" dirty="0">
                <a:solidFill>
                  <a:srgbClr val="1BA19A"/>
                </a:solidFill>
              </a:rPr>
              <a:t> </a:t>
            </a:r>
            <a:r>
              <a:rPr lang="en-US" dirty="0" err="1">
                <a:solidFill>
                  <a:srgbClr val="1BA19A"/>
                </a:solidFill>
              </a:rPr>
              <a:t>duygu</a:t>
            </a:r>
            <a:r>
              <a:rPr lang="en-US" dirty="0">
                <a:solidFill>
                  <a:srgbClr val="1BA19A"/>
                </a:solidFill>
              </a:rPr>
              <a:t>?</a:t>
            </a:r>
            <a:endParaRPr lang="hr-BA" dirty="0">
              <a:solidFill>
                <a:srgbClr val="1BA19A"/>
              </a:solidFill>
            </a:endParaRPr>
          </a:p>
        </p:txBody>
      </p:sp>
      <p:sp>
        <p:nvSpPr>
          <p:cNvPr id="9" name="Rectangle 8"/>
          <p:cNvSpPr/>
          <p:nvPr/>
        </p:nvSpPr>
        <p:spPr>
          <a:xfrm>
            <a:off x="7594589" y="2578955"/>
            <a:ext cx="3197671" cy="523220"/>
          </a:xfrm>
          <a:prstGeom prst="rect">
            <a:avLst/>
          </a:prstGeom>
        </p:spPr>
        <p:txBody>
          <a:bodyPr wrap="none">
            <a:spAutoFit/>
          </a:bodyPr>
          <a:lstStyle/>
          <a:p>
            <a:pPr algn="ctr"/>
            <a:r>
              <a:rPr lang="en-US" sz="2800" b="1" i="1" dirty="0">
                <a:solidFill>
                  <a:srgbClr val="1188A3"/>
                </a:solidFill>
              </a:rPr>
              <a:t>Bu </a:t>
            </a:r>
            <a:r>
              <a:rPr lang="tr-TR" sz="2800" b="1" i="1" dirty="0" smtClean="0">
                <a:solidFill>
                  <a:srgbClr val="1188A3"/>
                </a:solidFill>
              </a:rPr>
              <a:t>egzersizin</a:t>
            </a:r>
            <a:r>
              <a:rPr lang="en-US" sz="2800" b="1" i="1" dirty="0" smtClean="0">
                <a:solidFill>
                  <a:srgbClr val="1188A3"/>
                </a:solidFill>
              </a:rPr>
              <a:t> </a:t>
            </a:r>
            <a:r>
              <a:rPr lang="en-US" sz="2800" b="1" i="1" dirty="0" err="1">
                <a:solidFill>
                  <a:srgbClr val="1188A3"/>
                </a:solidFill>
              </a:rPr>
              <a:t>amacı</a:t>
            </a:r>
            <a:r>
              <a:rPr lang="en-US" sz="2800" b="1" i="1" dirty="0">
                <a:solidFill>
                  <a:srgbClr val="1188A3"/>
                </a:solidFill>
              </a:rPr>
              <a:t>:</a:t>
            </a:r>
            <a:endParaRPr lang="bs-Latn-BA" sz="2800" b="1" i="1" dirty="0">
              <a:solidFill>
                <a:srgbClr val="1188A3"/>
              </a:solidFill>
            </a:endParaRPr>
          </a:p>
        </p:txBody>
      </p:sp>
      <p:pic>
        <p:nvPicPr>
          <p:cNvPr id="10" name="Graphic 15" descr="Lightbulb and gear outline">
            <a:extLst>
              <a:ext uri="{FF2B5EF4-FFF2-40B4-BE49-F238E27FC236}">
                <a16:creationId xmlns:a16="http://schemas.microsoft.com/office/drawing/2014/main" xmlns="" id="{E758156F-E769-4775-96B1-14D58180EE1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736223" y="1586296"/>
            <a:ext cx="914400" cy="914400"/>
          </a:xfrm>
          <a:prstGeom prst="rect">
            <a:avLst/>
          </a:prstGeom>
        </p:spPr>
      </p:pic>
    </p:spTree>
    <p:extLst>
      <p:ext uri="{BB962C8B-B14F-4D97-AF65-F5344CB8AC3E}">
        <p14:creationId xmlns:p14="http://schemas.microsoft.com/office/powerpoint/2010/main" val="3326912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4754" y="3355587"/>
            <a:ext cx="5717061" cy="2668544"/>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xmlns="" id="{8CF32F0B-D2C8-45C0-B8DA-002E5DDB3C15}"/>
              </a:ext>
            </a:extLst>
          </p:cNvPr>
          <p:cNvSpPr>
            <a:spLocks noGrp="1"/>
          </p:cNvSpPr>
          <p:nvPr>
            <p:ph type="body" sz="quarter" idx="14"/>
          </p:nvPr>
        </p:nvSpPr>
        <p:spPr>
          <a:xfrm>
            <a:off x="321273" y="3738891"/>
            <a:ext cx="5404021" cy="2027985"/>
          </a:xfrm>
        </p:spPr>
        <p:txBody>
          <a:bodyPr/>
          <a:lstStyle/>
          <a:p>
            <a:pPr algn="ctr"/>
            <a:r>
              <a:rPr lang="en-US" i="1" dirty="0" err="1">
                <a:solidFill>
                  <a:srgbClr val="92D050"/>
                </a:solidFill>
              </a:rPr>
              <a:t>Bir</a:t>
            </a:r>
            <a:r>
              <a:rPr lang="en-US" i="1" dirty="0">
                <a:solidFill>
                  <a:srgbClr val="92D050"/>
                </a:solidFill>
              </a:rPr>
              <a:t> </a:t>
            </a:r>
            <a:r>
              <a:rPr lang="en-US" i="1" dirty="0" err="1">
                <a:solidFill>
                  <a:srgbClr val="92D050"/>
                </a:solidFill>
              </a:rPr>
              <a:t>mültecinin</a:t>
            </a:r>
            <a:r>
              <a:rPr lang="en-US" i="1" dirty="0">
                <a:solidFill>
                  <a:srgbClr val="92D050"/>
                </a:solidFill>
              </a:rPr>
              <a:t> </a:t>
            </a:r>
            <a:r>
              <a:rPr lang="en-US" i="1" dirty="0" err="1">
                <a:solidFill>
                  <a:srgbClr val="92D050"/>
                </a:solidFill>
              </a:rPr>
              <a:t>uçuşu</a:t>
            </a:r>
            <a:r>
              <a:rPr lang="en-US" i="1" dirty="0">
                <a:solidFill>
                  <a:srgbClr val="92D050"/>
                </a:solidFill>
              </a:rPr>
              <a:t> </a:t>
            </a:r>
            <a:r>
              <a:rPr lang="en-US" i="1" dirty="0" err="1">
                <a:solidFill>
                  <a:srgbClr val="92D050"/>
                </a:solidFill>
              </a:rPr>
              <a:t>sırasında</a:t>
            </a:r>
            <a:r>
              <a:rPr lang="en-US" i="1" dirty="0">
                <a:solidFill>
                  <a:srgbClr val="92D050"/>
                </a:solidFill>
              </a:rPr>
              <a:t> </a:t>
            </a:r>
            <a:r>
              <a:rPr lang="en-US" i="1" dirty="0" err="1">
                <a:solidFill>
                  <a:srgbClr val="92D050"/>
                </a:solidFill>
              </a:rPr>
              <a:t>hissettiği</a:t>
            </a:r>
            <a:r>
              <a:rPr lang="en-US" i="1" dirty="0">
                <a:solidFill>
                  <a:srgbClr val="92D050"/>
                </a:solidFill>
              </a:rPr>
              <a:t> </a:t>
            </a:r>
            <a:r>
              <a:rPr lang="en-US" i="1" dirty="0" err="1">
                <a:solidFill>
                  <a:srgbClr val="92D050"/>
                </a:solidFill>
              </a:rPr>
              <a:t>stresi</a:t>
            </a:r>
            <a:r>
              <a:rPr lang="en-US" i="1" dirty="0">
                <a:solidFill>
                  <a:srgbClr val="92D050"/>
                </a:solidFill>
              </a:rPr>
              <a:t> </a:t>
            </a:r>
            <a:r>
              <a:rPr lang="en-US" i="1" dirty="0" err="1">
                <a:solidFill>
                  <a:srgbClr val="92D050"/>
                </a:solidFill>
              </a:rPr>
              <a:t>anlamanıza</a:t>
            </a:r>
            <a:r>
              <a:rPr lang="en-US" i="1" dirty="0">
                <a:solidFill>
                  <a:srgbClr val="92D050"/>
                </a:solidFill>
              </a:rPr>
              <a:t> </a:t>
            </a:r>
            <a:r>
              <a:rPr lang="en-US" i="1" dirty="0" err="1">
                <a:solidFill>
                  <a:srgbClr val="92D050"/>
                </a:solidFill>
              </a:rPr>
              <a:t>yardımcı</a:t>
            </a:r>
            <a:r>
              <a:rPr lang="en-US" i="1" dirty="0">
                <a:solidFill>
                  <a:srgbClr val="92D050"/>
                </a:solidFill>
              </a:rPr>
              <a:t> </a:t>
            </a:r>
            <a:r>
              <a:rPr lang="en-US" i="1" dirty="0" err="1">
                <a:solidFill>
                  <a:srgbClr val="92D050"/>
                </a:solidFill>
              </a:rPr>
              <a:t>olmak</a:t>
            </a:r>
            <a:r>
              <a:rPr lang="en-US" i="1" dirty="0">
                <a:solidFill>
                  <a:srgbClr val="92D050"/>
                </a:solidFill>
              </a:rPr>
              <a:t> </a:t>
            </a:r>
            <a:r>
              <a:rPr lang="en-US" i="1" dirty="0" err="1">
                <a:solidFill>
                  <a:srgbClr val="92D050"/>
                </a:solidFill>
              </a:rPr>
              <a:t>ve</a:t>
            </a:r>
            <a:r>
              <a:rPr lang="en-US" i="1" dirty="0">
                <a:solidFill>
                  <a:srgbClr val="92D050"/>
                </a:solidFill>
              </a:rPr>
              <a:t> </a:t>
            </a:r>
            <a:r>
              <a:rPr lang="en-US" i="1" dirty="0" err="1">
                <a:solidFill>
                  <a:srgbClr val="92D050"/>
                </a:solidFill>
              </a:rPr>
              <a:t>simülasyon</a:t>
            </a:r>
            <a:r>
              <a:rPr lang="en-US" i="1" dirty="0">
                <a:solidFill>
                  <a:srgbClr val="92D050"/>
                </a:solidFill>
              </a:rPr>
              <a:t> </a:t>
            </a:r>
            <a:r>
              <a:rPr lang="en-US" i="1" dirty="0" err="1">
                <a:solidFill>
                  <a:srgbClr val="92D050"/>
                </a:solidFill>
              </a:rPr>
              <a:t>oyunu</a:t>
            </a:r>
            <a:r>
              <a:rPr lang="en-US" i="1" dirty="0">
                <a:solidFill>
                  <a:srgbClr val="92D050"/>
                </a:solidFill>
              </a:rPr>
              <a:t> </a:t>
            </a:r>
            <a:r>
              <a:rPr lang="en-US" i="1" dirty="0" err="1">
                <a:solidFill>
                  <a:srgbClr val="92D050"/>
                </a:solidFill>
              </a:rPr>
              <a:t>sırasında</a:t>
            </a:r>
            <a:r>
              <a:rPr lang="en-US" i="1" dirty="0">
                <a:solidFill>
                  <a:srgbClr val="92D050"/>
                </a:solidFill>
              </a:rPr>
              <a:t> </a:t>
            </a:r>
            <a:r>
              <a:rPr lang="en-US" i="1" dirty="0" err="1">
                <a:solidFill>
                  <a:srgbClr val="92D050"/>
                </a:solidFill>
              </a:rPr>
              <a:t>eylem</a:t>
            </a:r>
            <a:r>
              <a:rPr lang="en-US" i="1" dirty="0">
                <a:solidFill>
                  <a:srgbClr val="92D050"/>
                </a:solidFill>
              </a:rPr>
              <a:t> </a:t>
            </a:r>
            <a:r>
              <a:rPr lang="en-US" i="1" dirty="0" err="1">
                <a:solidFill>
                  <a:srgbClr val="92D050"/>
                </a:solidFill>
              </a:rPr>
              <a:t>ve</a:t>
            </a:r>
            <a:r>
              <a:rPr lang="en-US" i="1" dirty="0">
                <a:solidFill>
                  <a:srgbClr val="92D050"/>
                </a:solidFill>
              </a:rPr>
              <a:t> </a:t>
            </a:r>
            <a:r>
              <a:rPr lang="en-US" i="1" dirty="0" err="1">
                <a:solidFill>
                  <a:srgbClr val="92D050"/>
                </a:solidFill>
              </a:rPr>
              <a:t>tutumlarınızın</a:t>
            </a:r>
            <a:r>
              <a:rPr lang="en-US" i="1" dirty="0">
                <a:solidFill>
                  <a:srgbClr val="92D050"/>
                </a:solidFill>
              </a:rPr>
              <a:t> </a:t>
            </a:r>
            <a:r>
              <a:rPr lang="en-US" i="1" dirty="0" err="1">
                <a:solidFill>
                  <a:srgbClr val="92D050"/>
                </a:solidFill>
              </a:rPr>
              <a:t>oyuncular</a:t>
            </a:r>
            <a:r>
              <a:rPr lang="en-US" i="1" dirty="0">
                <a:solidFill>
                  <a:srgbClr val="92D050"/>
                </a:solidFill>
              </a:rPr>
              <a:t> </a:t>
            </a:r>
            <a:r>
              <a:rPr lang="en-US" i="1" dirty="0" err="1">
                <a:solidFill>
                  <a:srgbClr val="92D050"/>
                </a:solidFill>
              </a:rPr>
              <a:t>arasında</a:t>
            </a:r>
            <a:r>
              <a:rPr lang="en-US" i="1" dirty="0">
                <a:solidFill>
                  <a:srgbClr val="92D050"/>
                </a:solidFill>
              </a:rPr>
              <a:t> </a:t>
            </a:r>
            <a:r>
              <a:rPr lang="en-US" i="1" dirty="0" err="1">
                <a:solidFill>
                  <a:srgbClr val="92D050"/>
                </a:solidFill>
              </a:rPr>
              <a:t>neden</a:t>
            </a:r>
            <a:r>
              <a:rPr lang="en-US" i="1" dirty="0">
                <a:solidFill>
                  <a:srgbClr val="92D050"/>
                </a:solidFill>
              </a:rPr>
              <a:t> </a:t>
            </a:r>
            <a:r>
              <a:rPr lang="en-US" i="1" dirty="0" err="1">
                <a:solidFill>
                  <a:srgbClr val="92D050"/>
                </a:solidFill>
              </a:rPr>
              <a:t>olabileceği</a:t>
            </a:r>
            <a:r>
              <a:rPr lang="en-US" i="1" dirty="0">
                <a:solidFill>
                  <a:srgbClr val="92D050"/>
                </a:solidFill>
              </a:rPr>
              <a:t> </a:t>
            </a:r>
            <a:r>
              <a:rPr lang="en-US" i="1" dirty="0" err="1">
                <a:solidFill>
                  <a:srgbClr val="92D050"/>
                </a:solidFill>
              </a:rPr>
              <a:t>stresin</a:t>
            </a:r>
            <a:r>
              <a:rPr lang="en-US" i="1" dirty="0">
                <a:solidFill>
                  <a:srgbClr val="92D050"/>
                </a:solidFill>
              </a:rPr>
              <a:t> </a:t>
            </a:r>
            <a:r>
              <a:rPr lang="en-US" i="1" dirty="0" err="1">
                <a:solidFill>
                  <a:srgbClr val="92D050"/>
                </a:solidFill>
              </a:rPr>
              <a:t>farkında</a:t>
            </a:r>
            <a:r>
              <a:rPr lang="en-US" i="1" dirty="0">
                <a:solidFill>
                  <a:srgbClr val="92D050"/>
                </a:solidFill>
              </a:rPr>
              <a:t> </a:t>
            </a:r>
            <a:r>
              <a:rPr lang="en-US" i="1" dirty="0" err="1">
                <a:solidFill>
                  <a:srgbClr val="92D050"/>
                </a:solidFill>
              </a:rPr>
              <a:t>olmanızı</a:t>
            </a:r>
            <a:r>
              <a:rPr lang="en-US" i="1" dirty="0">
                <a:solidFill>
                  <a:srgbClr val="92D050"/>
                </a:solidFill>
              </a:rPr>
              <a:t> </a:t>
            </a:r>
            <a:r>
              <a:rPr lang="en-US" i="1" dirty="0" err="1">
                <a:solidFill>
                  <a:srgbClr val="92D050"/>
                </a:solidFill>
              </a:rPr>
              <a:t>sağlamak</a:t>
            </a:r>
            <a:r>
              <a:rPr lang="en-US" i="1" dirty="0">
                <a:solidFill>
                  <a:srgbClr val="92D050"/>
                </a:solidFill>
              </a:rPr>
              <a:t>.</a:t>
            </a:r>
            <a:endParaRPr lang="en-US" i="1" dirty="0">
              <a:solidFill>
                <a:srgbClr val="92D050"/>
              </a:solidFill>
            </a:endParaRPr>
          </a:p>
        </p:txBody>
      </p:sp>
      <p:sp>
        <p:nvSpPr>
          <p:cNvPr id="4" name="Rectangle 3"/>
          <p:cNvSpPr/>
          <p:nvPr/>
        </p:nvSpPr>
        <p:spPr>
          <a:xfrm>
            <a:off x="4769999" y="128611"/>
            <a:ext cx="3669808" cy="646331"/>
          </a:xfrm>
          <a:prstGeom prst="rect">
            <a:avLst/>
          </a:prstGeom>
        </p:spPr>
        <p:txBody>
          <a:bodyPr wrap="square">
            <a:spAutoFit/>
          </a:bodyPr>
          <a:lstStyle/>
          <a:p>
            <a:r>
              <a:rPr lang="en-IE" sz="3600" b="1" dirty="0">
                <a:solidFill>
                  <a:schemeClr val="bg1"/>
                </a:solidFill>
              </a:rPr>
              <a:t>EGZERSİZ</a:t>
            </a:r>
            <a:r>
              <a:rPr lang="hr-BA" sz="3600" b="1" dirty="0" smtClean="0">
                <a:solidFill>
                  <a:schemeClr val="bg1"/>
                </a:solidFill>
              </a:rPr>
              <a:t> </a:t>
            </a:r>
            <a:r>
              <a:rPr lang="hr-BA" sz="3600" b="1" dirty="0">
                <a:solidFill>
                  <a:srgbClr val="92D050"/>
                </a:solidFill>
              </a:rPr>
              <a:t>NO. 2</a:t>
            </a:r>
            <a:endParaRPr lang="en-US" sz="3600" b="1" dirty="0">
              <a:solidFill>
                <a:srgbClr val="92D050"/>
              </a:solidFill>
            </a:endParaRPr>
          </a:p>
        </p:txBody>
      </p:sp>
      <p:sp>
        <p:nvSpPr>
          <p:cNvPr id="5" name="Rectangle 4"/>
          <p:cNvSpPr/>
          <p:nvPr/>
        </p:nvSpPr>
        <p:spPr>
          <a:xfrm>
            <a:off x="5035455" y="765412"/>
            <a:ext cx="2121093" cy="523220"/>
          </a:xfrm>
          <a:prstGeom prst="rect">
            <a:avLst/>
          </a:prstGeom>
        </p:spPr>
        <p:txBody>
          <a:bodyPr wrap="none">
            <a:spAutoFit/>
          </a:bodyPr>
          <a:lstStyle/>
          <a:p>
            <a:pPr algn="just"/>
            <a:r>
              <a:rPr lang="tr-TR" sz="2800" i="1" dirty="0" smtClean="0">
                <a:solidFill>
                  <a:srgbClr val="92D050"/>
                </a:solidFill>
              </a:rPr>
              <a:t>S</a:t>
            </a:r>
            <a:r>
              <a:rPr lang="bs-Latn-BA" sz="2800" i="1" dirty="0" smtClean="0">
                <a:solidFill>
                  <a:srgbClr val="92D050"/>
                </a:solidFill>
              </a:rPr>
              <a:t>ipariş </a:t>
            </a:r>
            <a:r>
              <a:rPr lang="bs-Latn-BA" sz="2800" i="1" dirty="0">
                <a:solidFill>
                  <a:srgbClr val="92D050"/>
                </a:solidFill>
              </a:rPr>
              <a:t>almak</a:t>
            </a:r>
            <a:endParaRPr lang="en-US" sz="2800" i="1" dirty="0">
              <a:solidFill>
                <a:srgbClr val="92D050"/>
              </a:solidFill>
            </a:endParaRPr>
          </a:p>
        </p:txBody>
      </p:sp>
      <p:sp>
        <p:nvSpPr>
          <p:cNvPr id="8" name="Text Placeholder 2">
            <a:extLst>
              <a:ext uri="{FF2B5EF4-FFF2-40B4-BE49-F238E27FC236}">
                <a16:creationId xmlns:a16="http://schemas.microsoft.com/office/drawing/2014/main" xmlns="" id="{8CF32F0B-D2C8-45C0-B8DA-002E5DDB3C15}"/>
              </a:ext>
            </a:extLst>
          </p:cNvPr>
          <p:cNvSpPr>
            <a:spLocks noGrp="1"/>
          </p:cNvSpPr>
          <p:nvPr>
            <p:ph type="body" sz="quarter" idx="14"/>
          </p:nvPr>
        </p:nvSpPr>
        <p:spPr>
          <a:xfrm>
            <a:off x="6038334" y="1682789"/>
            <a:ext cx="5783416" cy="2428203"/>
          </a:xfrm>
        </p:spPr>
        <p:txBody>
          <a:bodyPr/>
          <a:lstStyle/>
          <a:p>
            <a:pPr marL="342900" indent="-342900" algn="just">
              <a:buFont typeface="Wingdings" panose="05000000000000000000" pitchFamily="2" charset="2"/>
              <a:buChar char="q"/>
            </a:pPr>
            <a:r>
              <a:rPr lang="en-US" dirty="0" err="1"/>
              <a:t>Özerkliğinizden</a:t>
            </a:r>
            <a:r>
              <a:rPr lang="en-US" dirty="0"/>
              <a:t> </a:t>
            </a:r>
            <a:r>
              <a:rPr lang="en-US" dirty="0" err="1"/>
              <a:t>mahrum</a:t>
            </a:r>
            <a:r>
              <a:rPr lang="en-US" dirty="0"/>
              <a:t> </a:t>
            </a:r>
            <a:r>
              <a:rPr lang="en-US" dirty="0" err="1"/>
              <a:t>olduğunuzu</a:t>
            </a:r>
            <a:r>
              <a:rPr lang="en-US" dirty="0"/>
              <a:t> </a:t>
            </a:r>
            <a:r>
              <a:rPr lang="en-US" dirty="0" err="1"/>
              <a:t>hayal</a:t>
            </a:r>
            <a:r>
              <a:rPr lang="en-US" dirty="0"/>
              <a:t> </a:t>
            </a:r>
            <a:r>
              <a:rPr lang="en-US" dirty="0" err="1"/>
              <a:t>edin</a:t>
            </a:r>
            <a:r>
              <a:rPr lang="en-US" dirty="0"/>
              <a:t>. </a:t>
            </a:r>
            <a:r>
              <a:rPr lang="en-US" dirty="0" err="1"/>
              <a:t>Gelip</a:t>
            </a:r>
            <a:r>
              <a:rPr lang="en-US" dirty="0"/>
              <a:t> </a:t>
            </a:r>
            <a:r>
              <a:rPr lang="en-US" dirty="0" err="1"/>
              <a:t>gitme</a:t>
            </a:r>
            <a:r>
              <a:rPr lang="en-US" dirty="0"/>
              <a:t> </a:t>
            </a:r>
            <a:r>
              <a:rPr lang="en-US" dirty="0" err="1"/>
              <a:t>ve</a:t>
            </a:r>
            <a:r>
              <a:rPr lang="en-US" dirty="0"/>
              <a:t> </a:t>
            </a:r>
            <a:r>
              <a:rPr lang="en-US" dirty="0" err="1"/>
              <a:t>en</a:t>
            </a:r>
            <a:r>
              <a:rPr lang="en-US" dirty="0"/>
              <a:t> </a:t>
            </a:r>
            <a:r>
              <a:rPr lang="en-US" dirty="0" err="1"/>
              <a:t>temel</a:t>
            </a:r>
            <a:r>
              <a:rPr lang="en-US" dirty="0"/>
              <a:t> </a:t>
            </a:r>
            <a:r>
              <a:rPr lang="en-US" dirty="0" err="1"/>
              <a:t>ihtiyaçlarınızı</a:t>
            </a:r>
            <a:r>
              <a:rPr lang="en-US" dirty="0"/>
              <a:t> </a:t>
            </a:r>
            <a:r>
              <a:rPr lang="en-US" dirty="0" err="1"/>
              <a:t>karşılama</a:t>
            </a:r>
            <a:r>
              <a:rPr lang="en-US" dirty="0"/>
              <a:t> </a:t>
            </a:r>
            <a:r>
              <a:rPr lang="en-US" dirty="0" err="1"/>
              <a:t>hakkınız</a:t>
            </a:r>
            <a:r>
              <a:rPr lang="en-US" dirty="0"/>
              <a:t> (</a:t>
            </a:r>
            <a:r>
              <a:rPr lang="en-US" dirty="0" err="1"/>
              <a:t>ayakta</a:t>
            </a:r>
            <a:r>
              <a:rPr lang="en-US" dirty="0"/>
              <a:t> </a:t>
            </a:r>
            <a:r>
              <a:rPr lang="en-US" dirty="0" err="1"/>
              <a:t>durmak</a:t>
            </a:r>
            <a:r>
              <a:rPr lang="en-US" dirty="0"/>
              <a:t>, </a:t>
            </a:r>
            <a:r>
              <a:rPr lang="en-US" dirty="0" err="1"/>
              <a:t>yürümek</a:t>
            </a:r>
            <a:r>
              <a:rPr lang="en-US" dirty="0"/>
              <a:t>, </a:t>
            </a:r>
            <a:r>
              <a:rPr lang="en-US" dirty="0" err="1"/>
              <a:t>tuvalete</a:t>
            </a:r>
            <a:r>
              <a:rPr lang="en-US" dirty="0"/>
              <a:t> </a:t>
            </a:r>
            <a:r>
              <a:rPr lang="en-US" dirty="0" err="1"/>
              <a:t>gitmek</a:t>
            </a:r>
            <a:r>
              <a:rPr lang="en-US" dirty="0"/>
              <a:t>, </a:t>
            </a:r>
            <a:r>
              <a:rPr lang="en-US" dirty="0" err="1"/>
              <a:t>içmek</a:t>
            </a:r>
            <a:r>
              <a:rPr lang="en-US" dirty="0"/>
              <a:t>, </a:t>
            </a:r>
            <a:r>
              <a:rPr lang="en-US" dirty="0" err="1"/>
              <a:t>yemek</a:t>
            </a:r>
            <a:r>
              <a:rPr lang="en-US" dirty="0"/>
              <a:t> </a:t>
            </a:r>
            <a:r>
              <a:rPr lang="en-US" dirty="0" err="1"/>
              <a:t>yemek</a:t>
            </a:r>
            <a:r>
              <a:rPr lang="en-US" dirty="0"/>
              <a:t>, </a:t>
            </a:r>
            <a:r>
              <a:rPr lang="en-US" dirty="0" err="1"/>
              <a:t>konuşmak</a:t>
            </a:r>
            <a:r>
              <a:rPr lang="en-US" dirty="0"/>
              <a:t> vb.) </a:t>
            </a:r>
            <a:r>
              <a:rPr lang="en-US" dirty="0" err="1"/>
              <a:t>başkasının</a:t>
            </a:r>
            <a:r>
              <a:rPr lang="en-US" dirty="0"/>
              <a:t> </a:t>
            </a:r>
            <a:r>
              <a:rPr lang="en-US" dirty="0" err="1"/>
              <a:t>iznine</a:t>
            </a:r>
            <a:r>
              <a:rPr lang="en-US" dirty="0"/>
              <a:t> </a:t>
            </a:r>
            <a:r>
              <a:rPr lang="en-US" dirty="0" err="1"/>
              <a:t>tabidir</a:t>
            </a:r>
            <a:r>
              <a:rPr lang="en-US" dirty="0"/>
              <a:t>.</a:t>
            </a:r>
            <a:endParaRPr lang="en-US" dirty="0" smtClean="0"/>
          </a:p>
          <a:p>
            <a:pPr marL="342900" indent="-342900" algn="just">
              <a:buFont typeface="Wingdings" panose="05000000000000000000" pitchFamily="2" charset="2"/>
              <a:buChar char="q"/>
            </a:pPr>
            <a:r>
              <a:rPr lang="en-US" dirty="0">
                <a:solidFill>
                  <a:srgbClr val="1BA19A"/>
                </a:solidFill>
              </a:rPr>
              <a:t>Bu </a:t>
            </a:r>
            <a:r>
              <a:rPr lang="en-US" dirty="0" err="1">
                <a:solidFill>
                  <a:srgbClr val="1BA19A"/>
                </a:solidFill>
              </a:rPr>
              <a:t>şekilde</a:t>
            </a:r>
            <a:r>
              <a:rPr lang="en-US" dirty="0">
                <a:solidFill>
                  <a:srgbClr val="1BA19A"/>
                </a:solidFill>
              </a:rPr>
              <a:t> </a:t>
            </a:r>
            <a:r>
              <a:rPr lang="en-US" dirty="0" err="1">
                <a:solidFill>
                  <a:srgbClr val="1BA19A"/>
                </a:solidFill>
              </a:rPr>
              <a:t>kısıtlanmanın</a:t>
            </a:r>
            <a:r>
              <a:rPr lang="en-US" dirty="0">
                <a:solidFill>
                  <a:srgbClr val="1BA19A"/>
                </a:solidFill>
              </a:rPr>
              <a:t> </a:t>
            </a:r>
            <a:r>
              <a:rPr lang="en-US" dirty="0" err="1">
                <a:solidFill>
                  <a:srgbClr val="1BA19A"/>
                </a:solidFill>
              </a:rPr>
              <a:t>nasıl</a:t>
            </a:r>
            <a:r>
              <a:rPr lang="en-US" dirty="0">
                <a:solidFill>
                  <a:srgbClr val="1BA19A"/>
                </a:solidFill>
              </a:rPr>
              <a:t> </a:t>
            </a:r>
            <a:r>
              <a:rPr lang="en-US" dirty="0" err="1">
                <a:solidFill>
                  <a:srgbClr val="1BA19A"/>
                </a:solidFill>
              </a:rPr>
              <a:t>bir</a:t>
            </a:r>
            <a:r>
              <a:rPr lang="en-US" dirty="0">
                <a:solidFill>
                  <a:srgbClr val="1BA19A"/>
                </a:solidFill>
              </a:rPr>
              <a:t> </a:t>
            </a:r>
            <a:r>
              <a:rPr lang="en-US" dirty="0" err="1">
                <a:solidFill>
                  <a:srgbClr val="1BA19A"/>
                </a:solidFill>
              </a:rPr>
              <a:t>şey</a:t>
            </a:r>
            <a:r>
              <a:rPr lang="en-US" dirty="0">
                <a:solidFill>
                  <a:srgbClr val="1BA19A"/>
                </a:solidFill>
              </a:rPr>
              <a:t> </a:t>
            </a:r>
            <a:r>
              <a:rPr lang="en-US" dirty="0" err="1">
                <a:solidFill>
                  <a:srgbClr val="1BA19A"/>
                </a:solidFill>
              </a:rPr>
              <a:t>olduğunu</a:t>
            </a:r>
            <a:r>
              <a:rPr lang="en-US" dirty="0">
                <a:solidFill>
                  <a:srgbClr val="1BA19A"/>
                </a:solidFill>
              </a:rPr>
              <a:t> </a:t>
            </a:r>
            <a:r>
              <a:rPr lang="en-US" dirty="0" err="1">
                <a:solidFill>
                  <a:srgbClr val="1BA19A"/>
                </a:solidFill>
              </a:rPr>
              <a:t>hissetmeye</a:t>
            </a:r>
            <a:r>
              <a:rPr lang="en-US" dirty="0">
                <a:solidFill>
                  <a:srgbClr val="1BA19A"/>
                </a:solidFill>
              </a:rPr>
              <a:t> </a:t>
            </a:r>
            <a:r>
              <a:rPr lang="en-US" dirty="0" err="1">
                <a:solidFill>
                  <a:srgbClr val="1BA19A"/>
                </a:solidFill>
              </a:rPr>
              <a:t>çalışın</a:t>
            </a:r>
            <a:r>
              <a:rPr lang="en-US" dirty="0">
                <a:solidFill>
                  <a:srgbClr val="1BA19A"/>
                </a:solidFill>
              </a:rPr>
              <a:t>. </a:t>
            </a:r>
            <a:r>
              <a:rPr lang="en-US" dirty="0" err="1">
                <a:solidFill>
                  <a:srgbClr val="1BA19A"/>
                </a:solidFill>
              </a:rPr>
              <a:t>Nasıl</a:t>
            </a:r>
            <a:r>
              <a:rPr lang="en-US" dirty="0">
                <a:solidFill>
                  <a:srgbClr val="1BA19A"/>
                </a:solidFill>
              </a:rPr>
              <a:t> </a:t>
            </a:r>
            <a:r>
              <a:rPr lang="en-US" dirty="0" err="1">
                <a:solidFill>
                  <a:srgbClr val="1BA19A"/>
                </a:solidFill>
              </a:rPr>
              <a:t>tepki</a:t>
            </a:r>
            <a:r>
              <a:rPr lang="en-US" dirty="0">
                <a:solidFill>
                  <a:srgbClr val="1BA19A"/>
                </a:solidFill>
              </a:rPr>
              <a:t> </a:t>
            </a:r>
            <a:r>
              <a:rPr lang="en-US" dirty="0" err="1">
                <a:solidFill>
                  <a:srgbClr val="1BA19A"/>
                </a:solidFill>
              </a:rPr>
              <a:t>vereceğinizi</a:t>
            </a:r>
            <a:r>
              <a:rPr lang="en-US" dirty="0">
                <a:solidFill>
                  <a:srgbClr val="1BA19A"/>
                </a:solidFill>
              </a:rPr>
              <a:t> </a:t>
            </a:r>
            <a:r>
              <a:rPr lang="en-US" dirty="0" err="1">
                <a:solidFill>
                  <a:srgbClr val="1BA19A"/>
                </a:solidFill>
              </a:rPr>
              <a:t>hayal</a:t>
            </a:r>
            <a:r>
              <a:rPr lang="en-US" dirty="0">
                <a:solidFill>
                  <a:srgbClr val="1BA19A"/>
                </a:solidFill>
              </a:rPr>
              <a:t> </a:t>
            </a:r>
            <a:r>
              <a:rPr lang="en-US" dirty="0" err="1">
                <a:solidFill>
                  <a:srgbClr val="1BA19A"/>
                </a:solidFill>
              </a:rPr>
              <a:t>edin</a:t>
            </a:r>
            <a:r>
              <a:rPr lang="en-US" dirty="0">
                <a:solidFill>
                  <a:srgbClr val="1BA19A"/>
                </a:solidFill>
              </a:rPr>
              <a:t>. </a:t>
            </a:r>
            <a:r>
              <a:rPr lang="en-US" dirty="0" err="1">
                <a:solidFill>
                  <a:srgbClr val="1BA19A"/>
                </a:solidFill>
              </a:rPr>
              <a:t>Sadece</a:t>
            </a:r>
            <a:r>
              <a:rPr lang="en-US" dirty="0">
                <a:solidFill>
                  <a:srgbClr val="1BA19A"/>
                </a:solidFill>
              </a:rPr>
              <a:t> </a:t>
            </a:r>
            <a:r>
              <a:rPr lang="en-US" dirty="0" err="1">
                <a:solidFill>
                  <a:srgbClr val="1BA19A"/>
                </a:solidFill>
              </a:rPr>
              <a:t>özgürlüğünüz</a:t>
            </a:r>
            <a:r>
              <a:rPr lang="en-US" dirty="0">
                <a:solidFill>
                  <a:srgbClr val="1BA19A"/>
                </a:solidFill>
              </a:rPr>
              <a:t> </a:t>
            </a:r>
            <a:r>
              <a:rPr lang="en-US" dirty="0" err="1">
                <a:solidFill>
                  <a:srgbClr val="1BA19A"/>
                </a:solidFill>
              </a:rPr>
              <a:t>ellerinden</a:t>
            </a:r>
            <a:r>
              <a:rPr lang="en-US" dirty="0">
                <a:solidFill>
                  <a:srgbClr val="1BA19A"/>
                </a:solidFill>
              </a:rPr>
              <a:t> </a:t>
            </a:r>
            <a:r>
              <a:rPr lang="en-US" dirty="0" err="1">
                <a:solidFill>
                  <a:srgbClr val="1BA19A"/>
                </a:solidFill>
              </a:rPr>
              <a:t>alınmakla</a:t>
            </a:r>
            <a:r>
              <a:rPr lang="en-US" dirty="0">
                <a:solidFill>
                  <a:srgbClr val="1BA19A"/>
                </a:solidFill>
              </a:rPr>
              <a:t> </a:t>
            </a:r>
            <a:r>
              <a:rPr lang="en-US" dirty="0" err="1">
                <a:solidFill>
                  <a:srgbClr val="1BA19A"/>
                </a:solidFill>
              </a:rPr>
              <a:t>kalmadı</a:t>
            </a:r>
            <a:r>
              <a:rPr lang="en-US" dirty="0">
                <a:solidFill>
                  <a:srgbClr val="1BA19A"/>
                </a:solidFill>
              </a:rPr>
              <a:t>, </a:t>
            </a:r>
            <a:r>
              <a:rPr lang="en-US" dirty="0" err="1">
                <a:solidFill>
                  <a:srgbClr val="1BA19A"/>
                </a:solidFill>
              </a:rPr>
              <a:t>insanlar</a:t>
            </a:r>
            <a:r>
              <a:rPr lang="en-US" dirty="0">
                <a:solidFill>
                  <a:srgbClr val="1BA19A"/>
                </a:solidFill>
              </a:rPr>
              <a:t> size </a:t>
            </a:r>
            <a:r>
              <a:rPr lang="en-US" dirty="0" err="1">
                <a:solidFill>
                  <a:srgbClr val="1BA19A"/>
                </a:solidFill>
              </a:rPr>
              <a:t>sürekli</a:t>
            </a:r>
            <a:r>
              <a:rPr lang="en-US" dirty="0">
                <a:solidFill>
                  <a:srgbClr val="1BA19A"/>
                </a:solidFill>
              </a:rPr>
              <a:t> </a:t>
            </a:r>
            <a:r>
              <a:rPr lang="en-US" dirty="0" err="1">
                <a:solidFill>
                  <a:srgbClr val="1BA19A"/>
                </a:solidFill>
              </a:rPr>
              <a:t>emirler</a:t>
            </a:r>
            <a:r>
              <a:rPr lang="en-US" dirty="0">
                <a:solidFill>
                  <a:srgbClr val="1BA19A"/>
                </a:solidFill>
              </a:rPr>
              <a:t> </a:t>
            </a:r>
            <a:r>
              <a:rPr lang="en-US" dirty="0" err="1">
                <a:solidFill>
                  <a:srgbClr val="1BA19A"/>
                </a:solidFill>
              </a:rPr>
              <a:t>veriyor</a:t>
            </a:r>
            <a:r>
              <a:rPr lang="en-US" dirty="0">
                <a:solidFill>
                  <a:srgbClr val="1BA19A"/>
                </a:solidFill>
              </a:rPr>
              <a:t>, </a:t>
            </a:r>
            <a:r>
              <a:rPr lang="en-US" dirty="0" err="1">
                <a:solidFill>
                  <a:srgbClr val="1BA19A"/>
                </a:solidFill>
              </a:rPr>
              <a:t>sizi</a:t>
            </a:r>
            <a:r>
              <a:rPr lang="en-US" dirty="0">
                <a:solidFill>
                  <a:srgbClr val="1BA19A"/>
                </a:solidFill>
              </a:rPr>
              <a:t> </a:t>
            </a:r>
            <a:r>
              <a:rPr lang="en-US" dirty="0" err="1">
                <a:solidFill>
                  <a:srgbClr val="1BA19A"/>
                </a:solidFill>
              </a:rPr>
              <a:t>çalıştırıyor</a:t>
            </a:r>
            <a:r>
              <a:rPr lang="en-US" dirty="0">
                <a:solidFill>
                  <a:srgbClr val="1BA19A"/>
                </a:solidFill>
              </a:rPr>
              <a:t>, </a:t>
            </a:r>
            <a:r>
              <a:rPr lang="en-US" dirty="0" err="1">
                <a:solidFill>
                  <a:srgbClr val="1BA19A"/>
                </a:solidFill>
              </a:rPr>
              <a:t>sizi</a:t>
            </a:r>
            <a:r>
              <a:rPr lang="en-US" dirty="0">
                <a:solidFill>
                  <a:srgbClr val="1BA19A"/>
                </a:solidFill>
              </a:rPr>
              <a:t> </a:t>
            </a:r>
            <a:r>
              <a:rPr lang="en-US" dirty="0" err="1">
                <a:solidFill>
                  <a:srgbClr val="1BA19A"/>
                </a:solidFill>
              </a:rPr>
              <a:t>itip</a:t>
            </a:r>
            <a:r>
              <a:rPr lang="en-US" dirty="0">
                <a:solidFill>
                  <a:srgbClr val="1BA19A"/>
                </a:solidFill>
              </a:rPr>
              <a:t> </a:t>
            </a:r>
            <a:r>
              <a:rPr lang="en-US" dirty="0" err="1">
                <a:solidFill>
                  <a:srgbClr val="1BA19A"/>
                </a:solidFill>
              </a:rPr>
              <a:t>kakıyor</a:t>
            </a:r>
            <a:r>
              <a:rPr lang="en-US" dirty="0">
                <a:solidFill>
                  <a:srgbClr val="1BA19A"/>
                </a:solidFill>
              </a:rPr>
              <a:t> </a:t>
            </a:r>
            <a:r>
              <a:rPr lang="en-US" dirty="0" err="1">
                <a:solidFill>
                  <a:srgbClr val="1BA19A"/>
                </a:solidFill>
              </a:rPr>
              <a:t>ve</a:t>
            </a:r>
            <a:r>
              <a:rPr lang="en-US" dirty="0">
                <a:solidFill>
                  <a:srgbClr val="1BA19A"/>
                </a:solidFill>
              </a:rPr>
              <a:t> </a:t>
            </a:r>
            <a:r>
              <a:rPr lang="en-US" dirty="0" err="1">
                <a:solidFill>
                  <a:srgbClr val="1BA19A"/>
                </a:solidFill>
              </a:rPr>
              <a:t>kimse</a:t>
            </a:r>
            <a:r>
              <a:rPr lang="en-US" dirty="0">
                <a:solidFill>
                  <a:srgbClr val="1BA19A"/>
                </a:solidFill>
              </a:rPr>
              <a:t> </a:t>
            </a:r>
            <a:r>
              <a:rPr lang="en-US" dirty="0" err="1">
                <a:solidFill>
                  <a:srgbClr val="1BA19A"/>
                </a:solidFill>
              </a:rPr>
              <a:t>sizi</a:t>
            </a:r>
            <a:r>
              <a:rPr lang="en-US" dirty="0">
                <a:solidFill>
                  <a:srgbClr val="1BA19A"/>
                </a:solidFill>
              </a:rPr>
              <a:t> </a:t>
            </a:r>
            <a:r>
              <a:rPr lang="en-US" dirty="0" err="1">
                <a:solidFill>
                  <a:srgbClr val="1BA19A"/>
                </a:solidFill>
              </a:rPr>
              <a:t>dinlemiyor</a:t>
            </a:r>
            <a:r>
              <a:rPr lang="en-US" dirty="0">
                <a:solidFill>
                  <a:srgbClr val="1BA19A"/>
                </a:solidFill>
              </a:rPr>
              <a:t>. </a:t>
            </a:r>
            <a:endParaRPr lang="hr-BA" dirty="0">
              <a:solidFill>
                <a:srgbClr val="1BA19A"/>
              </a:solidFill>
            </a:endParaRPr>
          </a:p>
        </p:txBody>
      </p:sp>
      <p:sp>
        <p:nvSpPr>
          <p:cNvPr id="9" name="Rectangle 8"/>
          <p:cNvSpPr/>
          <p:nvPr/>
        </p:nvSpPr>
        <p:spPr>
          <a:xfrm>
            <a:off x="1424448" y="2598312"/>
            <a:ext cx="3197670" cy="523220"/>
          </a:xfrm>
          <a:prstGeom prst="rect">
            <a:avLst/>
          </a:prstGeom>
        </p:spPr>
        <p:txBody>
          <a:bodyPr wrap="none">
            <a:spAutoFit/>
          </a:bodyPr>
          <a:lstStyle/>
          <a:p>
            <a:pPr algn="ctr"/>
            <a:r>
              <a:rPr lang="en-US" sz="2800" b="1" i="1" dirty="0">
                <a:solidFill>
                  <a:srgbClr val="1188A3"/>
                </a:solidFill>
              </a:rPr>
              <a:t>Bu </a:t>
            </a:r>
            <a:r>
              <a:rPr lang="tr-TR" sz="2800" b="1" i="1" dirty="0">
                <a:solidFill>
                  <a:srgbClr val="1188A3"/>
                </a:solidFill>
              </a:rPr>
              <a:t>egzersizin</a:t>
            </a:r>
            <a:r>
              <a:rPr lang="en-US" sz="2800" b="1" i="1" dirty="0">
                <a:solidFill>
                  <a:srgbClr val="1188A3"/>
                </a:solidFill>
              </a:rPr>
              <a:t> </a:t>
            </a:r>
            <a:r>
              <a:rPr lang="en-US" sz="2800" b="1" i="1" dirty="0" err="1">
                <a:solidFill>
                  <a:srgbClr val="1188A3"/>
                </a:solidFill>
              </a:rPr>
              <a:t>amacı</a:t>
            </a:r>
            <a:r>
              <a:rPr lang="en-US" sz="2800" b="1" i="1" dirty="0">
                <a:solidFill>
                  <a:srgbClr val="1188A3"/>
                </a:solidFill>
              </a:rPr>
              <a:t>:</a:t>
            </a:r>
            <a:endParaRPr lang="bs-Latn-BA" sz="2800" b="1" i="1" dirty="0">
              <a:solidFill>
                <a:srgbClr val="1188A3"/>
              </a:solidFill>
            </a:endParaRPr>
          </a:p>
        </p:txBody>
      </p:sp>
      <p:pic>
        <p:nvPicPr>
          <p:cNvPr id="10" name="Graphic 15" descr="Lightbulb and gear outline">
            <a:extLst>
              <a:ext uri="{FF2B5EF4-FFF2-40B4-BE49-F238E27FC236}">
                <a16:creationId xmlns:a16="http://schemas.microsoft.com/office/drawing/2014/main" xmlns="" id="{E758156F-E769-4775-96B1-14D58180EE1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566083" y="1608065"/>
            <a:ext cx="914400" cy="914400"/>
          </a:xfrm>
          <a:prstGeom prst="rect">
            <a:avLst/>
          </a:prstGeom>
        </p:spPr>
      </p:pic>
    </p:spTree>
    <p:extLst>
      <p:ext uri="{BB962C8B-B14F-4D97-AF65-F5344CB8AC3E}">
        <p14:creationId xmlns:p14="http://schemas.microsoft.com/office/powerpoint/2010/main" val="3140025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334892" y="3783957"/>
            <a:ext cx="5717061" cy="2668544"/>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xmlns="" id="{8CF32F0B-D2C8-45C0-B8DA-002E5DDB3C15}"/>
              </a:ext>
            </a:extLst>
          </p:cNvPr>
          <p:cNvSpPr>
            <a:spLocks noGrp="1"/>
          </p:cNvSpPr>
          <p:nvPr>
            <p:ph type="body" sz="quarter" idx="14"/>
          </p:nvPr>
        </p:nvSpPr>
        <p:spPr>
          <a:xfrm>
            <a:off x="6491411" y="4297647"/>
            <a:ext cx="5404021" cy="2027985"/>
          </a:xfrm>
        </p:spPr>
        <p:txBody>
          <a:bodyPr/>
          <a:lstStyle/>
          <a:p>
            <a:pPr algn="ctr"/>
            <a:r>
              <a:rPr lang="en-US" i="1" dirty="0" err="1">
                <a:solidFill>
                  <a:srgbClr val="92D050"/>
                </a:solidFill>
              </a:rPr>
              <a:t>Pek</a:t>
            </a:r>
            <a:r>
              <a:rPr lang="en-US" i="1" dirty="0">
                <a:solidFill>
                  <a:srgbClr val="92D050"/>
                </a:solidFill>
              </a:rPr>
              <a:t> </a:t>
            </a:r>
            <a:r>
              <a:rPr lang="en-US" i="1" dirty="0" err="1">
                <a:solidFill>
                  <a:srgbClr val="92D050"/>
                </a:solidFill>
              </a:rPr>
              <a:t>çok</a:t>
            </a:r>
            <a:r>
              <a:rPr lang="en-US" i="1" dirty="0">
                <a:solidFill>
                  <a:srgbClr val="92D050"/>
                </a:solidFill>
              </a:rPr>
              <a:t> </a:t>
            </a:r>
            <a:r>
              <a:rPr lang="en-US" i="1" dirty="0" err="1">
                <a:solidFill>
                  <a:srgbClr val="92D050"/>
                </a:solidFill>
              </a:rPr>
              <a:t>mülteci</a:t>
            </a:r>
            <a:r>
              <a:rPr lang="en-US" i="1" dirty="0">
                <a:solidFill>
                  <a:srgbClr val="92D050"/>
                </a:solidFill>
              </a:rPr>
              <a:t> </a:t>
            </a:r>
            <a:r>
              <a:rPr lang="en-US" i="1" dirty="0" err="1">
                <a:solidFill>
                  <a:srgbClr val="92D050"/>
                </a:solidFill>
              </a:rPr>
              <a:t>kesinlikle</a:t>
            </a:r>
            <a:r>
              <a:rPr lang="en-US" i="1" dirty="0">
                <a:solidFill>
                  <a:srgbClr val="92D050"/>
                </a:solidFill>
              </a:rPr>
              <a:t> her </a:t>
            </a:r>
            <a:r>
              <a:rPr lang="en-US" i="1" dirty="0" err="1">
                <a:solidFill>
                  <a:srgbClr val="92D050"/>
                </a:solidFill>
              </a:rPr>
              <a:t>şeyini</a:t>
            </a:r>
            <a:r>
              <a:rPr lang="en-US" i="1" dirty="0">
                <a:solidFill>
                  <a:srgbClr val="92D050"/>
                </a:solidFill>
              </a:rPr>
              <a:t> </a:t>
            </a:r>
            <a:r>
              <a:rPr lang="en-US" i="1" dirty="0" err="1">
                <a:solidFill>
                  <a:srgbClr val="92D050"/>
                </a:solidFill>
              </a:rPr>
              <a:t>kaybeder</a:t>
            </a:r>
            <a:r>
              <a:rPr lang="en-US" i="1" dirty="0">
                <a:solidFill>
                  <a:srgbClr val="92D050"/>
                </a:solidFill>
              </a:rPr>
              <a:t>: </a:t>
            </a:r>
            <a:r>
              <a:rPr lang="en-US" i="1" dirty="0" err="1">
                <a:solidFill>
                  <a:srgbClr val="92D050"/>
                </a:solidFill>
              </a:rPr>
              <a:t>Ülkelerini</a:t>
            </a:r>
            <a:r>
              <a:rPr lang="en-US" i="1" dirty="0">
                <a:solidFill>
                  <a:srgbClr val="92D050"/>
                </a:solidFill>
              </a:rPr>
              <a:t>, </a:t>
            </a:r>
            <a:r>
              <a:rPr lang="en-US" i="1" dirty="0" err="1">
                <a:solidFill>
                  <a:srgbClr val="92D050"/>
                </a:solidFill>
              </a:rPr>
              <a:t>evlerini</a:t>
            </a:r>
            <a:r>
              <a:rPr lang="en-US" i="1" dirty="0">
                <a:solidFill>
                  <a:srgbClr val="92D050"/>
                </a:solidFill>
              </a:rPr>
              <a:t>, </a:t>
            </a:r>
            <a:r>
              <a:rPr lang="en-US" i="1" dirty="0" err="1">
                <a:solidFill>
                  <a:srgbClr val="92D050"/>
                </a:solidFill>
              </a:rPr>
              <a:t>arkadaşlarını</a:t>
            </a:r>
            <a:r>
              <a:rPr lang="en-US" i="1" dirty="0">
                <a:solidFill>
                  <a:srgbClr val="92D050"/>
                </a:solidFill>
              </a:rPr>
              <a:t>, </a:t>
            </a:r>
            <a:r>
              <a:rPr lang="en-US" i="1" dirty="0" err="1">
                <a:solidFill>
                  <a:srgbClr val="92D050"/>
                </a:solidFill>
              </a:rPr>
              <a:t>ailelerini</a:t>
            </a:r>
            <a:r>
              <a:rPr lang="en-US" i="1" dirty="0">
                <a:solidFill>
                  <a:srgbClr val="92D050"/>
                </a:solidFill>
              </a:rPr>
              <a:t>. </a:t>
            </a:r>
            <a:r>
              <a:rPr lang="en-US" i="1" dirty="0" err="1">
                <a:solidFill>
                  <a:srgbClr val="92D050"/>
                </a:solidFill>
              </a:rPr>
              <a:t>Hissetmeleri</a:t>
            </a:r>
            <a:r>
              <a:rPr lang="en-US" i="1" dirty="0">
                <a:solidFill>
                  <a:srgbClr val="92D050"/>
                </a:solidFill>
              </a:rPr>
              <a:t> </a:t>
            </a:r>
            <a:r>
              <a:rPr lang="en-US" i="1" dirty="0" err="1">
                <a:solidFill>
                  <a:srgbClr val="92D050"/>
                </a:solidFill>
              </a:rPr>
              <a:t>gereken</a:t>
            </a:r>
            <a:r>
              <a:rPr lang="en-US" i="1" dirty="0">
                <a:solidFill>
                  <a:srgbClr val="92D050"/>
                </a:solidFill>
              </a:rPr>
              <a:t> </a:t>
            </a:r>
            <a:r>
              <a:rPr lang="en-US" i="1" dirty="0" err="1">
                <a:solidFill>
                  <a:srgbClr val="92D050"/>
                </a:solidFill>
              </a:rPr>
              <a:t>acıyı</a:t>
            </a:r>
            <a:r>
              <a:rPr lang="en-US" i="1" dirty="0">
                <a:solidFill>
                  <a:srgbClr val="92D050"/>
                </a:solidFill>
              </a:rPr>
              <a:t> </a:t>
            </a:r>
            <a:r>
              <a:rPr lang="en-US" i="1" dirty="0" err="1">
                <a:solidFill>
                  <a:srgbClr val="92D050"/>
                </a:solidFill>
              </a:rPr>
              <a:t>anlamaya</a:t>
            </a:r>
            <a:r>
              <a:rPr lang="en-US" i="1" dirty="0">
                <a:solidFill>
                  <a:srgbClr val="92D050"/>
                </a:solidFill>
              </a:rPr>
              <a:t> </a:t>
            </a:r>
            <a:r>
              <a:rPr lang="en-US" i="1" dirty="0" err="1">
                <a:solidFill>
                  <a:srgbClr val="92D050"/>
                </a:solidFill>
              </a:rPr>
              <a:t>çalışın</a:t>
            </a:r>
            <a:r>
              <a:rPr lang="en-US" i="1" dirty="0">
                <a:solidFill>
                  <a:srgbClr val="92D050"/>
                </a:solidFill>
              </a:rPr>
              <a:t>.</a:t>
            </a:r>
            <a:endParaRPr lang="en-US" i="1" dirty="0">
              <a:solidFill>
                <a:srgbClr val="92D050"/>
              </a:solidFill>
            </a:endParaRPr>
          </a:p>
        </p:txBody>
      </p:sp>
      <p:sp>
        <p:nvSpPr>
          <p:cNvPr id="4" name="Rectangle 3"/>
          <p:cNvSpPr/>
          <p:nvPr/>
        </p:nvSpPr>
        <p:spPr>
          <a:xfrm>
            <a:off x="4769998" y="139121"/>
            <a:ext cx="4195325" cy="646331"/>
          </a:xfrm>
          <a:prstGeom prst="rect">
            <a:avLst/>
          </a:prstGeom>
        </p:spPr>
        <p:txBody>
          <a:bodyPr wrap="square">
            <a:spAutoFit/>
          </a:bodyPr>
          <a:lstStyle/>
          <a:p>
            <a:r>
              <a:rPr lang="en-IE" sz="3600" b="1" dirty="0">
                <a:solidFill>
                  <a:schemeClr val="bg1"/>
                </a:solidFill>
              </a:rPr>
              <a:t>EGZERSİZ</a:t>
            </a:r>
            <a:r>
              <a:rPr lang="hr-BA" sz="3600" b="1" dirty="0" smtClean="0">
                <a:solidFill>
                  <a:schemeClr val="bg1"/>
                </a:solidFill>
              </a:rPr>
              <a:t> </a:t>
            </a:r>
            <a:r>
              <a:rPr lang="hr-BA" sz="3600" b="1" dirty="0" smtClean="0">
                <a:solidFill>
                  <a:srgbClr val="92D050"/>
                </a:solidFill>
              </a:rPr>
              <a:t>NO. 3</a:t>
            </a:r>
            <a:endParaRPr lang="en-US" sz="3600" b="1" dirty="0">
              <a:solidFill>
                <a:srgbClr val="92D050"/>
              </a:solidFill>
            </a:endParaRPr>
          </a:p>
        </p:txBody>
      </p:sp>
      <p:sp>
        <p:nvSpPr>
          <p:cNvPr id="5" name="Rectangle 4"/>
          <p:cNvSpPr/>
          <p:nvPr/>
        </p:nvSpPr>
        <p:spPr>
          <a:xfrm>
            <a:off x="5609265" y="765412"/>
            <a:ext cx="973472" cy="523220"/>
          </a:xfrm>
          <a:prstGeom prst="rect">
            <a:avLst/>
          </a:prstGeom>
        </p:spPr>
        <p:txBody>
          <a:bodyPr wrap="none">
            <a:spAutoFit/>
          </a:bodyPr>
          <a:lstStyle/>
          <a:p>
            <a:pPr algn="just"/>
            <a:r>
              <a:rPr lang="bs-Latn-BA" sz="2800" i="1" dirty="0">
                <a:solidFill>
                  <a:srgbClr val="92D050"/>
                </a:solidFill>
              </a:rPr>
              <a:t>Kayıp</a:t>
            </a:r>
            <a:endParaRPr lang="en-US" sz="2800" i="1" dirty="0">
              <a:solidFill>
                <a:srgbClr val="92D050"/>
              </a:solidFill>
            </a:endParaRPr>
          </a:p>
        </p:txBody>
      </p:sp>
      <p:sp>
        <p:nvSpPr>
          <p:cNvPr id="8" name="Text Placeholder 2">
            <a:extLst>
              <a:ext uri="{FF2B5EF4-FFF2-40B4-BE49-F238E27FC236}">
                <a16:creationId xmlns:a16="http://schemas.microsoft.com/office/drawing/2014/main" xmlns="" id="{8CF32F0B-D2C8-45C0-B8DA-002E5DDB3C15}"/>
              </a:ext>
            </a:extLst>
          </p:cNvPr>
          <p:cNvSpPr>
            <a:spLocks noGrp="1"/>
          </p:cNvSpPr>
          <p:nvPr>
            <p:ph type="body" sz="quarter" idx="14"/>
          </p:nvPr>
        </p:nvSpPr>
        <p:spPr>
          <a:xfrm>
            <a:off x="123113" y="1626463"/>
            <a:ext cx="5783416" cy="2428203"/>
          </a:xfrm>
        </p:spPr>
        <p:txBody>
          <a:bodyPr/>
          <a:lstStyle/>
          <a:p>
            <a:pPr marL="342900" indent="-342900" algn="just">
              <a:buFont typeface="Wingdings" panose="05000000000000000000" pitchFamily="2" charset="2"/>
              <a:buChar char="q"/>
            </a:pPr>
            <a:r>
              <a:rPr lang="en-US" dirty="0" err="1"/>
              <a:t>Oturmak</a:t>
            </a:r>
            <a:r>
              <a:rPr lang="en-US" dirty="0"/>
              <a:t> </a:t>
            </a:r>
            <a:r>
              <a:rPr lang="en-US" dirty="0" err="1"/>
              <a:t>için</a:t>
            </a:r>
            <a:r>
              <a:rPr lang="en-US" dirty="0"/>
              <a:t> </a:t>
            </a:r>
            <a:r>
              <a:rPr lang="en-US" dirty="0" err="1"/>
              <a:t>sessiz</a:t>
            </a:r>
            <a:r>
              <a:rPr lang="en-US" dirty="0"/>
              <a:t> </a:t>
            </a:r>
            <a:r>
              <a:rPr lang="en-US" dirty="0" err="1"/>
              <a:t>ve</a:t>
            </a:r>
            <a:r>
              <a:rPr lang="en-US" dirty="0"/>
              <a:t> </a:t>
            </a:r>
            <a:r>
              <a:rPr lang="en-US" dirty="0" err="1"/>
              <a:t>rahat</a:t>
            </a:r>
            <a:r>
              <a:rPr lang="en-US" dirty="0"/>
              <a:t> </a:t>
            </a:r>
            <a:r>
              <a:rPr lang="en-US" dirty="0" err="1"/>
              <a:t>bir</a:t>
            </a:r>
            <a:r>
              <a:rPr lang="en-US" dirty="0"/>
              <a:t> </a:t>
            </a:r>
            <a:r>
              <a:rPr lang="en-US" dirty="0" err="1"/>
              <a:t>yer</a:t>
            </a:r>
            <a:r>
              <a:rPr lang="en-US" dirty="0"/>
              <a:t> </a:t>
            </a:r>
            <a:r>
              <a:rPr lang="en-US" dirty="0" err="1"/>
              <a:t>bulun</a:t>
            </a:r>
            <a:r>
              <a:rPr lang="en-US" dirty="0"/>
              <a:t>. </a:t>
            </a:r>
            <a:r>
              <a:rPr lang="en-US" dirty="0" err="1"/>
              <a:t>Kendinizi</a:t>
            </a:r>
            <a:r>
              <a:rPr lang="en-US" dirty="0"/>
              <a:t> </a:t>
            </a:r>
            <a:r>
              <a:rPr lang="en-US" dirty="0" err="1"/>
              <a:t>bir</a:t>
            </a:r>
            <a:r>
              <a:rPr lang="en-US" dirty="0"/>
              <a:t> </a:t>
            </a:r>
            <a:r>
              <a:rPr lang="en-US" dirty="0" err="1"/>
              <a:t>kalem</a:t>
            </a:r>
            <a:r>
              <a:rPr lang="en-US" dirty="0"/>
              <a:t> </a:t>
            </a:r>
            <a:r>
              <a:rPr lang="en-US" dirty="0" err="1"/>
              <a:t>ve</a:t>
            </a:r>
            <a:r>
              <a:rPr lang="en-US" dirty="0"/>
              <a:t> </a:t>
            </a:r>
            <a:r>
              <a:rPr lang="en-US" dirty="0" err="1"/>
              <a:t>kağıtla</a:t>
            </a:r>
            <a:r>
              <a:rPr lang="en-US" dirty="0"/>
              <a:t> </a:t>
            </a:r>
            <a:r>
              <a:rPr lang="en-US" dirty="0" err="1"/>
              <a:t>donatın</a:t>
            </a:r>
            <a:r>
              <a:rPr lang="en-US" dirty="0"/>
              <a:t>.</a:t>
            </a:r>
            <a:endParaRPr lang="en-US" dirty="0"/>
          </a:p>
          <a:p>
            <a:pPr marL="342900" indent="-342900" algn="just">
              <a:buFont typeface="Wingdings" panose="05000000000000000000" pitchFamily="2" charset="2"/>
              <a:buChar char="q"/>
            </a:pPr>
            <a:r>
              <a:rPr lang="en-US" dirty="0" err="1">
                <a:solidFill>
                  <a:srgbClr val="1BA19A"/>
                </a:solidFill>
              </a:rPr>
              <a:t>Bir</a:t>
            </a:r>
            <a:r>
              <a:rPr lang="en-US" dirty="0">
                <a:solidFill>
                  <a:srgbClr val="1BA19A"/>
                </a:solidFill>
              </a:rPr>
              <a:t> </a:t>
            </a:r>
            <a:r>
              <a:rPr lang="en-US" dirty="0" err="1">
                <a:solidFill>
                  <a:srgbClr val="1BA19A"/>
                </a:solidFill>
              </a:rPr>
              <a:t>kayıp</a:t>
            </a:r>
            <a:r>
              <a:rPr lang="en-US" dirty="0">
                <a:solidFill>
                  <a:srgbClr val="1BA19A"/>
                </a:solidFill>
              </a:rPr>
              <a:t> </a:t>
            </a:r>
            <a:r>
              <a:rPr lang="en-US" dirty="0" err="1">
                <a:solidFill>
                  <a:srgbClr val="1BA19A"/>
                </a:solidFill>
              </a:rPr>
              <a:t>hissi</a:t>
            </a:r>
            <a:r>
              <a:rPr lang="en-US" dirty="0">
                <a:solidFill>
                  <a:srgbClr val="1BA19A"/>
                </a:solidFill>
              </a:rPr>
              <a:t> </a:t>
            </a:r>
            <a:r>
              <a:rPr lang="en-US" dirty="0" err="1">
                <a:solidFill>
                  <a:srgbClr val="1BA19A"/>
                </a:solidFill>
              </a:rPr>
              <a:t>yaşadığınızda</a:t>
            </a:r>
            <a:r>
              <a:rPr lang="en-US" dirty="0">
                <a:solidFill>
                  <a:srgbClr val="1BA19A"/>
                </a:solidFill>
              </a:rPr>
              <a:t> </a:t>
            </a:r>
            <a:r>
              <a:rPr lang="en-US" dirty="0" err="1">
                <a:solidFill>
                  <a:srgbClr val="1BA19A"/>
                </a:solidFill>
              </a:rPr>
              <a:t>bir</a:t>
            </a:r>
            <a:r>
              <a:rPr lang="en-US" dirty="0">
                <a:solidFill>
                  <a:srgbClr val="1BA19A"/>
                </a:solidFill>
              </a:rPr>
              <a:t> </a:t>
            </a:r>
            <a:r>
              <a:rPr lang="en-US" dirty="0" err="1">
                <a:solidFill>
                  <a:srgbClr val="1BA19A"/>
                </a:solidFill>
              </a:rPr>
              <a:t>durumu</a:t>
            </a:r>
            <a:r>
              <a:rPr lang="en-US" dirty="0">
                <a:solidFill>
                  <a:srgbClr val="1BA19A"/>
                </a:solidFill>
              </a:rPr>
              <a:t> </a:t>
            </a:r>
            <a:r>
              <a:rPr lang="en-US" dirty="0" err="1">
                <a:solidFill>
                  <a:srgbClr val="1BA19A"/>
                </a:solidFill>
              </a:rPr>
              <a:t>hatırlamaya</a:t>
            </a:r>
            <a:r>
              <a:rPr lang="en-US" dirty="0">
                <a:solidFill>
                  <a:srgbClr val="1BA19A"/>
                </a:solidFill>
              </a:rPr>
              <a:t> </a:t>
            </a:r>
            <a:r>
              <a:rPr lang="en-US" dirty="0" err="1">
                <a:solidFill>
                  <a:srgbClr val="1BA19A"/>
                </a:solidFill>
              </a:rPr>
              <a:t>çalışın</a:t>
            </a:r>
            <a:r>
              <a:rPr lang="en-US" dirty="0">
                <a:solidFill>
                  <a:srgbClr val="1BA19A"/>
                </a:solidFill>
              </a:rPr>
              <a:t>. </a:t>
            </a:r>
            <a:r>
              <a:rPr lang="en-US" dirty="0" err="1">
                <a:solidFill>
                  <a:srgbClr val="1BA19A"/>
                </a:solidFill>
              </a:rPr>
              <a:t>Belki</a:t>
            </a:r>
            <a:r>
              <a:rPr lang="en-US" dirty="0">
                <a:solidFill>
                  <a:srgbClr val="1BA19A"/>
                </a:solidFill>
              </a:rPr>
              <a:t> de </a:t>
            </a:r>
            <a:r>
              <a:rPr lang="en-US" dirty="0" err="1">
                <a:solidFill>
                  <a:srgbClr val="1BA19A"/>
                </a:solidFill>
              </a:rPr>
              <a:t>sevilen</a:t>
            </a:r>
            <a:r>
              <a:rPr lang="en-US" dirty="0">
                <a:solidFill>
                  <a:srgbClr val="1BA19A"/>
                </a:solidFill>
              </a:rPr>
              <a:t> </a:t>
            </a:r>
            <a:r>
              <a:rPr lang="en-US" dirty="0" err="1">
                <a:solidFill>
                  <a:srgbClr val="1BA19A"/>
                </a:solidFill>
              </a:rPr>
              <a:t>bir</a:t>
            </a:r>
            <a:r>
              <a:rPr lang="en-US" dirty="0">
                <a:solidFill>
                  <a:srgbClr val="1BA19A"/>
                </a:solidFill>
              </a:rPr>
              <a:t> </a:t>
            </a:r>
            <a:r>
              <a:rPr lang="en-US" dirty="0" err="1">
                <a:solidFill>
                  <a:srgbClr val="1BA19A"/>
                </a:solidFill>
              </a:rPr>
              <a:t>nesne</a:t>
            </a:r>
            <a:r>
              <a:rPr lang="en-US" dirty="0">
                <a:solidFill>
                  <a:srgbClr val="1BA19A"/>
                </a:solidFill>
              </a:rPr>
              <a:t>, </a:t>
            </a:r>
            <a:r>
              <a:rPr lang="en-US" dirty="0" err="1">
                <a:solidFill>
                  <a:srgbClr val="1BA19A"/>
                </a:solidFill>
              </a:rPr>
              <a:t>ziyaret</a:t>
            </a:r>
            <a:r>
              <a:rPr lang="en-US" dirty="0">
                <a:solidFill>
                  <a:srgbClr val="1BA19A"/>
                </a:solidFill>
              </a:rPr>
              <a:t> </a:t>
            </a:r>
            <a:r>
              <a:rPr lang="en-US" dirty="0" err="1">
                <a:solidFill>
                  <a:srgbClr val="1BA19A"/>
                </a:solidFill>
              </a:rPr>
              <a:t>etmeyi</a:t>
            </a:r>
            <a:r>
              <a:rPr lang="en-US" dirty="0">
                <a:solidFill>
                  <a:srgbClr val="1BA19A"/>
                </a:solidFill>
              </a:rPr>
              <a:t> </a:t>
            </a:r>
            <a:r>
              <a:rPr lang="en-US" dirty="0" err="1">
                <a:solidFill>
                  <a:srgbClr val="1BA19A"/>
                </a:solidFill>
              </a:rPr>
              <a:t>sevdiğiniz</a:t>
            </a:r>
            <a:r>
              <a:rPr lang="en-US" dirty="0">
                <a:solidFill>
                  <a:srgbClr val="1BA19A"/>
                </a:solidFill>
              </a:rPr>
              <a:t> </a:t>
            </a:r>
            <a:r>
              <a:rPr lang="en-US" dirty="0" err="1">
                <a:solidFill>
                  <a:srgbClr val="1BA19A"/>
                </a:solidFill>
              </a:rPr>
              <a:t>bir</a:t>
            </a:r>
            <a:r>
              <a:rPr lang="en-US" dirty="0">
                <a:solidFill>
                  <a:srgbClr val="1BA19A"/>
                </a:solidFill>
              </a:rPr>
              <a:t> </a:t>
            </a:r>
            <a:r>
              <a:rPr lang="en-US" dirty="0" err="1">
                <a:solidFill>
                  <a:srgbClr val="1BA19A"/>
                </a:solidFill>
              </a:rPr>
              <a:t>yer</a:t>
            </a:r>
            <a:r>
              <a:rPr lang="en-US" dirty="0">
                <a:solidFill>
                  <a:srgbClr val="1BA19A"/>
                </a:solidFill>
              </a:rPr>
              <a:t>, </a:t>
            </a:r>
            <a:r>
              <a:rPr lang="en-US" dirty="0" err="1">
                <a:solidFill>
                  <a:srgbClr val="1BA19A"/>
                </a:solidFill>
              </a:rPr>
              <a:t>en</a:t>
            </a:r>
            <a:r>
              <a:rPr lang="en-US" dirty="0">
                <a:solidFill>
                  <a:srgbClr val="1BA19A"/>
                </a:solidFill>
              </a:rPr>
              <a:t> </a:t>
            </a:r>
            <a:r>
              <a:rPr lang="en-US" dirty="0" err="1">
                <a:solidFill>
                  <a:srgbClr val="1BA19A"/>
                </a:solidFill>
              </a:rPr>
              <a:t>sevdiğiniz</a:t>
            </a:r>
            <a:r>
              <a:rPr lang="en-US" dirty="0">
                <a:solidFill>
                  <a:srgbClr val="1BA19A"/>
                </a:solidFill>
              </a:rPr>
              <a:t> </a:t>
            </a:r>
            <a:r>
              <a:rPr lang="en-US" dirty="0" err="1">
                <a:solidFill>
                  <a:srgbClr val="1BA19A"/>
                </a:solidFill>
              </a:rPr>
              <a:t>evcil</a:t>
            </a:r>
            <a:r>
              <a:rPr lang="en-US" dirty="0">
                <a:solidFill>
                  <a:srgbClr val="1BA19A"/>
                </a:solidFill>
              </a:rPr>
              <a:t> </a:t>
            </a:r>
            <a:r>
              <a:rPr lang="en-US" dirty="0" err="1">
                <a:solidFill>
                  <a:srgbClr val="1BA19A"/>
                </a:solidFill>
              </a:rPr>
              <a:t>hayvan</a:t>
            </a:r>
            <a:r>
              <a:rPr lang="en-US" dirty="0">
                <a:solidFill>
                  <a:srgbClr val="1BA19A"/>
                </a:solidFill>
              </a:rPr>
              <a:t> </a:t>
            </a:r>
            <a:r>
              <a:rPr lang="en-US" dirty="0" err="1">
                <a:solidFill>
                  <a:srgbClr val="1BA19A"/>
                </a:solidFill>
              </a:rPr>
              <a:t>veya</a:t>
            </a:r>
            <a:r>
              <a:rPr lang="en-US" dirty="0">
                <a:solidFill>
                  <a:srgbClr val="1BA19A"/>
                </a:solidFill>
              </a:rPr>
              <a:t> </a:t>
            </a:r>
            <a:r>
              <a:rPr lang="en-US" dirty="0" err="1">
                <a:solidFill>
                  <a:srgbClr val="1BA19A"/>
                </a:solidFill>
              </a:rPr>
              <a:t>sevilen</a:t>
            </a:r>
            <a:r>
              <a:rPr lang="en-US" dirty="0">
                <a:solidFill>
                  <a:srgbClr val="1BA19A"/>
                </a:solidFill>
              </a:rPr>
              <a:t> </a:t>
            </a:r>
            <a:r>
              <a:rPr lang="en-US" dirty="0" err="1">
                <a:solidFill>
                  <a:srgbClr val="1BA19A"/>
                </a:solidFill>
              </a:rPr>
              <a:t>biriydi</a:t>
            </a:r>
            <a:r>
              <a:rPr lang="en-US" dirty="0" smtClean="0">
                <a:solidFill>
                  <a:srgbClr val="1BA19A"/>
                </a:solidFill>
              </a:rPr>
              <a:t>.</a:t>
            </a:r>
            <a:endParaRPr lang="en-US" dirty="0">
              <a:solidFill>
                <a:srgbClr val="1BA19A"/>
              </a:solidFill>
            </a:endParaRPr>
          </a:p>
          <a:p>
            <a:pPr marL="342900" indent="-342900" algn="just">
              <a:buFont typeface="Wingdings" panose="05000000000000000000" pitchFamily="2" charset="2"/>
              <a:buChar char="q"/>
            </a:pPr>
            <a:r>
              <a:rPr lang="en-US" dirty="0" err="1">
                <a:solidFill>
                  <a:srgbClr val="28AF95"/>
                </a:solidFill>
              </a:rPr>
              <a:t>Kayıpla</a:t>
            </a:r>
            <a:r>
              <a:rPr lang="en-US" dirty="0">
                <a:solidFill>
                  <a:srgbClr val="28AF95"/>
                </a:solidFill>
              </a:rPr>
              <a:t> </a:t>
            </a:r>
            <a:r>
              <a:rPr lang="en-US" dirty="0" err="1">
                <a:solidFill>
                  <a:srgbClr val="28AF95"/>
                </a:solidFill>
              </a:rPr>
              <a:t>ilişkili</a:t>
            </a:r>
            <a:r>
              <a:rPr lang="en-US" dirty="0">
                <a:solidFill>
                  <a:srgbClr val="28AF95"/>
                </a:solidFill>
              </a:rPr>
              <a:t> </a:t>
            </a:r>
            <a:r>
              <a:rPr lang="en-US" dirty="0" err="1">
                <a:solidFill>
                  <a:srgbClr val="28AF95"/>
                </a:solidFill>
              </a:rPr>
              <a:t>tüm</a:t>
            </a:r>
            <a:r>
              <a:rPr lang="en-US" dirty="0">
                <a:solidFill>
                  <a:srgbClr val="28AF95"/>
                </a:solidFill>
              </a:rPr>
              <a:t> </a:t>
            </a:r>
            <a:r>
              <a:rPr lang="en-US" dirty="0" err="1">
                <a:solidFill>
                  <a:srgbClr val="28AF95"/>
                </a:solidFill>
              </a:rPr>
              <a:t>anıların</a:t>
            </a:r>
            <a:r>
              <a:rPr lang="en-US" dirty="0">
                <a:solidFill>
                  <a:srgbClr val="28AF95"/>
                </a:solidFill>
              </a:rPr>
              <a:t> </a:t>
            </a:r>
            <a:r>
              <a:rPr lang="en-US" dirty="0" err="1">
                <a:solidFill>
                  <a:srgbClr val="28AF95"/>
                </a:solidFill>
              </a:rPr>
              <a:t>ve</a:t>
            </a:r>
            <a:r>
              <a:rPr lang="en-US" dirty="0">
                <a:solidFill>
                  <a:srgbClr val="28AF95"/>
                </a:solidFill>
              </a:rPr>
              <a:t> </a:t>
            </a:r>
            <a:r>
              <a:rPr lang="en-US" dirty="0" err="1">
                <a:solidFill>
                  <a:srgbClr val="28AF95"/>
                </a:solidFill>
              </a:rPr>
              <a:t>duyguların</a:t>
            </a:r>
            <a:r>
              <a:rPr lang="en-US" dirty="0">
                <a:solidFill>
                  <a:srgbClr val="28AF95"/>
                </a:solidFill>
              </a:rPr>
              <a:t> size </a:t>
            </a:r>
            <a:r>
              <a:rPr lang="en-US" dirty="0" err="1">
                <a:solidFill>
                  <a:srgbClr val="28AF95"/>
                </a:solidFill>
              </a:rPr>
              <a:t>geri</a:t>
            </a:r>
            <a:r>
              <a:rPr lang="en-US" dirty="0">
                <a:solidFill>
                  <a:srgbClr val="28AF95"/>
                </a:solidFill>
              </a:rPr>
              <a:t> </a:t>
            </a:r>
            <a:r>
              <a:rPr lang="en-US" dirty="0" err="1">
                <a:solidFill>
                  <a:srgbClr val="28AF95"/>
                </a:solidFill>
              </a:rPr>
              <a:t>dönmesine</a:t>
            </a:r>
            <a:r>
              <a:rPr lang="en-US" dirty="0">
                <a:solidFill>
                  <a:srgbClr val="28AF95"/>
                </a:solidFill>
              </a:rPr>
              <a:t> </a:t>
            </a:r>
            <a:r>
              <a:rPr lang="en-US" dirty="0" err="1">
                <a:solidFill>
                  <a:srgbClr val="28AF95"/>
                </a:solidFill>
              </a:rPr>
              <a:t>izin</a:t>
            </a:r>
            <a:r>
              <a:rPr lang="en-US" dirty="0">
                <a:solidFill>
                  <a:srgbClr val="28AF95"/>
                </a:solidFill>
              </a:rPr>
              <a:t> </a:t>
            </a:r>
            <a:r>
              <a:rPr lang="en-US" dirty="0" err="1">
                <a:solidFill>
                  <a:srgbClr val="28AF95"/>
                </a:solidFill>
              </a:rPr>
              <a:t>verin</a:t>
            </a:r>
            <a:r>
              <a:rPr lang="en-US" dirty="0">
                <a:solidFill>
                  <a:srgbClr val="28AF95"/>
                </a:solidFill>
              </a:rPr>
              <a:t>. </a:t>
            </a:r>
            <a:r>
              <a:rPr lang="en-US" dirty="0" err="1">
                <a:solidFill>
                  <a:srgbClr val="28AF95"/>
                </a:solidFill>
              </a:rPr>
              <a:t>Onları</a:t>
            </a:r>
            <a:r>
              <a:rPr lang="en-US" dirty="0">
                <a:solidFill>
                  <a:srgbClr val="28AF95"/>
                </a:solidFill>
              </a:rPr>
              <a:t> </a:t>
            </a:r>
            <a:r>
              <a:rPr lang="en-US" dirty="0" err="1">
                <a:solidFill>
                  <a:srgbClr val="28AF95"/>
                </a:solidFill>
              </a:rPr>
              <a:t>bir</a:t>
            </a:r>
            <a:r>
              <a:rPr lang="en-US" dirty="0">
                <a:solidFill>
                  <a:srgbClr val="28AF95"/>
                </a:solidFill>
              </a:rPr>
              <a:t> </a:t>
            </a:r>
            <a:r>
              <a:rPr lang="en-US" dirty="0" err="1">
                <a:solidFill>
                  <a:srgbClr val="28AF95"/>
                </a:solidFill>
              </a:rPr>
              <a:t>yere</a:t>
            </a:r>
            <a:r>
              <a:rPr lang="en-US" dirty="0">
                <a:solidFill>
                  <a:srgbClr val="28AF95"/>
                </a:solidFill>
              </a:rPr>
              <a:t> </a:t>
            </a:r>
            <a:r>
              <a:rPr lang="en-US" dirty="0" err="1">
                <a:solidFill>
                  <a:srgbClr val="28AF95"/>
                </a:solidFill>
              </a:rPr>
              <a:t>yaz</a:t>
            </a:r>
            <a:r>
              <a:rPr lang="en-US" dirty="0" smtClean="0">
                <a:solidFill>
                  <a:srgbClr val="28AF95"/>
                </a:solidFill>
              </a:rPr>
              <a:t>.</a:t>
            </a:r>
            <a:endParaRPr lang="bs-Latn-BA" dirty="0">
              <a:solidFill>
                <a:srgbClr val="28AF95"/>
              </a:solidFill>
            </a:endParaRPr>
          </a:p>
          <a:p>
            <a:pPr marL="342900" indent="-342900" algn="just">
              <a:buFont typeface="Wingdings" panose="05000000000000000000" pitchFamily="2" charset="2"/>
              <a:buChar char="q"/>
            </a:pPr>
            <a:r>
              <a:rPr lang="en-US" dirty="0" err="1">
                <a:solidFill>
                  <a:srgbClr val="1188A3"/>
                </a:solidFill>
              </a:rPr>
              <a:t>Kendi</a:t>
            </a:r>
            <a:r>
              <a:rPr lang="en-US" dirty="0">
                <a:solidFill>
                  <a:srgbClr val="1188A3"/>
                </a:solidFill>
              </a:rPr>
              <a:t> </a:t>
            </a:r>
            <a:r>
              <a:rPr lang="en-US" dirty="0" err="1">
                <a:solidFill>
                  <a:srgbClr val="1188A3"/>
                </a:solidFill>
              </a:rPr>
              <a:t>kayıp</a:t>
            </a:r>
            <a:r>
              <a:rPr lang="en-US" dirty="0">
                <a:solidFill>
                  <a:srgbClr val="1188A3"/>
                </a:solidFill>
              </a:rPr>
              <a:t> </a:t>
            </a:r>
            <a:r>
              <a:rPr lang="en-US" dirty="0" err="1">
                <a:solidFill>
                  <a:srgbClr val="1188A3"/>
                </a:solidFill>
              </a:rPr>
              <a:t>deneyiminizi</a:t>
            </a:r>
            <a:r>
              <a:rPr lang="en-US" dirty="0">
                <a:solidFill>
                  <a:srgbClr val="1188A3"/>
                </a:solidFill>
              </a:rPr>
              <a:t> </a:t>
            </a:r>
            <a:r>
              <a:rPr lang="en-US" dirty="0" err="1">
                <a:solidFill>
                  <a:srgbClr val="1188A3"/>
                </a:solidFill>
              </a:rPr>
              <a:t>düşünün</a:t>
            </a:r>
            <a:r>
              <a:rPr lang="en-US" dirty="0">
                <a:solidFill>
                  <a:srgbClr val="1188A3"/>
                </a:solidFill>
              </a:rPr>
              <a:t> </a:t>
            </a:r>
            <a:r>
              <a:rPr lang="en-US" dirty="0" err="1">
                <a:solidFill>
                  <a:srgbClr val="1188A3"/>
                </a:solidFill>
              </a:rPr>
              <a:t>ve</a:t>
            </a:r>
            <a:r>
              <a:rPr lang="en-US" dirty="0">
                <a:solidFill>
                  <a:srgbClr val="1188A3"/>
                </a:solidFill>
              </a:rPr>
              <a:t> </a:t>
            </a:r>
            <a:r>
              <a:rPr lang="en-US" dirty="0" err="1">
                <a:solidFill>
                  <a:srgbClr val="1188A3"/>
                </a:solidFill>
              </a:rPr>
              <a:t>büyük</a:t>
            </a:r>
            <a:r>
              <a:rPr lang="en-US" dirty="0">
                <a:solidFill>
                  <a:srgbClr val="1188A3"/>
                </a:solidFill>
              </a:rPr>
              <a:t> </a:t>
            </a:r>
            <a:r>
              <a:rPr lang="en-US" dirty="0" err="1">
                <a:solidFill>
                  <a:srgbClr val="1188A3"/>
                </a:solidFill>
              </a:rPr>
              <a:t>önem</a:t>
            </a:r>
            <a:r>
              <a:rPr lang="en-US" dirty="0">
                <a:solidFill>
                  <a:srgbClr val="1188A3"/>
                </a:solidFill>
              </a:rPr>
              <a:t> </a:t>
            </a:r>
            <a:r>
              <a:rPr lang="en-US" dirty="0" err="1">
                <a:solidFill>
                  <a:srgbClr val="1188A3"/>
                </a:solidFill>
              </a:rPr>
              <a:t>verdiğiniz</a:t>
            </a:r>
            <a:r>
              <a:rPr lang="en-US" dirty="0">
                <a:solidFill>
                  <a:srgbClr val="1188A3"/>
                </a:solidFill>
              </a:rPr>
              <a:t> </a:t>
            </a:r>
            <a:r>
              <a:rPr lang="en-US" dirty="0" err="1">
                <a:solidFill>
                  <a:srgbClr val="1188A3"/>
                </a:solidFill>
              </a:rPr>
              <a:t>tüm</a:t>
            </a:r>
            <a:r>
              <a:rPr lang="en-US" dirty="0">
                <a:solidFill>
                  <a:srgbClr val="1188A3"/>
                </a:solidFill>
              </a:rPr>
              <a:t> </a:t>
            </a:r>
            <a:r>
              <a:rPr lang="en-US" dirty="0" err="1">
                <a:solidFill>
                  <a:srgbClr val="1188A3"/>
                </a:solidFill>
              </a:rPr>
              <a:t>bu</a:t>
            </a:r>
            <a:r>
              <a:rPr lang="en-US" dirty="0">
                <a:solidFill>
                  <a:srgbClr val="1188A3"/>
                </a:solidFill>
              </a:rPr>
              <a:t> </a:t>
            </a:r>
            <a:r>
              <a:rPr lang="en-US" dirty="0" err="1">
                <a:solidFill>
                  <a:srgbClr val="1188A3"/>
                </a:solidFill>
              </a:rPr>
              <a:t>şeylerden</a:t>
            </a:r>
            <a:r>
              <a:rPr lang="en-US" dirty="0">
                <a:solidFill>
                  <a:srgbClr val="1188A3"/>
                </a:solidFill>
              </a:rPr>
              <a:t> </a:t>
            </a:r>
            <a:r>
              <a:rPr lang="en-US" dirty="0" err="1">
                <a:solidFill>
                  <a:srgbClr val="1188A3"/>
                </a:solidFill>
              </a:rPr>
              <a:t>veya</a:t>
            </a:r>
            <a:r>
              <a:rPr lang="en-US" dirty="0">
                <a:solidFill>
                  <a:srgbClr val="1188A3"/>
                </a:solidFill>
              </a:rPr>
              <a:t> </a:t>
            </a:r>
            <a:r>
              <a:rPr lang="en-US" dirty="0" err="1">
                <a:solidFill>
                  <a:srgbClr val="1188A3"/>
                </a:solidFill>
              </a:rPr>
              <a:t>insanlardan</a:t>
            </a:r>
            <a:r>
              <a:rPr lang="en-US" dirty="0">
                <a:solidFill>
                  <a:srgbClr val="1188A3"/>
                </a:solidFill>
              </a:rPr>
              <a:t> </a:t>
            </a:r>
            <a:r>
              <a:rPr lang="en-US" dirty="0" err="1">
                <a:solidFill>
                  <a:srgbClr val="1188A3"/>
                </a:solidFill>
              </a:rPr>
              <a:t>mahrum</a:t>
            </a:r>
            <a:r>
              <a:rPr lang="en-US" dirty="0">
                <a:solidFill>
                  <a:srgbClr val="1188A3"/>
                </a:solidFill>
              </a:rPr>
              <a:t> </a:t>
            </a:r>
            <a:r>
              <a:rPr lang="en-US" dirty="0" err="1">
                <a:solidFill>
                  <a:srgbClr val="1188A3"/>
                </a:solidFill>
              </a:rPr>
              <a:t>kalmanın</a:t>
            </a:r>
            <a:r>
              <a:rPr lang="en-US" dirty="0">
                <a:solidFill>
                  <a:srgbClr val="1188A3"/>
                </a:solidFill>
              </a:rPr>
              <a:t> </a:t>
            </a:r>
            <a:r>
              <a:rPr lang="en-US" dirty="0" err="1">
                <a:solidFill>
                  <a:srgbClr val="1188A3"/>
                </a:solidFill>
              </a:rPr>
              <a:t>nasıl</a:t>
            </a:r>
            <a:r>
              <a:rPr lang="en-US" dirty="0">
                <a:solidFill>
                  <a:srgbClr val="1188A3"/>
                </a:solidFill>
              </a:rPr>
              <a:t> </a:t>
            </a:r>
            <a:r>
              <a:rPr lang="en-US" dirty="0" err="1">
                <a:solidFill>
                  <a:srgbClr val="1188A3"/>
                </a:solidFill>
              </a:rPr>
              <a:t>bir</a:t>
            </a:r>
            <a:r>
              <a:rPr lang="en-US" dirty="0">
                <a:solidFill>
                  <a:srgbClr val="1188A3"/>
                </a:solidFill>
              </a:rPr>
              <a:t> his </a:t>
            </a:r>
            <a:r>
              <a:rPr lang="en-US" dirty="0" err="1">
                <a:solidFill>
                  <a:srgbClr val="1188A3"/>
                </a:solidFill>
              </a:rPr>
              <a:t>olduğunu</a:t>
            </a:r>
            <a:r>
              <a:rPr lang="en-US" dirty="0">
                <a:solidFill>
                  <a:srgbClr val="1188A3"/>
                </a:solidFill>
              </a:rPr>
              <a:t> </a:t>
            </a:r>
            <a:r>
              <a:rPr lang="en-US" dirty="0" err="1">
                <a:solidFill>
                  <a:srgbClr val="1188A3"/>
                </a:solidFill>
              </a:rPr>
              <a:t>düşünün</a:t>
            </a:r>
            <a:r>
              <a:rPr lang="en-US" dirty="0" smtClean="0">
                <a:solidFill>
                  <a:srgbClr val="1188A3"/>
                </a:solidFill>
              </a:rPr>
              <a:t>. </a:t>
            </a:r>
            <a:endParaRPr lang="en-US" dirty="0">
              <a:solidFill>
                <a:srgbClr val="1188A3"/>
              </a:solidFill>
            </a:endParaRPr>
          </a:p>
        </p:txBody>
      </p:sp>
      <p:sp>
        <p:nvSpPr>
          <p:cNvPr id="9" name="Rectangle 8"/>
          <p:cNvSpPr/>
          <p:nvPr/>
        </p:nvSpPr>
        <p:spPr>
          <a:xfrm>
            <a:off x="7594586" y="3003892"/>
            <a:ext cx="3197670" cy="523220"/>
          </a:xfrm>
          <a:prstGeom prst="rect">
            <a:avLst/>
          </a:prstGeom>
        </p:spPr>
        <p:txBody>
          <a:bodyPr wrap="none">
            <a:spAutoFit/>
          </a:bodyPr>
          <a:lstStyle/>
          <a:p>
            <a:pPr algn="ctr"/>
            <a:r>
              <a:rPr lang="en-US" sz="2800" b="1" i="1" dirty="0">
                <a:solidFill>
                  <a:srgbClr val="1188A3"/>
                </a:solidFill>
              </a:rPr>
              <a:t>Bu </a:t>
            </a:r>
            <a:r>
              <a:rPr lang="tr-TR" sz="2800" b="1" i="1" dirty="0">
                <a:solidFill>
                  <a:srgbClr val="1188A3"/>
                </a:solidFill>
              </a:rPr>
              <a:t>egzersizin</a:t>
            </a:r>
            <a:r>
              <a:rPr lang="en-US" sz="2800" b="1" i="1" dirty="0">
                <a:solidFill>
                  <a:srgbClr val="1188A3"/>
                </a:solidFill>
              </a:rPr>
              <a:t> </a:t>
            </a:r>
            <a:r>
              <a:rPr lang="en-US" sz="2800" b="1" i="1" dirty="0" err="1">
                <a:solidFill>
                  <a:srgbClr val="1188A3"/>
                </a:solidFill>
              </a:rPr>
              <a:t>amacı</a:t>
            </a:r>
            <a:r>
              <a:rPr lang="en-US" sz="2800" b="1" i="1" dirty="0">
                <a:solidFill>
                  <a:srgbClr val="1188A3"/>
                </a:solidFill>
              </a:rPr>
              <a:t>:</a:t>
            </a:r>
            <a:endParaRPr lang="bs-Latn-BA" sz="2800" b="1" i="1" dirty="0">
              <a:solidFill>
                <a:srgbClr val="1188A3"/>
              </a:solidFill>
            </a:endParaRPr>
          </a:p>
        </p:txBody>
      </p:sp>
      <p:pic>
        <p:nvPicPr>
          <p:cNvPr id="10" name="Graphic 15" descr="Lightbulb and gear outline">
            <a:extLst>
              <a:ext uri="{FF2B5EF4-FFF2-40B4-BE49-F238E27FC236}">
                <a16:creationId xmlns:a16="http://schemas.microsoft.com/office/drawing/2014/main" xmlns="" id="{E758156F-E769-4775-96B1-14D58180EE1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736221" y="1920177"/>
            <a:ext cx="914400" cy="914400"/>
          </a:xfrm>
          <a:prstGeom prst="rect">
            <a:avLst/>
          </a:prstGeom>
        </p:spPr>
      </p:pic>
    </p:spTree>
    <p:extLst>
      <p:ext uri="{BB962C8B-B14F-4D97-AF65-F5344CB8AC3E}">
        <p14:creationId xmlns:p14="http://schemas.microsoft.com/office/powerpoint/2010/main" val="197385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4754" y="3355587"/>
            <a:ext cx="5717061" cy="2668544"/>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xmlns="" id="{8CF32F0B-D2C8-45C0-B8DA-002E5DDB3C15}"/>
              </a:ext>
            </a:extLst>
          </p:cNvPr>
          <p:cNvSpPr>
            <a:spLocks noGrp="1"/>
          </p:cNvSpPr>
          <p:nvPr>
            <p:ph type="body" sz="quarter" idx="14"/>
          </p:nvPr>
        </p:nvSpPr>
        <p:spPr>
          <a:xfrm>
            <a:off x="321272" y="3996146"/>
            <a:ext cx="5404021" cy="2027985"/>
          </a:xfrm>
        </p:spPr>
        <p:txBody>
          <a:bodyPr/>
          <a:lstStyle/>
          <a:p>
            <a:pPr algn="ctr"/>
            <a:r>
              <a:rPr lang="en-US" i="1" dirty="0">
                <a:solidFill>
                  <a:srgbClr val="92D050"/>
                </a:solidFill>
              </a:rPr>
              <a:t>Bu </a:t>
            </a:r>
            <a:r>
              <a:rPr lang="en-US" i="1" dirty="0" err="1">
                <a:solidFill>
                  <a:srgbClr val="92D050"/>
                </a:solidFill>
              </a:rPr>
              <a:t>birkaç</a:t>
            </a:r>
            <a:r>
              <a:rPr lang="en-US" i="1" dirty="0">
                <a:solidFill>
                  <a:srgbClr val="92D050"/>
                </a:solidFill>
              </a:rPr>
              <a:t> </a:t>
            </a:r>
            <a:r>
              <a:rPr lang="en-US" i="1" dirty="0" err="1">
                <a:solidFill>
                  <a:srgbClr val="92D050"/>
                </a:solidFill>
              </a:rPr>
              <a:t>dakika</a:t>
            </a:r>
            <a:r>
              <a:rPr lang="en-US" i="1" dirty="0">
                <a:solidFill>
                  <a:srgbClr val="92D050"/>
                </a:solidFill>
              </a:rPr>
              <a:t> </a:t>
            </a:r>
            <a:r>
              <a:rPr lang="en-US" i="1" dirty="0" err="1">
                <a:solidFill>
                  <a:srgbClr val="92D050"/>
                </a:solidFill>
              </a:rPr>
              <a:t>boyunca</a:t>
            </a:r>
            <a:r>
              <a:rPr lang="en-US" i="1" dirty="0">
                <a:solidFill>
                  <a:srgbClr val="92D050"/>
                </a:solidFill>
              </a:rPr>
              <a:t> </a:t>
            </a:r>
            <a:r>
              <a:rPr lang="en-US" i="1" dirty="0" err="1">
                <a:solidFill>
                  <a:srgbClr val="92D050"/>
                </a:solidFill>
              </a:rPr>
              <a:t>yaşadıklarınızı</a:t>
            </a:r>
            <a:r>
              <a:rPr lang="en-US" i="1" dirty="0">
                <a:solidFill>
                  <a:srgbClr val="92D050"/>
                </a:solidFill>
              </a:rPr>
              <a:t> </a:t>
            </a:r>
            <a:r>
              <a:rPr lang="en-US" i="1" dirty="0" err="1">
                <a:solidFill>
                  <a:srgbClr val="92D050"/>
                </a:solidFill>
              </a:rPr>
              <a:t>düşünün</a:t>
            </a:r>
            <a:r>
              <a:rPr lang="en-US" i="1" dirty="0">
                <a:solidFill>
                  <a:srgbClr val="92D050"/>
                </a:solidFill>
              </a:rPr>
              <a:t>. </a:t>
            </a:r>
            <a:r>
              <a:rPr lang="en-US" i="1" dirty="0" err="1">
                <a:solidFill>
                  <a:srgbClr val="92D050"/>
                </a:solidFill>
              </a:rPr>
              <a:t>Mülteciler</a:t>
            </a:r>
            <a:r>
              <a:rPr lang="en-US" i="1" dirty="0">
                <a:solidFill>
                  <a:srgbClr val="92D050"/>
                </a:solidFill>
              </a:rPr>
              <a:t> </a:t>
            </a:r>
            <a:r>
              <a:rPr lang="en-US" i="1" dirty="0" err="1">
                <a:solidFill>
                  <a:srgbClr val="92D050"/>
                </a:solidFill>
              </a:rPr>
              <a:t>saatlerce</a:t>
            </a:r>
            <a:r>
              <a:rPr lang="en-US" i="1" dirty="0">
                <a:solidFill>
                  <a:srgbClr val="92D050"/>
                </a:solidFill>
              </a:rPr>
              <a:t>, </a:t>
            </a:r>
            <a:r>
              <a:rPr lang="en-US" i="1" dirty="0" err="1">
                <a:solidFill>
                  <a:srgbClr val="92D050"/>
                </a:solidFill>
              </a:rPr>
              <a:t>aylarca</a:t>
            </a:r>
            <a:r>
              <a:rPr lang="en-US" i="1" dirty="0">
                <a:solidFill>
                  <a:srgbClr val="92D050"/>
                </a:solidFill>
              </a:rPr>
              <a:t>, </a:t>
            </a:r>
            <a:r>
              <a:rPr lang="en-US" i="1" dirty="0" err="1">
                <a:solidFill>
                  <a:srgbClr val="92D050"/>
                </a:solidFill>
              </a:rPr>
              <a:t>hatta</a:t>
            </a:r>
            <a:r>
              <a:rPr lang="en-US" i="1" dirty="0">
                <a:solidFill>
                  <a:srgbClr val="92D050"/>
                </a:solidFill>
              </a:rPr>
              <a:t> </a:t>
            </a:r>
            <a:r>
              <a:rPr lang="en-US" i="1" dirty="0" err="1">
                <a:solidFill>
                  <a:srgbClr val="92D050"/>
                </a:solidFill>
              </a:rPr>
              <a:t>yıllarca</a:t>
            </a:r>
            <a:r>
              <a:rPr lang="en-US" i="1" dirty="0">
                <a:solidFill>
                  <a:srgbClr val="92D050"/>
                </a:solidFill>
              </a:rPr>
              <a:t> </a:t>
            </a:r>
            <a:r>
              <a:rPr lang="en-US" i="1" dirty="0" err="1">
                <a:solidFill>
                  <a:srgbClr val="92D050"/>
                </a:solidFill>
              </a:rPr>
              <a:t>bu</a:t>
            </a:r>
            <a:r>
              <a:rPr lang="en-US" i="1" dirty="0">
                <a:solidFill>
                  <a:srgbClr val="92D050"/>
                </a:solidFill>
              </a:rPr>
              <a:t> </a:t>
            </a:r>
            <a:r>
              <a:rPr lang="en-US" i="1" dirty="0" err="1">
                <a:solidFill>
                  <a:srgbClr val="92D050"/>
                </a:solidFill>
              </a:rPr>
              <a:t>tür</a:t>
            </a:r>
            <a:r>
              <a:rPr lang="en-US" i="1" dirty="0">
                <a:solidFill>
                  <a:srgbClr val="92D050"/>
                </a:solidFill>
              </a:rPr>
              <a:t> </a:t>
            </a:r>
            <a:r>
              <a:rPr lang="en-US" i="1" dirty="0" err="1">
                <a:solidFill>
                  <a:srgbClr val="92D050"/>
                </a:solidFill>
              </a:rPr>
              <a:t>bir</a:t>
            </a:r>
            <a:r>
              <a:rPr lang="en-US" i="1" dirty="0">
                <a:solidFill>
                  <a:srgbClr val="92D050"/>
                </a:solidFill>
              </a:rPr>
              <a:t> </a:t>
            </a:r>
            <a:r>
              <a:rPr lang="en-US" i="1" dirty="0" err="1">
                <a:solidFill>
                  <a:srgbClr val="92D050"/>
                </a:solidFill>
              </a:rPr>
              <a:t>kısıtlama</a:t>
            </a:r>
            <a:r>
              <a:rPr lang="en-US" i="1" dirty="0">
                <a:solidFill>
                  <a:srgbClr val="92D050"/>
                </a:solidFill>
              </a:rPr>
              <a:t> </a:t>
            </a:r>
            <a:r>
              <a:rPr lang="en-US" i="1" dirty="0" err="1">
                <a:solidFill>
                  <a:srgbClr val="92D050"/>
                </a:solidFill>
              </a:rPr>
              <a:t>altında</a:t>
            </a:r>
            <a:r>
              <a:rPr lang="en-US" i="1" dirty="0">
                <a:solidFill>
                  <a:srgbClr val="92D050"/>
                </a:solidFill>
              </a:rPr>
              <a:t> </a:t>
            </a:r>
            <a:r>
              <a:rPr lang="en-US" i="1" dirty="0" err="1">
                <a:solidFill>
                  <a:srgbClr val="92D050"/>
                </a:solidFill>
              </a:rPr>
              <a:t>yaşıyorlar</a:t>
            </a:r>
            <a:r>
              <a:rPr lang="en-US" i="1" dirty="0">
                <a:solidFill>
                  <a:srgbClr val="92D050"/>
                </a:solidFill>
              </a:rPr>
              <a:t>.</a:t>
            </a:r>
            <a:endParaRPr lang="en-US" i="1" dirty="0">
              <a:solidFill>
                <a:srgbClr val="92D050"/>
              </a:solidFill>
            </a:endParaRPr>
          </a:p>
        </p:txBody>
      </p:sp>
      <p:sp>
        <p:nvSpPr>
          <p:cNvPr id="4" name="Rectangle 3"/>
          <p:cNvSpPr/>
          <p:nvPr/>
        </p:nvSpPr>
        <p:spPr>
          <a:xfrm>
            <a:off x="4769999" y="128611"/>
            <a:ext cx="3501642" cy="646331"/>
          </a:xfrm>
          <a:prstGeom prst="rect">
            <a:avLst/>
          </a:prstGeom>
        </p:spPr>
        <p:txBody>
          <a:bodyPr wrap="square">
            <a:spAutoFit/>
          </a:bodyPr>
          <a:lstStyle/>
          <a:p>
            <a:r>
              <a:rPr lang="en-IE" sz="3600" b="1" dirty="0">
                <a:solidFill>
                  <a:schemeClr val="bg1"/>
                </a:solidFill>
              </a:rPr>
              <a:t>EGZERSİZ</a:t>
            </a:r>
            <a:r>
              <a:rPr lang="hr-BA" sz="3600" b="1" dirty="0" smtClean="0">
                <a:solidFill>
                  <a:schemeClr val="bg1"/>
                </a:solidFill>
              </a:rPr>
              <a:t> </a:t>
            </a:r>
            <a:r>
              <a:rPr lang="hr-BA" sz="3600" b="1" dirty="0">
                <a:solidFill>
                  <a:srgbClr val="92D050"/>
                </a:solidFill>
              </a:rPr>
              <a:t>NO. 4</a:t>
            </a:r>
            <a:endParaRPr lang="en-US" sz="3600" b="1" dirty="0">
              <a:solidFill>
                <a:srgbClr val="92D050"/>
              </a:solidFill>
            </a:endParaRPr>
          </a:p>
        </p:txBody>
      </p:sp>
      <p:sp>
        <p:nvSpPr>
          <p:cNvPr id="5" name="Rectangle 4"/>
          <p:cNvSpPr/>
          <p:nvPr/>
        </p:nvSpPr>
        <p:spPr>
          <a:xfrm>
            <a:off x="5138050" y="765412"/>
            <a:ext cx="1915909" cy="523220"/>
          </a:xfrm>
          <a:prstGeom prst="rect">
            <a:avLst/>
          </a:prstGeom>
        </p:spPr>
        <p:txBody>
          <a:bodyPr wrap="none">
            <a:spAutoFit/>
          </a:bodyPr>
          <a:lstStyle/>
          <a:p>
            <a:pPr algn="just"/>
            <a:r>
              <a:rPr lang="tr-TR" sz="2800" i="1" dirty="0" smtClean="0">
                <a:solidFill>
                  <a:srgbClr val="92D050"/>
                </a:solidFill>
              </a:rPr>
              <a:t>Z</a:t>
            </a:r>
            <a:r>
              <a:rPr lang="bs-Latn-BA" sz="2800" i="1" dirty="0" smtClean="0">
                <a:solidFill>
                  <a:srgbClr val="92D050"/>
                </a:solidFill>
              </a:rPr>
              <a:t>incirlenmiş</a:t>
            </a:r>
            <a:endParaRPr lang="en-US" sz="2800" i="1" dirty="0">
              <a:solidFill>
                <a:srgbClr val="92D050"/>
              </a:solidFill>
            </a:endParaRPr>
          </a:p>
        </p:txBody>
      </p:sp>
      <p:sp>
        <p:nvSpPr>
          <p:cNvPr id="8" name="Text Placeholder 2">
            <a:extLst>
              <a:ext uri="{FF2B5EF4-FFF2-40B4-BE49-F238E27FC236}">
                <a16:creationId xmlns:a16="http://schemas.microsoft.com/office/drawing/2014/main" xmlns="" id="{8CF32F0B-D2C8-45C0-B8DA-002E5DDB3C15}"/>
              </a:ext>
            </a:extLst>
          </p:cNvPr>
          <p:cNvSpPr>
            <a:spLocks noGrp="1"/>
          </p:cNvSpPr>
          <p:nvPr>
            <p:ph type="body" sz="quarter" idx="14"/>
          </p:nvPr>
        </p:nvSpPr>
        <p:spPr>
          <a:xfrm>
            <a:off x="6038334" y="2324680"/>
            <a:ext cx="5783416" cy="2428203"/>
          </a:xfrm>
        </p:spPr>
        <p:txBody>
          <a:bodyPr/>
          <a:lstStyle/>
          <a:p>
            <a:pPr marL="342900" indent="-342900" algn="just">
              <a:buFont typeface="Wingdings" panose="05000000000000000000" pitchFamily="2" charset="2"/>
              <a:buChar char="q"/>
            </a:pPr>
            <a:r>
              <a:rPr lang="en-US" dirty="0">
                <a:solidFill>
                  <a:srgbClr val="28AF95"/>
                </a:solidFill>
              </a:rPr>
              <a:t>Her zaman </a:t>
            </a:r>
            <a:r>
              <a:rPr lang="en-US" dirty="0" err="1">
                <a:solidFill>
                  <a:srgbClr val="28AF95"/>
                </a:solidFill>
              </a:rPr>
              <a:t>emirlere</a:t>
            </a:r>
            <a:r>
              <a:rPr lang="en-US" dirty="0">
                <a:solidFill>
                  <a:srgbClr val="28AF95"/>
                </a:solidFill>
              </a:rPr>
              <a:t> </a:t>
            </a:r>
            <a:r>
              <a:rPr lang="en-US" dirty="0" err="1">
                <a:solidFill>
                  <a:srgbClr val="28AF95"/>
                </a:solidFill>
              </a:rPr>
              <a:t>uymak</a:t>
            </a:r>
            <a:r>
              <a:rPr lang="en-US" dirty="0">
                <a:solidFill>
                  <a:srgbClr val="28AF95"/>
                </a:solidFill>
              </a:rPr>
              <a:t> </a:t>
            </a:r>
            <a:r>
              <a:rPr lang="en-US" dirty="0" err="1">
                <a:solidFill>
                  <a:srgbClr val="28AF95"/>
                </a:solidFill>
              </a:rPr>
              <a:t>zorunda</a:t>
            </a:r>
            <a:r>
              <a:rPr lang="en-US" dirty="0">
                <a:solidFill>
                  <a:srgbClr val="28AF95"/>
                </a:solidFill>
              </a:rPr>
              <a:t> </a:t>
            </a:r>
            <a:r>
              <a:rPr lang="en-US" dirty="0" err="1">
                <a:solidFill>
                  <a:srgbClr val="28AF95"/>
                </a:solidFill>
              </a:rPr>
              <a:t>olmak</a:t>
            </a:r>
            <a:r>
              <a:rPr lang="en-US" dirty="0">
                <a:solidFill>
                  <a:srgbClr val="28AF95"/>
                </a:solidFill>
              </a:rPr>
              <a:t> </a:t>
            </a:r>
            <a:r>
              <a:rPr lang="en-US" dirty="0" err="1">
                <a:solidFill>
                  <a:srgbClr val="28AF95"/>
                </a:solidFill>
              </a:rPr>
              <a:t>zincire</a:t>
            </a:r>
            <a:r>
              <a:rPr lang="en-US" dirty="0">
                <a:solidFill>
                  <a:srgbClr val="28AF95"/>
                </a:solidFill>
              </a:rPr>
              <a:t> </a:t>
            </a:r>
            <a:r>
              <a:rPr lang="en-US" dirty="0" err="1">
                <a:solidFill>
                  <a:srgbClr val="28AF95"/>
                </a:solidFill>
              </a:rPr>
              <a:t>vurulmak</a:t>
            </a:r>
            <a:r>
              <a:rPr lang="en-US" dirty="0">
                <a:solidFill>
                  <a:srgbClr val="28AF95"/>
                </a:solidFill>
              </a:rPr>
              <a:t> </a:t>
            </a:r>
            <a:r>
              <a:rPr lang="en-US" dirty="0" err="1">
                <a:solidFill>
                  <a:srgbClr val="28AF95"/>
                </a:solidFill>
              </a:rPr>
              <a:t>gibidir</a:t>
            </a:r>
            <a:r>
              <a:rPr lang="en-US" dirty="0">
                <a:solidFill>
                  <a:srgbClr val="28AF95"/>
                </a:solidFill>
              </a:rPr>
              <a:t>. </a:t>
            </a:r>
            <a:r>
              <a:rPr lang="en-US" dirty="0" err="1">
                <a:solidFill>
                  <a:srgbClr val="28AF95"/>
                </a:solidFill>
              </a:rPr>
              <a:t>Nedenini</a:t>
            </a:r>
            <a:r>
              <a:rPr lang="en-US" dirty="0">
                <a:solidFill>
                  <a:srgbClr val="28AF95"/>
                </a:solidFill>
              </a:rPr>
              <a:t> </a:t>
            </a:r>
            <a:r>
              <a:rPr lang="en-US" dirty="0" err="1">
                <a:solidFill>
                  <a:srgbClr val="28AF95"/>
                </a:solidFill>
              </a:rPr>
              <a:t>bilmeden</a:t>
            </a:r>
            <a:r>
              <a:rPr lang="en-US" dirty="0">
                <a:solidFill>
                  <a:srgbClr val="28AF95"/>
                </a:solidFill>
              </a:rPr>
              <a:t> </a:t>
            </a:r>
            <a:r>
              <a:rPr lang="en-US" dirty="0" err="1">
                <a:solidFill>
                  <a:srgbClr val="28AF95"/>
                </a:solidFill>
              </a:rPr>
              <a:t>bir</a:t>
            </a:r>
            <a:r>
              <a:rPr lang="en-US" dirty="0">
                <a:solidFill>
                  <a:srgbClr val="28AF95"/>
                </a:solidFill>
              </a:rPr>
              <a:t> </a:t>
            </a:r>
            <a:r>
              <a:rPr lang="en-US" dirty="0" err="1">
                <a:solidFill>
                  <a:srgbClr val="28AF95"/>
                </a:solidFill>
              </a:rPr>
              <a:t>şeyler</a:t>
            </a:r>
            <a:r>
              <a:rPr lang="en-US" dirty="0">
                <a:solidFill>
                  <a:srgbClr val="28AF95"/>
                </a:solidFill>
              </a:rPr>
              <a:t> </a:t>
            </a:r>
            <a:r>
              <a:rPr lang="en-US" dirty="0" err="1">
                <a:solidFill>
                  <a:srgbClr val="28AF95"/>
                </a:solidFill>
              </a:rPr>
              <a:t>yapmak</a:t>
            </a:r>
            <a:r>
              <a:rPr lang="en-US" dirty="0">
                <a:solidFill>
                  <a:srgbClr val="28AF95"/>
                </a:solidFill>
              </a:rPr>
              <a:t> </a:t>
            </a:r>
            <a:r>
              <a:rPr lang="en-US" dirty="0" err="1">
                <a:solidFill>
                  <a:srgbClr val="28AF95"/>
                </a:solidFill>
              </a:rPr>
              <a:t>zorundasın</a:t>
            </a:r>
            <a:r>
              <a:rPr lang="en-US" dirty="0">
                <a:solidFill>
                  <a:srgbClr val="28AF95"/>
                </a:solidFill>
              </a:rPr>
              <a:t>. Sol </a:t>
            </a:r>
            <a:r>
              <a:rPr lang="en-US" dirty="0" err="1">
                <a:solidFill>
                  <a:srgbClr val="28AF95"/>
                </a:solidFill>
              </a:rPr>
              <a:t>elinizle</a:t>
            </a:r>
            <a:r>
              <a:rPr lang="en-US" dirty="0">
                <a:solidFill>
                  <a:srgbClr val="28AF95"/>
                </a:solidFill>
              </a:rPr>
              <a:t> </a:t>
            </a:r>
            <a:r>
              <a:rPr lang="en-US" dirty="0" err="1">
                <a:solidFill>
                  <a:srgbClr val="28AF95"/>
                </a:solidFill>
              </a:rPr>
              <a:t>sağ</a:t>
            </a:r>
            <a:r>
              <a:rPr lang="en-US" dirty="0">
                <a:solidFill>
                  <a:srgbClr val="28AF95"/>
                </a:solidFill>
              </a:rPr>
              <a:t> </a:t>
            </a:r>
            <a:r>
              <a:rPr lang="en-US" dirty="0" err="1">
                <a:solidFill>
                  <a:srgbClr val="28AF95"/>
                </a:solidFill>
              </a:rPr>
              <a:t>kulağınızı</a:t>
            </a:r>
            <a:r>
              <a:rPr lang="en-US" dirty="0">
                <a:solidFill>
                  <a:srgbClr val="28AF95"/>
                </a:solidFill>
              </a:rPr>
              <a:t>, </a:t>
            </a:r>
            <a:r>
              <a:rPr lang="en-US" dirty="0" err="1">
                <a:solidFill>
                  <a:srgbClr val="28AF95"/>
                </a:solidFill>
              </a:rPr>
              <a:t>sağ</a:t>
            </a:r>
            <a:r>
              <a:rPr lang="en-US" dirty="0">
                <a:solidFill>
                  <a:srgbClr val="28AF95"/>
                </a:solidFill>
              </a:rPr>
              <a:t> </a:t>
            </a:r>
            <a:r>
              <a:rPr lang="en-US" dirty="0" err="1">
                <a:solidFill>
                  <a:srgbClr val="28AF95"/>
                </a:solidFill>
              </a:rPr>
              <a:t>elinizle</a:t>
            </a:r>
            <a:r>
              <a:rPr lang="en-US" dirty="0">
                <a:solidFill>
                  <a:srgbClr val="28AF95"/>
                </a:solidFill>
              </a:rPr>
              <a:t> sol </a:t>
            </a:r>
            <a:r>
              <a:rPr lang="en-US" dirty="0" err="1">
                <a:solidFill>
                  <a:srgbClr val="28AF95"/>
                </a:solidFill>
              </a:rPr>
              <a:t>ayak</a:t>
            </a:r>
            <a:r>
              <a:rPr lang="en-US" dirty="0">
                <a:solidFill>
                  <a:srgbClr val="28AF95"/>
                </a:solidFill>
              </a:rPr>
              <a:t> </a:t>
            </a:r>
            <a:r>
              <a:rPr lang="en-US" dirty="0" err="1">
                <a:solidFill>
                  <a:srgbClr val="28AF95"/>
                </a:solidFill>
              </a:rPr>
              <a:t>bileğinizi</a:t>
            </a:r>
            <a:r>
              <a:rPr lang="en-US" dirty="0">
                <a:solidFill>
                  <a:srgbClr val="28AF95"/>
                </a:solidFill>
              </a:rPr>
              <a:t> </a:t>
            </a:r>
            <a:r>
              <a:rPr lang="en-US" dirty="0" err="1">
                <a:solidFill>
                  <a:srgbClr val="28AF95"/>
                </a:solidFill>
              </a:rPr>
              <a:t>tutarak</a:t>
            </a:r>
            <a:r>
              <a:rPr lang="en-US" dirty="0">
                <a:solidFill>
                  <a:srgbClr val="28AF95"/>
                </a:solidFill>
              </a:rPr>
              <a:t> 2 </a:t>
            </a:r>
            <a:r>
              <a:rPr lang="en-US" dirty="0" err="1">
                <a:solidFill>
                  <a:srgbClr val="28AF95"/>
                </a:solidFill>
              </a:rPr>
              <a:t>veya</a:t>
            </a:r>
            <a:r>
              <a:rPr lang="en-US" dirty="0">
                <a:solidFill>
                  <a:srgbClr val="28AF95"/>
                </a:solidFill>
              </a:rPr>
              <a:t> 3 </a:t>
            </a:r>
            <a:r>
              <a:rPr lang="en-US" dirty="0" err="1">
                <a:solidFill>
                  <a:srgbClr val="28AF95"/>
                </a:solidFill>
              </a:rPr>
              <a:t>dakika</a:t>
            </a:r>
            <a:r>
              <a:rPr lang="en-US" dirty="0">
                <a:solidFill>
                  <a:srgbClr val="28AF95"/>
                </a:solidFill>
              </a:rPr>
              <a:t> </a:t>
            </a:r>
            <a:r>
              <a:rPr lang="en-US" dirty="0" err="1">
                <a:solidFill>
                  <a:srgbClr val="28AF95"/>
                </a:solidFill>
              </a:rPr>
              <a:t>dolaşın</a:t>
            </a:r>
            <a:r>
              <a:rPr lang="en-US" dirty="0" smtClean="0">
                <a:solidFill>
                  <a:srgbClr val="28AF95"/>
                </a:solidFill>
              </a:rPr>
              <a:t>.</a:t>
            </a:r>
            <a:endParaRPr lang="hr-BA" dirty="0">
              <a:solidFill>
                <a:srgbClr val="28AF95"/>
              </a:solidFill>
            </a:endParaRPr>
          </a:p>
          <a:p>
            <a:pPr marL="342900" indent="-342900" algn="just">
              <a:buFont typeface="Wingdings" panose="05000000000000000000" pitchFamily="2" charset="2"/>
              <a:buChar char="q"/>
            </a:pPr>
            <a:endParaRPr lang="en-US" dirty="0"/>
          </a:p>
          <a:p>
            <a:pPr marL="342900" indent="-342900" algn="just">
              <a:buFont typeface="Wingdings" panose="05000000000000000000" pitchFamily="2" charset="2"/>
              <a:buChar char="q"/>
            </a:pPr>
            <a:r>
              <a:rPr lang="en-US" dirty="0" err="1"/>
              <a:t>Bunu</a:t>
            </a:r>
            <a:r>
              <a:rPr lang="en-US" dirty="0"/>
              <a:t> </a:t>
            </a:r>
            <a:r>
              <a:rPr lang="en-US" dirty="0" err="1"/>
              <a:t>yapmaya</a:t>
            </a:r>
            <a:r>
              <a:rPr lang="en-US" dirty="0"/>
              <a:t> </a:t>
            </a:r>
            <a:r>
              <a:rPr lang="en-US" dirty="0" err="1"/>
              <a:t>zorlanmak</a:t>
            </a:r>
            <a:r>
              <a:rPr lang="en-US" dirty="0"/>
              <a:t> </a:t>
            </a:r>
            <a:r>
              <a:rPr lang="en-US" dirty="0" err="1"/>
              <a:t>nasıl</a:t>
            </a:r>
            <a:r>
              <a:rPr lang="en-US" dirty="0"/>
              <a:t> </a:t>
            </a:r>
            <a:r>
              <a:rPr lang="en-US" dirty="0" err="1"/>
              <a:t>bir</a:t>
            </a:r>
            <a:r>
              <a:rPr lang="en-US" dirty="0"/>
              <a:t> </a:t>
            </a:r>
            <a:r>
              <a:rPr lang="en-US" dirty="0" err="1"/>
              <a:t>duygu</a:t>
            </a:r>
            <a:r>
              <a:rPr lang="en-US" dirty="0"/>
              <a:t>?</a:t>
            </a:r>
            <a:endParaRPr lang="hr-BA" dirty="0"/>
          </a:p>
        </p:txBody>
      </p:sp>
      <p:sp>
        <p:nvSpPr>
          <p:cNvPr id="9" name="Rectangle 8"/>
          <p:cNvSpPr/>
          <p:nvPr/>
        </p:nvSpPr>
        <p:spPr>
          <a:xfrm>
            <a:off x="1424448" y="2598312"/>
            <a:ext cx="3197670" cy="523220"/>
          </a:xfrm>
          <a:prstGeom prst="rect">
            <a:avLst/>
          </a:prstGeom>
        </p:spPr>
        <p:txBody>
          <a:bodyPr wrap="none">
            <a:spAutoFit/>
          </a:bodyPr>
          <a:lstStyle/>
          <a:p>
            <a:pPr algn="ctr"/>
            <a:r>
              <a:rPr lang="en-US" sz="2800" b="1" i="1" dirty="0">
                <a:solidFill>
                  <a:srgbClr val="1188A3"/>
                </a:solidFill>
              </a:rPr>
              <a:t>Bu </a:t>
            </a:r>
            <a:r>
              <a:rPr lang="tr-TR" sz="2800" b="1" i="1" dirty="0">
                <a:solidFill>
                  <a:srgbClr val="1188A3"/>
                </a:solidFill>
              </a:rPr>
              <a:t>egzersizin</a:t>
            </a:r>
            <a:r>
              <a:rPr lang="en-US" sz="2800" b="1" i="1" dirty="0">
                <a:solidFill>
                  <a:srgbClr val="1188A3"/>
                </a:solidFill>
              </a:rPr>
              <a:t> </a:t>
            </a:r>
            <a:r>
              <a:rPr lang="en-US" sz="2800" b="1" i="1" dirty="0" err="1">
                <a:solidFill>
                  <a:srgbClr val="1188A3"/>
                </a:solidFill>
              </a:rPr>
              <a:t>amacı</a:t>
            </a:r>
            <a:r>
              <a:rPr lang="en-US" sz="2800" b="1" i="1" dirty="0">
                <a:solidFill>
                  <a:srgbClr val="1188A3"/>
                </a:solidFill>
              </a:rPr>
              <a:t>:</a:t>
            </a:r>
            <a:endParaRPr lang="bs-Latn-BA" sz="2800" b="1" i="1" dirty="0">
              <a:solidFill>
                <a:srgbClr val="1188A3"/>
              </a:solidFill>
            </a:endParaRPr>
          </a:p>
        </p:txBody>
      </p:sp>
      <p:pic>
        <p:nvPicPr>
          <p:cNvPr id="10" name="Graphic 15" descr="Lightbulb and gear outline">
            <a:extLst>
              <a:ext uri="{FF2B5EF4-FFF2-40B4-BE49-F238E27FC236}">
                <a16:creationId xmlns:a16="http://schemas.microsoft.com/office/drawing/2014/main" xmlns="" id="{E758156F-E769-4775-96B1-14D58180EE1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566083" y="1608065"/>
            <a:ext cx="914400" cy="914400"/>
          </a:xfrm>
          <a:prstGeom prst="rect">
            <a:avLst/>
          </a:prstGeom>
        </p:spPr>
      </p:pic>
    </p:spTree>
    <p:extLst>
      <p:ext uri="{BB962C8B-B14F-4D97-AF65-F5344CB8AC3E}">
        <p14:creationId xmlns:p14="http://schemas.microsoft.com/office/powerpoint/2010/main" val="2558563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6E8010D-A234-F2B4-C9B6-B9B59FA23DA0}"/>
              </a:ext>
            </a:extLst>
          </p:cNvPr>
          <p:cNvSpPr>
            <a:spLocks noGrp="1"/>
          </p:cNvSpPr>
          <p:nvPr>
            <p:ph type="body" sz="quarter" idx="13"/>
          </p:nvPr>
        </p:nvSpPr>
        <p:spPr>
          <a:xfrm>
            <a:off x="745914" y="595258"/>
            <a:ext cx="10563696" cy="697353"/>
          </a:xfrm>
        </p:spPr>
        <p:txBody>
          <a:bodyPr/>
          <a:lstStyle/>
          <a:p>
            <a:r>
              <a:rPr lang="en-US" dirty="0" err="1"/>
              <a:t>Empati</a:t>
            </a:r>
            <a:r>
              <a:rPr lang="en-US" dirty="0"/>
              <a:t> </a:t>
            </a:r>
            <a:r>
              <a:rPr lang="en-US" dirty="0" err="1"/>
              <a:t>dayanıklılığı</a:t>
            </a:r>
            <a:r>
              <a:rPr lang="en-US" dirty="0"/>
              <a:t> </a:t>
            </a:r>
            <a:r>
              <a:rPr lang="en-US" dirty="0" err="1"/>
              <a:t>nasıl</a:t>
            </a:r>
            <a:r>
              <a:rPr lang="en-US" dirty="0"/>
              <a:t> </a:t>
            </a:r>
            <a:r>
              <a:rPr lang="en-US" dirty="0" err="1"/>
              <a:t>artırır</a:t>
            </a:r>
            <a:r>
              <a:rPr lang="en-US" dirty="0"/>
              <a:t>?</a:t>
            </a:r>
            <a:endParaRPr lang="en-US" dirty="0"/>
          </a:p>
        </p:txBody>
      </p:sp>
      <p:sp>
        <p:nvSpPr>
          <p:cNvPr id="3" name="Text Placeholder 2">
            <a:extLst>
              <a:ext uri="{FF2B5EF4-FFF2-40B4-BE49-F238E27FC236}">
                <a16:creationId xmlns:a16="http://schemas.microsoft.com/office/drawing/2014/main" xmlns="" id="{88FD3521-E640-A3AE-FE4F-C762C5AF9A5F}"/>
              </a:ext>
            </a:extLst>
          </p:cNvPr>
          <p:cNvSpPr>
            <a:spLocks noGrp="1"/>
          </p:cNvSpPr>
          <p:nvPr>
            <p:ph type="body" sz="quarter" idx="14"/>
          </p:nvPr>
        </p:nvSpPr>
        <p:spPr>
          <a:xfrm>
            <a:off x="708651" y="2106849"/>
            <a:ext cx="10638222" cy="3245241"/>
          </a:xfrm>
        </p:spPr>
        <p:txBody>
          <a:bodyPr/>
          <a:lstStyle/>
          <a:p>
            <a:pPr marL="342900" indent="-342900">
              <a:buFont typeface="Wingdings" panose="05000000000000000000" pitchFamily="2" charset="2"/>
              <a:buChar char="ü"/>
            </a:pPr>
            <a:r>
              <a:rPr lang="en-US" dirty="0" err="1"/>
              <a:t>Empati</a:t>
            </a:r>
            <a:r>
              <a:rPr lang="en-US" dirty="0"/>
              <a:t> </a:t>
            </a:r>
            <a:r>
              <a:rPr lang="en-US" dirty="0" err="1"/>
              <a:t>sahibi</a:t>
            </a:r>
            <a:r>
              <a:rPr lang="en-US" dirty="0"/>
              <a:t> </a:t>
            </a:r>
            <a:r>
              <a:rPr lang="en-US" dirty="0" err="1"/>
              <a:t>insanlar</a:t>
            </a:r>
            <a:r>
              <a:rPr lang="en-US" dirty="0"/>
              <a:t>, </a:t>
            </a:r>
            <a:r>
              <a:rPr lang="en-US" dirty="0" err="1"/>
              <a:t>ilişkilerini</a:t>
            </a:r>
            <a:r>
              <a:rPr lang="en-US" dirty="0"/>
              <a:t> </a:t>
            </a:r>
            <a:r>
              <a:rPr lang="en-US" dirty="0" err="1"/>
              <a:t>paylaştığı</a:t>
            </a:r>
            <a:r>
              <a:rPr lang="en-US" dirty="0"/>
              <a:t> </a:t>
            </a:r>
            <a:r>
              <a:rPr lang="en-US" dirty="0" err="1"/>
              <a:t>insanlarla</a:t>
            </a:r>
            <a:r>
              <a:rPr lang="en-US" dirty="0"/>
              <a:t> </a:t>
            </a:r>
            <a:r>
              <a:rPr lang="en-US" dirty="0" err="1"/>
              <a:t>daha</a:t>
            </a:r>
            <a:r>
              <a:rPr lang="en-US" dirty="0"/>
              <a:t> </a:t>
            </a:r>
            <a:r>
              <a:rPr lang="en-US" dirty="0" err="1"/>
              <a:t>fazla</a:t>
            </a:r>
            <a:r>
              <a:rPr lang="en-US" dirty="0"/>
              <a:t> </a:t>
            </a:r>
            <a:r>
              <a:rPr lang="en-US" dirty="0" err="1"/>
              <a:t>iletişim</a:t>
            </a:r>
            <a:r>
              <a:rPr lang="en-US" dirty="0"/>
              <a:t> </a:t>
            </a:r>
            <a:r>
              <a:rPr lang="en-US" dirty="0" err="1"/>
              <a:t>kurabilir</a:t>
            </a:r>
            <a:r>
              <a:rPr lang="en-US" dirty="0"/>
              <a:t> </a:t>
            </a:r>
            <a:r>
              <a:rPr lang="en-US" dirty="0" err="1"/>
              <a:t>ve</a:t>
            </a:r>
            <a:r>
              <a:rPr lang="en-US" dirty="0"/>
              <a:t> </a:t>
            </a:r>
            <a:r>
              <a:rPr lang="en-US" dirty="0" err="1"/>
              <a:t>onları</a:t>
            </a:r>
            <a:r>
              <a:rPr lang="en-US" dirty="0"/>
              <a:t> </a:t>
            </a:r>
            <a:r>
              <a:rPr lang="en-US" dirty="0" err="1"/>
              <a:t>daha</a:t>
            </a:r>
            <a:r>
              <a:rPr lang="en-US" dirty="0"/>
              <a:t> </a:t>
            </a:r>
            <a:r>
              <a:rPr lang="en-US" dirty="0" err="1"/>
              <a:t>fazla</a:t>
            </a:r>
            <a:r>
              <a:rPr lang="en-US" dirty="0"/>
              <a:t> </a:t>
            </a:r>
            <a:r>
              <a:rPr lang="en-US" dirty="0" err="1"/>
              <a:t>dinleyebilir</a:t>
            </a:r>
            <a:r>
              <a:rPr lang="en-US" dirty="0"/>
              <a:t>.</a:t>
            </a:r>
          </a:p>
          <a:p>
            <a:pPr marL="342900" indent="-342900">
              <a:buFont typeface="Wingdings" panose="05000000000000000000" pitchFamily="2" charset="2"/>
              <a:buChar char="ü"/>
            </a:pPr>
            <a:r>
              <a:rPr lang="en-US" dirty="0" err="1"/>
              <a:t>Daha</a:t>
            </a:r>
            <a:r>
              <a:rPr lang="en-US" dirty="0"/>
              <a:t> </a:t>
            </a:r>
            <a:r>
              <a:rPr lang="en-US" dirty="0" err="1"/>
              <a:t>güçlü</a:t>
            </a:r>
            <a:r>
              <a:rPr lang="en-US" dirty="0"/>
              <a:t> </a:t>
            </a:r>
            <a:r>
              <a:rPr lang="en-US" dirty="0" err="1"/>
              <a:t>ilişkiler</a:t>
            </a:r>
            <a:r>
              <a:rPr lang="en-US" dirty="0"/>
              <a:t>, </a:t>
            </a:r>
            <a:r>
              <a:rPr lang="en-US" dirty="0" err="1"/>
              <a:t>insanların</a:t>
            </a:r>
            <a:r>
              <a:rPr lang="en-US" dirty="0"/>
              <a:t> </a:t>
            </a:r>
            <a:r>
              <a:rPr lang="en-US" dirty="0" err="1"/>
              <a:t>diğer</a:t>
            </a:r>
            <a:r>
              <a:rPr lang="en-US" dirty="0"/>
              <a:t> </a:t>
            </a:r>
            <a:r>
              <a:rPr lang="en-US" dirty="0" err="1"/>
              <a:t>insanlara</a:t>
            </a:r>
            <a:r>
              <a:rPr lang="en-US" dirty="0"/>
              <a:t> </a:t>
            </a:r>
            <a:r>
              <a:rPr lang="en-US" dirty="0" err="1"/>
              <a:t>karşı</a:t>
            </a:r>
            <a:r>
              <a:rPr lang="en-US" dirty="0"/>
              <a:t> </a:t>
            </a:r>
            <a:r>
              <a:rPr lang="en-US" dirty="0" err="1"/>
              <a:t>düşünceli</a:t>
            </a:r>
            <a:r>
              <a:rPr lang="en-US" dirty="0"/>
              <a:t> </a:t>
            </a:r>
            <a:r>
              <a:rPr lang="en-US" dirty="0" err="1"/>
              <a:t>olmaya</a:t>
            </a:r>
            <a:r>
              <a:rPr lang="en-US" dirty="0"/>
              <a:t> </a:t>
            </a:r>
            <a:r>
              <a:rPr lang="en-US" dirty="0" err="1"/>
              <a:t>ve</a:t>
            </a:r>
            <a:r>
              <a:rPr lang="en-US" dirty="0"/>
              <a:t> zaman </a:t>
            </a:r>
            <a:r>
              <a:rPr lang="en-US" dirty="0" err="1"/>
              <a:t>zaman</a:t>
            </a:r>
            <a:r>
              <a:rPr lang="en-US" dirty="0"/>
              <a:t> </a:t>
            </a:r>
            <a:r>
              <a:rPr lang="en-US" dirty="0" err="1"/>
              <a:t>kendi</a:t>
            </a:r>
            <a:r>
              <a:rPr lang="en-US" dirty="0"/>
              <a:t> </a:t>
            </a:r>
            <a:r>
              <a:rPr lang="en-US" dirty="0" err="1"/>
              <a:t>endişelerini</a:t>
            </a:r>
            <a:r>
              <a:rPr lang="en-US" dirty="0"/>
              <a:t> </a:t>
            </a:r>
            <a:r>
              <a:rPr lang="en-US" dirty="0" err="1"/>
              <a:t>bir</a:t>
            </a:r>
            <a:r>
              <a:rPr lang="en-US" dirty="0"/>
              <a:t> </a:t>
            </a:r>
            <a:r>
              <a:rPr lang="en-US" dirty="0" err="1"/>
              <a:t>kenara</a:t>
            </a:r>
            <a:r>
              <a:rPr lang="en-US" dirty="0"/>
              <a:t> </a:t>
            </a:r>
            <a:r>
              <a:rPr lang="en-US" dirty="0" err="1"/>
              <a:t>bırakma</a:t>
            </a:r>
            <a:r>
              <a:rPr lang="en-US" dirty="0"/>
              <a:t> </a:t>
            </a:r>
            <a:r>
              <a:rPr lang="en-US" dirty="0" err="1"/>
              <a:t>yeteneğine</a:t>
            </a:r>
            <a:r>
              <a:rPr lang="en-US" dirty="0"/>
              <a:t> </a:t>
            </a:r>
            <a:r>
              <a:rPr lang="en-US" dirty="0" err="1"/>
              <a:t>sahipken</a:t>
            </a:r>
            <a:r>
              <a:rPr lang="en-US" dirty="0"/>
              <a:t>, </a:t>
            </a:r>
            <a:r>
              <a:rPr lang="en-US" dirty="0" err="1"/>
              <a:t>kendi</a:t>
            </a:r>
            <a:r>
              <a:rPr lang="en-US" dirty="0"/>
              <a:t> </a:t>
            </a:r>
            <a:r>
              <a:rPr lang="en-US" dirty="0" err="1"/>
              <a:t>ihtiyaçlarını</a:t>
            </a:r>
            <a:r>
              <a:rPr lang="en-US" dirty="0"/>
              <a:t> </a:t>
            </a:r>
            <a:r>
              <a:rPr lang="en-US" dirty="0" err="1"/>
              <a:t>ve</a:t>
            </a:r>
            <a:r>
              <a:rPr lang="en-US" dirty="0"/>
              <a:t> </a:t>
            </a:r>
            <a:r>
              <a:rPr lang="en-US" dirty="0" err="1"/>
              <a:t>isteklerini</a:t>
            </a:r>
            <a:r>
              <a:rPr lang="en-US" dirty="0"/>
              <a:t> </a:t>
            </a:r>
            <a:r>
              <a:rPr lang="en-US" dirty="0" err="1"/>
              <a:t>başarılı</a:t>
            </a:r>
            <a:r>
              <a:rPr lang="en-US" dirty="0"/>
              <a:t> </a:t>
            </a:r>
            <a:r>
              <a:rPr lang="en-US" dirty="0" err="1"/>
              <a:t>bir</a:t>
            </a:r>
            <a:r>
              <a:rPr lang="en-US" dirty="0"/>
              <a:t> </a:t>
            </a:r>
            <a:r>
              <a:rPr lang="en-US" dirty="0" err="1"/>
              <a:t>şekilde</a:t>
            </a:r>
            <a:r>
              <a:rPr lang="en-US" dirty="0"/>
              <a:t> </a:t>
            </a:r>
            <a:r>
              <a:rPr lang="en-US" dirty="0" err="1"/>
              <a:t>ifade</a:t>
            </a:r>
            <a:r>
              <a:rPr lang="en-US" dirty="0"/>
              <a:t> </a:t>
            </a:r>
            <a:r>
              <a:rPr lang="en-US" dirty="0" err="1"/>
              <a:t>etmelerini</a:t>
            </a:r>
            <a:r>
              <a:rPr lang="en-US" dirty="0"/>
              <a:t> </a:t>
            </a:r>
            <a:r>
              <a:rPr lang="en-US" dirty="0" err="1"/>
              <a:t>sağlar</a:t>
            </a:r>
            <a:r>
              <a:rPr lang="en-US" dirty="0"/>
              <a:t>.</a:t>
            </a:r>
          </a:p>
          <a:p>
            <a:pPr marL="342900" indent="-342900">
              <a:buFont typeface="Wingdings" panose="05000000000000000000" pitchFamily="2" charset="2"/>
              <a:buChar char="ü"/>
            </a:pPr>
            <a:r>
              <a:rPr lang="en-US" dirty="0"/>
              <a:t>Bu, </a:t>
            </a:r>
            <a:r>
              <a:rPr lang="en-US" dirty="0" err="1"/>
              <a:t>empati</a:t>
            </a:r>
            <a:r>
              <a:rPr lang="en-US" dirty="0"/>
              <a:t> </a:t>
            </a:r>
            <a:r>
              <a:rPr lang="en-US" dirty="0" err="1"/>
              <a:t>kurabilen</a:t>
            </a:r>
            <a:r>
              <a:rPr lang="en-US" dirty="0"/>
              <a:t> </a:t>
            </a:r>
            <a:r>
              <a:rPr lang="en-US" dirty="0" err="1"/>
              <a:t>insanların</a:t>
            </a:r>
            <a:r>
              <a:rPr lang="en-US" dirty="0"/>
              <a:t> </a:t>
            </a:r>
            <a:r>
              <a:rPr lang="en-US" dirty="0" err="1"/>
              <a:t>aynı</a:t>
            </a:r>
            <a:r>
              <a:rPr lang="en-US" dirty="0"/>
              <a:t> </a:t>
            </a:r>
            <a:r>
              <a:rPr lang="en-US" dirty="0" err="1"/>
              <a:t>zamanda</a:t>
            </a:r>
            <a:r>
              <a:rPr lang="en-US" dirty="0"/>
              <a:t> </a:t>
            </a:r>
            <a:r>
              <a:rPr lang="en-US" dirty="0" err="1"/>
              <a:t>yüksek</a:t>
            </a:r>
            <a:r>
              <a:rPr lang="en-US" dirty="0"/>
              <a:t> </a:t>
            </a:r>
            <a:r>
              <a:rPr lang="en-US" dirty="0" err="1"/>
              <a:t>benlik</a:t>
            </a:r>
            <a:r>
              <a:rPr lang="en-US" dirty="0"/>
              <a:t> </a:t>
            </a:r>
            <a:r>
              <a:rPr lang="en-US" dirty="0" err="1"/>
              <a:t>saygısından</a:t>
            </a:r>
            <a:r>
              <a:rPr lang="en-US" dirty="0"/>
              <a:t>, </a:t>
            </a:r>
            <a:r>
              <a:rPr lang="en-US" dirty="0" err="1"/>
              <a:t>azalan</a:t>
            </a:r>
            <a:r>
              <a:rPr lang="en-US" dirty="0"/>
              <a:t> </a:t>
            </a:r>
            <a:r>
              <a:rPr lang="en-US" dirty="0" err="1"/>
              <a:t>yalnızlıktan</a:t>
            </a:r>
            <a:r>
              <a:rPr lang="en-US" dirty="0"/>
              <a:t> </a:t>
            </a:r>
            <a:r>
              <a:rPr lang="en-US" dirty="0" err="1"/>
              <a:t>ve</a:t>
            </a:r>
            <a:r>
              <a:rPr lang="en-US" dirty="0"/>
              <a:t> </a:t>
            </a:r>
            <a:r>
              <a:rPr lang="en-US" dirty="0" err="1"/>
              <a:t>kim</a:t>
            </a:r>
            <a:r>
              <a:rPr lang="en-US" dirty="0"/>
              <a:t> </a:t>
            </a:r>
            <a:r>
              <a:rPr lang="en-US" dirty="0" err="1"/>
              <a:t>olduklarına</a:t>
            </a:r>
            <a:r>
              <a:rPr lang="en-US" dirty="0"/>
              <a:t> </a:t>
            </a:r>
            <a:r>
              <a:rPr lang="en-US" dirty="0" err="1"/>
              <a:t>dair</a:t>
            </a:r>
            <a:r>
              <a:rPr lang="en-US" dirty="0"/>
              <a:t> </a:t>
            </a:r>
            <a:r>
              <a:rPr lang="en-US" dirty="0" err="1"/>
              <a:t>güçlü</a:t>
            </a:r>
            <a:r>
              <a:rPr lang="en-US" dirty="0"/>
              <a:t> </a:t>
            </a:r>
            <a:r>
              <a:rPr lang="en-US" dirty="0" err="1"/>
              <a:t>bir</a:t>
            </a:r>
            <a:r>
              <a:rPr lang="en-US" dirty="0"/>
              <a:t> </a:t>
            </a:r>
            <a:r>
              <a:rPr lang="en-US" dirty="0" err="1"/>
              <a:t>anlayıştan</a:t>
            </a:r>
            <a:r>
              <a:rPr lang="en-US" dirty="0"/>
              <a:t> </a:t>
            </a:r>
            <a:r>
              <a:rPr lang="en-US" dirty="0" err="1"/>
              <a:t>faydalanacakları</a:t>
            </a:r>
            <a:r>
              <a:rPr lang="en-US" dirty="0"/>
              <a:t> </a:t>
            </a:r>
            <a:r>
              <a:rPr lang="en-US" dirty="0" err="1"/>
              <a:t>ve</a:t>
            </a:r>
            <a:r>
              <a:rPr lang="en-US" dirty="0"/>
              <a:t> </a:t>
            </a:r>
            <a:r>
              <a:rPr lang="en-US" dirty="0" err="1"/>
              <a:t>bunu</a:t>
            </a:r>
            <a:r>
              <a:rPr lang="en-US" dirty="0"/>
              <a:t> </a:t>
            </a:r>
            <a:r>
              <a:rPr lang="en-US" dirty="0" err="1"/>
              <a:t>yaparken</a:t>
            </a:r>
            <a:r>
              <a:rPr lang="en-US" dirty="0"/>
              <a:t> </a:t>
            </a:r>
            <a:r>
              <a:rPr lang="en-US" dirty="0" err="1"/>
              <a:t>daha</a:t>
            </a:r>
            <a:r>
              <a:rPr lang="en-US" dirty="0"/>
              <a:t> </a:t>
            </a:r>
            <a:r>
              <a:rPr lang="en-US" dirty="0" err="1"/>
              <a:t>dirençli</a:t>
            </a:r>
            <a:r>
              <a:rPr lang="en-US" dirty="0"/>
              <a:t> hale </a:t>
            </a:r>
            <a:r>
              <a:rPr lang="en-US" dirty="0" err="1"/>
              <a:t>gelecekleri</a:t>
            </a:r>
            <a:r>
              <a:rPr lang="en-US" dirty="0"/>
              <a:t> </a:t>
            </a:r>
            <a:r>
              <a:rPr lang="en-US" dirty="0" err="1"/>
              <a:t>anlamına</a:t>
            </a:r>
            <a:r>
              <a:rPr lang="en-US" dirty="0"/>
              <a:t> </a:t>
            </a:r>
            <a:r>
              <a:rPr lang="en-US" dirty="0" err="1"/>
              <a:t>gelir</a:t>
            </a:r>
            <a:r>
              <a:rPr lang="en-US" dirty="0"/>
              <a:t>.</a:t>
            </a:r>
          </a:p>
          <a:p>
            <a:pPr marL="342900" indent="-342900">
              <a:buFont typeface="Wingdings" panose="05000000000000000000" pitchFamily="2" charset="2"/>
              <a:buChar char="ü"/>
            </a:pPr>
            <a:r>
              <a:rPr lang="en-US" dirty="0" err="1"/>
              <a:t>Dayanıklı</a:t>
            </a:r>
            <a:r>
              <a:rPr lang="en-US" dirty="0"/>
              <a:t> </a:t>
            </a:r>
            <a:r>
              <a:rPr lang="en-US" dirty="0" err="1"/>
              <a:t>biri</a:t>
            </a:r>
            <a:r>
              <a:rPr lang="en-US" dirty="0"/>
              <a:t>, </a:t>
            </a:r>
            <a:r>
              <a:rPr lang="en-US" dirty="0" err="1"/>
              <a:t>çatışma</a:t>
            </a:r>
            <a:r>
              <a:rPr lang="en-US" dirty="0"/>
              <a:t> </a:t>
            </a:r>
            <a:r>
              <a:rPr lang="en-US" dirty="0" err="1"/>
              <a:t>veya</a:t>
            </a:r>
            <a:r>
              <a:rPr lang="en-US" dirty="0"/>
              <a:t> </a:t>
            </a:r>
            <a:r>
              <a:rPr lang="en-US" dirty="0" err="1"/>
              <a:t>zorluk</a:t>
            </a:r>
            <a:r>
              <a:rPr lang="en-US" dirty="0"/>
              <a:t> </a:t>
            </a:r>
            <a:r>
              <a:rPr lang="en-US" dirty="0" err="1"/>
              <a:t>durumlarından</a:t>
            </a:r>
            <a:r>
              <a:rPr lang="en-US" dirty="0"/>
              <a:t> </a:t>
            </a:r>
            <a:r>
              <a:rPr lang="en-US" dirty="0" err="1"/>
              <a:t>kaynaklanabilecek</a:t>
            </a:r>
            <a:r>
              <a:rPr lang="en-US" dirty="0"/>
              <a:t> </a:t>
            </a:r>
            <a:r>
              <a:rPr lang="en-US" dirty="0" err="1"/>
              <a:t>olumsuz</a:t>
            </a:r>
            <a:r>
              <a:rPr lang="en-US" dirty="0"/>
              <a:t> </a:t>
            </a:r>
            <a:r>
              <a:rPr lang="en-US" dirty="0" err="1"/>
              <a:t>duygusal</a:t>
            </a:r>
            <a:r>
              <a:rPr lang="en-US" dirty="0"/>
              <a:t> </a:t>
            </a:r>
            <a:r>
              <a:rPr lang="en-US" dirty="0" err="1"/>
              <a:t>ve</a:t>
            </a:r>
            <a:r>
              <a:rPr lang="en-US" dirty="0"/>
              <a:t> </a:t>
            </a:r>
            <a:r>
              <a:rPr lang="en-US" dirty="0" err="1"/>
              <a:t>fiziksel</a:t>
            </a:r>
            <a:r>
              <a:rPr lang="en-US" dirty="0"/>
              <a:t> </a:t>
            </a:r>
            <a:r>
              <a:rPr lang="en-US" dirty="0" err="1"/>
              <a:t>sonuçların</a:t>
            </a:r>
            <a:r>
              <a:rPr lang="en-US" dirty="0"/>
              <a:t> </a:t>
            </a:r>
            <a:r>
              <a:rPr lang="en-US" dirty="0" err="1"/>
              <a:t>üstesinden</a:t>
            </a:r>
            <a:r>
              <a:rPr lang="en-US" dirty="0"/>
              <a:t> </a:t>
            </a:r>
            <a:r>
              <a:rPr lang="en-US" dirty="0" err="1"/>
              <a:t>gelebilir</a:t>
            </a:r>
            <a:r>
              <a:rPr lang="en-US" dirty="0"/>
              <a:t>.</a:t>
            </a:r>
            <a:endParaRPr lang="en-US" dirty="0"/>
          </a:p>
        </p:txBody>
      </p:sp>
      <p:sp>
        <p:nvSpPr>
          <p:cNvPr id="4" name="TextBox 3">
            <a:extLst>
              <a:ext uri="{FF2B5EF4-FFF2-40B4-BE49-F238E27FC236}">
                <a16:creationId xmlns:a16="http://schemas.microsoft.com/office/drawing/2014/main" xmlns="" id="{91D27C51-5CD3-0D09-3B0A-97D9232A0D15}"/>
              </a:ext>
            </a:extLst>
          </p:cNvPr>
          <p:cNvSpPr txBox="1"/>
          <p:nvPr/>
        </p:nvSpPr>
        <p:spPr>
          <a:xfrm>
            <a:off x="200025" y="6467475"/>
            <a:ext cx="8280537" cy="276999"/>
          </a:xfrm>
          <a:prstGeom prst="rect">
            <a:avLst/>
          </a:prstGeom>
          <a:noFill/>
        </p:spPr>
        <p:txBody>
          <a:bodyPr wrap="none" rtlCol="0">
            <a:spAutoFit/>
          </a:bodyPr>
          <a:lstStyle/>
          <a:p>
            <a:r>
              <a:rPr lang="hr-BA" sz="1200" dirty="0">
                <a:solidFill>
                  <a:srgbClr val="7F7F7F"/>
                </a:solidFill>
              </a:rPr>
              <a:t>SOURCE: https://peel-h.schools.nsw.gov.au/supporting-our-students/health-schools-healthy-futures/empathy-and-resilience.html</a:t>
            </a:r>
            <a:endParaRPr lang="en-US" sz="1200" dirty="0">
              <a:solidFill>
                <a:srgbClr val="7F7F7F"/>
              </a:solidFill>
            </a:endParaRPr>
          </a:p>
        </p:txBody>
      </p:sp>
    </p:spTree>
    <p:extLst>
      <p:ext uri="{BB962C8B-B14F-4D97-AF65-F5344CB8AC3E}">
        <p14:creationId xmlns:p14="http://schemas.microsoft.com/office/powerpoint/2010/main" val="2455873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1869" b="11869"/>
          <a:stretch>
            <a:fillRect/>
          </a:stretch>
        </p:blipFill>
        <p:spPr/>
      </p:pic>
      <p:sp>
        <p:nvSpPr>
          <p:cNvPr id="6" name="Text Placeholder 5">
            <a:extLst>
              <a:ext uri="{FF2B5EF4-FFF2-40B4-BE49-F238E27FC236}">
                <a16:creationId xmlns:a16="http://schemas.microsoft.com/office/drawing/2014/main" xmlns="" id="{98F0CEDC-AF6B-FE4C-96E1-65402113D5F1}"/>
              </a:ext>
            </a:extLst>
          </p:cNvPr>
          <p:cNvSpPr>
            <a:spLocks noGrp="1"/>
          </p:cNvSpPr>
          <p:nvPr>
            <p:ph type="body" sz="quarter" idx="16"/>
          </p:nvPr>
        </p:nvSpPr>
        <p:spPr>
          <a:xfrm>
            <a:off x="6222343" y="897925"/>
            <a:ext cx="795851" cy="637758"/>
          </a:xfrm>
        </p:spPr>
        <p:txBody>
          <a:bodyPr>
            <a:noAutofit/>
          </a:bodyPr>
          <a:lstStyle/>
          <a:p>
            <a:r>
              <a:rPr lang="hr-BA" sz="4400" dirty="0"/>
              <a:t>02</a:t>
            </a:r>
            <a:endParaRPr lang="en-US" sz="4400" dirty="0"/>
          </a:p>
        </p:txBody>
      </p:sp>
      <p:sp>
        <p:nvSpPr>
          <p:cNvPr id="3" name="Rectangle 2"/>
          <p:cNvSpPr/>
          <p:nvPr/>
        </p:nvSpPr>
        <p:spPr>
          <a:xfrm>
            <a:off x="6222343" y="1423773"/>
            <a:ext cx="6656895" cy="1754326"/>
          </a:xfrm>
          <a:prstGeom prst="rect">
            <a:avLst/>
          </a:prstGeom>
        </p:spPr>
        <p:txBody>
          <a:bodyPr wrap="square">
            <a:spAutoFit/>
          </a:bodyPr>
          <a:lstStyle/>
          <a:p>
            <a:r>
              <a:rPr lang="en-US" sz="3600" dirty="0" err="1">
                <a:solidFill>
                  <a:schemeClr val="bg1"/>
                </a:solidFill>
              </a:rPr>
              <a:t>Arabuluculuk</a:t>
            </a:r>
            <a:r>
              <a:rPr lang="en-US" sz="3600" dirty="0">
                <a:solidFill>
                  <a:schemeClr val="bg1"/>
                </a:solidFill>
              </a:rPr>
              <a:t> </a:t>
            </a:r>
            <a:r>
              <a:rPr lang="en-US" sz="3600" dirty="0" err="1">
                <a:solidFill>
                  <a:schemeClr val="bg1"/>
                </a:solidFill>
              </a:rPr>
              <a:t>ile</a:t>
            </a:r>
            <a:r>
              <a:rPr lang="en-US" sz="3600" dirty="0">
                <a:solidFill>
                  <a:schemeClr val="bg1"/>
                </a:solidFill>
              </a:rPr>
              <a:t> </a:t>
            </a:r>
            <a:r>
              <a:rPr lang="en-US" sz="3600" dirty="0" err="1">
                <a:solidFill>
                  <a:schemeClr val="bg1"/>
                </a:solidFill>
              </a:rPr>
              <a:t>çözülmesi</a:t>
            </a:r>
            <a:r>
              <a:rPr lang="en-US" sz="3600" dirty="0">
                <a:solidFill>
                  <a:schemeClr val="bg1"/>
                </a:solidFill>
              </a:rPr>
              <a:t> </a:t>
            </a:r>
            <a:r>
              <a:rPr lang="en-US" sz="3600" dirty="0" err="1">
                <a:solidFill>
                  <a:schemeClr val="bg1"/>
                </a:solidFill>
              </a:rPr>
              <a:t>gereken</a:t>
            </a:r>
            <a:r>
              <a:rPr lang="en-US" sz="3600" dirty="0">
                <a:solidFill>
                  <a:schemeClr val="bg1"/>
                </a:solidFill>
              </a:rPr>
              <a:t> </a:t>
            </a:r>
            <a:r>
              <a:rPr lang="en-US" sz="3600" dirty="0" err="1">
                <a:solidFill>
                  <a:schemeClr val="bg1"/>
                </a:solidFill>
              </a:rPr>
              <a:t>sorunların</a:t>
            </a:r>
            <a:r>
              <a:rPr lang="en-US" sz="3600" dirty="0">
                <a:solidFill>
                  <a:schemeClr val="bg1"/>
                </a:solidFill>
              </a:rPr>
              <a:t> </a:t>
            </a:r>
            <a:r>
              <a:rPr lang="en-US" sz="3600" dirty="0" err="1">
                <a:solidFill>
                  <a:schemeClr val="bg1"/>
                </a:solidFill>
              </a:rPr>
              <a:t>belirlenmesi</a:t>
            </a:r>
            <a:r>
              <a:rPr lang="en-US" sz="3600" dirty="0">
                <a:solidFill>
                  <a:schemeClr val="bg1"/>
                </a:solidFill>
              </a:rPr>
              <a:t> </a:t>
            </a:r>
            <a:r>
              <a:rPr lang="en-US" sz="3600" dirty="0" err="1">
                <a:solidFill>
                  <a:schemeClr val="bg1"/>
                </a:solidFill>
              </a:rPr>
              <a:t>ve</a:t>
            </a:r>
            <a:r>
              <a:rPr lang="en-US" sz="3600" dirty="0">
                <a:solidFill>
                  <a:schemeClr val="bg1"/>
                </a:solidFill>
              </a:rPr>
              <a:t> </a:t>
            </a:r>
            <a:r>
              <a:rPr lang="en-US" sz="3600" dirty="0" err="1">
                <a:solidFill>
                  <a:schemeClr val="bg1"/>
                </a:solidFill>
              </a:rPr>
              <a:t>önceliklendirilmesi</a:t>
            </a:r>
            <a:endParaRPr lang="en-US" sz="3600" dirty="0">
              <a:solidFill>
                <a:schemeClr val="bg1"/>
              </a:solidFill>
            </a:endParaRPr>
          </a:p>
        </p:txBody>
      </p:sp>
    </p:spTree>
    <p:extLst>
      <p:ext uri="{BB962C8B-B14F-4D97-AF65-F5344CB8AC3E}">
        <p14:creationId xmlns:p14="http://schemas.microsoft.com/office/powerpoint/2010/main" val="3549799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CF32F0B-D2C8-45C0-B8DA-002E5DDB3C15}"/>
              </a:ext>
            </a:extLst>
          </p:cNvPr>
          <p:cNvSpPr>
            <a:spLocks noGrp="1"/>
          </p:cNvSpPr>
          <p:nvPr>
            <p:ph type="body" sz="quarter" idx="14"/>
          </p:nvPr>
        </p:nvSpPr>
        <p:spPr>
          <a:xfrm>
            <a:off x="980885" y="2490592"/>
            <a:ext cx="10498832" cy="3245241"/>
          </a:xfrm>
        </p:spPr>
        <p:txBody>
          <a:bodyPr/>
          <a:lstStyle/>
          <a:p>
            <a:pPr marL="342900" indent="-342900">
              <a:buClr>
                <a:srgbClr val="1BA19A"/>
              </a:buClr>
              <a:buFont typeface="Wingdings" panose="05000000000000000000" pitchFamily="2" charset="2"/>
              <a:buChar char="ü"/>
            </a:pPr>
            <a:r>
              <a:rPr lang="hr-BA" dirty="0"/>
              <a:t>Etkili Göçmen Topluluğu Arabulucuları, </a:t>
            </a:r>
            <a:r>
              <a:rPr lang="hr-BA" b="1" dirty="0">
                <a:solidFill>
                  <a:srgbClr val="92D050"/>
                </a:solidFill>
              </a:rPr>
              <a:t>göçmen topluluklarındaki insanların haklarını ve çıkarlarını temsil eder</a:t>
            </a:r>
            <a:r>
              <a:rPr lang="hr-BA" b="1" dirty="0" smtClean="0">
                <a:solidFill>
                  <a:srgbClr val="92D050"/>
                </a:solidFill>
              </a:rPr>
              <a:t>.</a:t>
            </a:r>
            <a:r>
              <a:rPr lang="tr-TR" b="1" dirty="0" smtClean="0">
                <a:solidFill>
                  <a:srgbClr val="92D050"/>
                </a:solidFill>
              </a:rPr>
              <a:t> </a:t>
            </a:r>
            <a:endParaRPr lang="en-GB" dirty="0" smtClean="0">
              <a:solidFill>
                <a:srgbClr val="92D050"/>
              </a:solidFill>
            </a:endParaRPr>
          </a:p>
          <a:p>
            <a:pPr marL="342900" indent="-342900">
              <a:buClr>
                <a:srgbClr val="1BA19A"/>
              </a:buClr>
              <a:buFont typeface="Wingdings" panose="05000000000000000000" pitchFamily="2" charset="2"/>
              <a:buChar char="ü"/>
            </a:pPr>
            <a:r>
              <a:rPr lang="en-GB" dirty="0" err="1"/>
              <a:t>Etkili</a:t>
            </a:r>
            <a:r>
              <a:rPr lang="en-GB" dirty="0"/>
              <a:t> </a:t>
            </a:r>
            <a:r>
              <a:rPr lang="en-GB" dirty="0" err="1"/>
              <a:t>arabuluculuk</a:t>
            </a:r>
            <a:r>
              <a:rPr lang="en-GB" dirty="0"/>
              <a:t>, </a:t>
            </a:r>
            <a:r>
              <a:rPr lang="en-GB" dirty="0" err="1"/>
              <a:t>herhangi</a:t>
            </a:r>
            <a:r>
              <a:rPr lang="en-GB" dirty="0"/>
              <a:t> </a:t>
            </a:r>
            <a:r>
              <a:rPr lang="en-GB" dirty="0" err="1"/>
              <a:t>bir</a:t>
            </a:r>
            <a:r>
              <a:rPr lang="en-GB" dirty="0"/>
              <a:t> </a:t>
            </a:r>
            <a:r>
              <a:rPr lang="en-GB" dirty="0" err="1"/>
              <a:t>türden</a:t>
            </a:r>
            <a:r>
              <a:rPr lang="en-GB" dirty="0"/>
              <a:t>, </a:t>
            </a:r>
            <a:r>
              <a:rPr lang="en-GB" b="1" dirty="0" err="1">
                <a:solidFill>
                  <a:srgbClr val="1BA19A"/>
                </a:solidFill>
              </a:rPr>
              <a:t>sağlam</a:t>
            </a:r>
            <a:r>
              <a:rPr lang="en-GB" b="1" dirty="0">
                <a:solidFill>
                  <a:srgbClr val="1BA19A"/>
                </a:solidFill>
              </a:rPr>
              <a:t> </a:t>
            </a:r>
            <a:r>
              <a:rPr lang="en-GB" b="1" dirty="0" err="1">
                <a:solidFill>
                  <a:srgbClr val="1BA19A"/>
                </a:solidFill>
              </a:rPr>
              <a:t>bir</a:t>
            </a:r>
            <a:r>
              <a:rPr lang="en-GB" b="1" dirty="0">
                <a:solidFill>
                  <a:srgbClr val="1BA19A"/>
                </a:solidFill>
              </a:rPr>
              <a:t> </a:t>
            </a:r>
            <a:r>
              <a:rPr lang="en-GB" b="1" dirty="0" err="1">
                <a:solidFill>
                  <a:srgbClr val="1BA19A"/>
                </a:solidFill>
              </a:rPr>
              <a:t>strateji</a:t>
            </a:r>
            <a:r>
              <a:rPr lang="en-GB" b="1" dirty="0">
                <a:solidFill>
                  <a:srgbClr val="1BA19A"/>
                </a:solidFill>
              </a:rPr>
              <a:t> </a:t>
            </a:r>
            <a:r>
              <a:rPr lang="en-GB" b="1" dirty="0" err="1">
                <a:solidFill>
                  <a:srgbClr val="1BA19A"/>
                </a:solidFill>
              </a:rPr>
              <a:t>oluşturmayı</a:t>
            </a:r>
            <a:r>
              <a:rPr lang="en-GB" b="1" dirty="0">
                <a:solidFill>
                  <a:srgbClr val="1BA19A"/>
                </a:solidFill>
              </a:rPr>
              <a:t> </a:t>
            </a:r>
            <a:r>
              <a:rPr lang="en-GB" b="1" dirty="0" err="1">
                <a:solidFill>
                  <a:srgbClr val="1BA19A"/>
                </a:solidFill>
              </a:rPr>
              <a:t>veya</a:t>
            </a:r>
            <a:r>
              <a:rPr lang="en-GB" b="1" dirty="0">
                <a:solidFill>
                  <a:srgbClr val="1BA19A"/>
                </a:solidFill>
              </a:rPr>
              <a:t> </a:t>
            </a:r>
            <a:r>
              <a:rPr lang="en-GB" b="1" dirty="0" err="1">
                <a:solidFill>
                  <a:srgbClr val="1BA19A"/>
                </a:solidFill>
              </a:rPr>
              <a:t>arabuluculuk</a:t>
            </a:r>
            <a:r>
              <a:rPr lang="en-GB" b="1" dirty="0">
                <a:solidFill>
                  <a:srgbClr val="1BA19A"/>
                </a:solidFill>
              </a:rPr>
              <a:t> </a:t>
            </a:r>
            <a:r>
              <a:rPr lang="en-GB" b="1" dirty="0" err="1">
                <a:solidFill>
                  <a:srgbClr val="1BA19A"/>
                </a:solidFill>
              </a:rPr>
              <a:t>hedeflerinize</a:t>
            </a:r>
            <a:r>
              <a:rPr lang="en-GB" b="1" dirty="0">
                <a:solidFill>
                  <a:srgbClr val="1BA19A"/>
                </a:solidFill>
              </a:rPr>
              <a:t> </a:t>
            </a:r>
            <a:r>
              <a:rPr lang="en-GB" b="1" dirty="0" err="1">
                <a:solidFill>
                  <a:srgbClr val="1BA19A"/>
                </a:solidFill>
              </a:rPr>
              <a:t>ulaşma</a:t>
            </a:r>
            <a:r>
              <a:rPr lang="en-GB" b="1" dirty="0">
                <a:solidFill>
                  <a:srgbClr val="1BA19A"/>
                </a:solidFill>
              </a:rPr>
              <a:t> </a:t>
            </a:r>
            <a:r>
              <a:rPr lang="en-GB" b="1" dirty="0" err="1">
                <a:solidFill>
                  <a:srgbClr val="1BA19A"/>
                </a:solidFill>
              </a:rPr>
              <a:t>konusunda</a:t>
            </a:r>
            <a:r>
              <a:rPr lang="en-GB" b="1" dirty="0">
                <a:solidFill>
                  <a:srgbClr val="1BA19A"/>
                </a:solidFill>
              </a:rPr>
              <a:t> </a:t>
            </a:r>
            <a:r>
              <a:rPr lang="en-GB" b="1" dirty="0" err="1">
                <a:solidFill>
                  <a:srgbClr val="1BA19A"/>
                </a:solidFill>
              </a:rPr>
              <a:t>kendinizi</a:t>
            </a:r>
            <a:r>
              <a:rPr lang="en-GB" b="1" dirty="0">
                <a:solidFill>
                  <a:srgbClr val="1BA19A"/>
                </a:solidFill>
              </a:rPr>
              <a:t> </a:t>
            </a:r>
            <a:r>
              <a:rPr lang="en-GB" b="1" dirty="0" err="1">
                <a:solidFill>
                  <a:srgbClr val="1BA19A"/>
                </a:solidFill>
              </a:rPr>
              <a:t>rahat</a:t>
            </a:r>
            <a:r>
              <a:rPr lang="en-GB" b="1" dirty="0">
                <a:solidFill>
                  <a:srgbClr val="1BA19A"/>
                </a:solidFill>
              </a:rPr>
              <a:t> </a:t>
            </a:r>
            <a:r>
              <a:rPr lang="en-GB" b="1" dirty="0" err="1">
                <a:solidFill>
                  <a:srgbClr val="1BA19A"/>
                </a:solidFill>
              </a:rPr>
              <a:t>ve</a:t>
            </a:r>
            <a:r>
              <a:rPr lang="en-GB" b="1" dirty="0">
                <a:solidFill>
                  <a:srgbClr val="1BA19A"/>
                </a:solidFill>
              </a:rPr>
              <a:t> </a:t>
            </a:r>
            <a:r>
              <a:rPr lang="en-GB" b="1" dirty="0" err="1">
                <a:solidFill>
                  <a:srgbClr val="1BA19A"/>
                </a:solidFill>
              </a:rPr>
              <a:t>güvende</a:t>
            </a:r>
            <a:r>
              <a:rPr lang="en-GB" b="1" dirty="0">
                <a:solidFill>
                  <a:srgbClr val="1BA19A"/>
                </a:solidFill>
              </a:rPr>
              <a:t> </a:t>
            </a:r>
            <a:r>
              <a:rPr lang="en-GB" dirty="0" err="1"/>
              <a:t>hissetmenize</a:t>
            </a:r>
            <a:r>
              <a:rPr lang="en-GB" dirty="0"/>
              <a:t> </a:t>
            </a:r>
            <a:r>
              <a:rPr lang="en-GB" dirty="0" err="1"/>
              <a:t>yardımcı</a:t>
            </a:r>
            <a:r>
              <a:rPr lang="en-GB" dirty="0"/>
              <a:t> </a:t>
            </a:r>
            <a:r>
              <a:rPr lang="en-GB" dirty="0" err="1"/>
              <a:t>olacak</a:t>
            </a:r>
            <a:r>
              <a:rPr lang="en-GB" dirty="0"/>
              <a:t> </a:t>
            </a:r>
            <a:r>
              <a:rPr lang="en-GB" dirty="0" err="1"/>
              <a:t>beceriler</a:t>
            </a:r>
            <a:r>
              <a:rPr lang="en-GB" dirty="0"/>
              <a:t> </a:t>
            </a:r>
            <a:r>
              <a:rPr lang="en-GB" dirty="0" err="1"/>
              <a:t>planlamayı</a:t>
            </a:r>
            <a:r>
              <a:rPr lang="en-GB" dirty="0"/>
              <a:t> </a:t>
            </a:r>
            <a:r>
              <a:rPr lang="en-GB" dirty="0" err="1"/>
              <a:t>ve</a:t>
            </a:r>
            <a:r>
              <a:rPr lang="en-GB" dirty="0"/>
              <a:t> </a:t>
            </a:r>
            <a:r>
              <a:rPr lang="en-GB" dirty="0" err="1"/>
              <a:t>uygulama</a:t>
            </a:r>
            <a:r>
              <a:rPr lang="en-GB" dirty="0"/>
              <a:t> </a:t>
            </a:r>
            <a:r>
              <a:rPr lang="en-GB" dirty="0" err="1"/>
              <a:t>becerilerini</a:t>
            </a:r>
            <a:r>
              <a:rPr lang="en-GB" dirty="0"/>
              <a:t> </a:t>
            </a:r>
            <a:r>
              <a:rPr lang="en-GB" dirty="0" err="1"/>
              <a:t>gerektirir</a:t>
            </a:r>
            <a:r>
              <a:rPr lang="en-GB" dirty="0" smtClean="0"/>
              <a:t>.</a:t>
            </a:r>
            <a:r>
              <a:rPr lang="tr-TR" dirty="0" smtClean="0"/>
              <a:t> </a:t>
            </a:r>
            <a:r>
              <a:rPr lang="en-GB" dirty="0" err="1"/>
              <a:t>Arabuluculuk</a:t>
            </a:r>
            <a:r>
              <a:rPr lang="en-GB" dirty="0"/>
              <a:t> </a:t>
            </a:r>
            <a:r>
              <a:rPr lang="en-GB" dirty="0" err="1"/>
              <a:t>çabalarınızı</a:t>
            </a:r>
            <a:r>
              <a:rPr lang="en-GB" dirty="0"/>
              <a:t> </a:t>
            </a:r>
            <a:r>
              <a:rPr lang="en-GB" dirty="0" err="1"/>
              <a:t>etkili</a:t>
            </a:r>
            <a:r>
              <a:rPr lang="en-GB" dirty="0"/>
              <a:t> </a:t>
            </a:r>
            <a:r>
              <a:rPr lang="en-GB" dirty="0" err="1"/>
              <a:t>kılmak</a:t>
            </a:r>
            <a:r>
              <a:rPr lang="en-GB" dirty="0"/>
              <a:t> </a:t>
            </a:r>
            <a:r>
              <a:rPr lang="en-GB" dirty="0" err="1"/>
              <a:t>için</a:t>
            </a:r>
            <a:r>
              <a:rPr lang="en-GB" dirty="0"/>
              <a:t> </a:t>
            </a:r>
            <a:r>
              <a:rPr lang="en-GB" dirty="0" err="1"/>
              <a:t>şunları</a:t>
            </a:r>
            <a:r>
              <a:rPr lang="en-GB" dirty="0"/>
              <a:t> </a:t>
            </a:r>
            <a:r>
              <a:rPr lang="en-GB" dirty="0" err="1"/>
              <a:t>yapmalısınız</a:t>
            </a:r>
            <a:r>
              <a:rPr lang="en-GB" dirty="0" smtClean="0"/>
              <a:t>:</a:t>
            </a:r>
            <a:endParaRPr lang="en-GB" dirty="0"/>
          </a:p>
          <a:p>
            <a:pPr marL="1168400" lvl="1" algn="l"/>
            <a:r>
              <a:rPr lang="en-GB" b="1" dirty="0">
                <a:solidFill>
                  <a:srgbClr val="28AF95"/>
                </a:solidFill>
              </a:rPr>
              <a:t>1. </a:t>
            </a:r>
            <a:r>
              <a:rPr lang="en-GB" b="1" dirty="0" err="1">
                <a:solidFill>
                  <a:srgbClr val="28AF95"/>
                </a:solidFill>
              </a:rPr>
              <a:t>Sorunu</a:t>
            </a:r>
            <a:r>
              <a:rPr lang="en-GB" b="1" dirty="0">
                <a:solidFill>
                  <a:srgbClr val="28AF95"/>
                </a:solidFill>
              </a:rPr>
              <a:t> </a:t>
            </a:r>
            <a:r>
              <a:rPr lang="en-GB" b="1" dirty="0" err="1">
                <a:solidFill>
                  <a:srgbClr val="28AF95"/>
                </a:solidFill>
              </a:rPr>
              <a:t>parçalayın</a:t>
            </a:r>
            <a:endParaRPr lang="en-GB" b="1" dirty="0">
              <a:solidFill>
                <a:srgbClr val="28AF95"/>
              </a:solidFill>
            </a:endParaRPr>
          </a:p>
          <a:p>
            <a:pPr marL="1168400" lvl="1" algn="l"/>
            <a:r>
              <a:rPr lang="en-GB" b="1" dirty="0">
                <a:solidFill>
                  <a:srgbClr val="28AF95"/>
                </a:solidFill>
              </a:rPr>
              <a:t>2. </a:t>
            </a:r>
            <a:r>
              <a:rPr lang="en-GB" b="1" dirty="0" err="1">
                <a:solidFill>
                  <a:srgbClr val="28AF95"/>
                </a:solidFill>
              </a:rPr>
              <a:t>Kendinizi</a:t>
            </a:r>
            <a:r>
              <a:rPr lang="en-GB" b="1" dirty="0">
                <a:solidFill>
                  <a:srgbClr val="28AF95"/>
                </a:solidFill>
              </a:rPr>
              <a:t> </a:t>
            </a:r>
            <a:r>
              <a:rPr lang="en-GB" b="1" dirty="0" err="1">
                <a:solidFill>
                  <a:srgbClr val="28AF95"/>
                </a:solidFill>
              </a:rPr>
              <a:t>eğitin</a:t>
            </a:r>
            <a:endParaRPr lang="en-GB" b="1" dirty="0">
              <a:solidFill>
                <a:srgbClr val="28AF95"/>
              </a:solidFill>
            </a:endParaRPr>
          </a:p>
          <a:p>
            <a:pPr marL="1168400" lvl="1" algn="l"/>
            <a:r>
              <a:rPr lang="en-GB" b="1" dirty="0">
                <a:solidFill>
                  <a:srgbClr val="28AF95"/>
                </a:solidFill>
              </a:rPr>
              <a:t>3. </a:t>
            </a:r>
            <a:r>
              <a:rPr lang="en-GB" b="1" dirty="0" err="1">
                <a:solidFill>
                  <a:srgbClr val="28AF95"/>
                </a:solidFill>
              </a:rPr>
              <a:t>İlgili</a:t>
            </a:r>
            <a:r>
              <a:rPr lang="en-GB" b="1" dirty="0">
                <a:solidFill>
                  <a:srgbClr val="28AF95"/>
                </a:solidFill>
              </a:rPr>
              <a:t> </a:t>
            </a:r>
            <a:r>
              <a:rPr lang="en-GB" b="1" dirty="0" err="1">
                <a:solidFill>
                  <a:srgbClr val="28AF95"/>
                </a:solidFill>
              </a:rPr>
              <a:t>hakları</a:t>
            </a:r>
            <a:r>
              <a:rPr lang="en-GB" b="1" dirty="0">
                <a:solidFill>
                  <a:srgbClr val="28AF95"/>
                </a:solidFill>
              </a:rPr>
              <a:t> </a:t>
            </a:r>
            <a:r>
              <a:rPr lang="en-GB" b="1" dirty="0" err="1">
                <a:solidFill>
                  <a:srgbClr val="28AF95"/>
                </a:solidFill>
              </a:rPr>
              <a:t>tanımlayın</a:t>
            </a:r>
            <a:endParaRPr lang="en-GB" b="1" dirty="0">
              <a:solidFill>
                <a:srgbClr val="28AF95"/>
              </a:solidFill>
            </a:endParaRPr>
          </a:p>
          <a:p>
            <a:pPr marL="1168400" lvl="1" algn="l"/>
            <a:r>
              <a:rPr lang="en-GB" b="1" dirty="0">
                <a:solidFill>
                  <a:srgbClr val="28AF95"/>
                </a:solidFill>
              </a:rPr>
              <a:t>4. </a:t>
            </a:r>
            <a:r>
              <a:rPr lang="en-GB" b="1" dirty="0" err="1">
                <a:solidFill>
                  <a:srgbClr val="28AF95"/>
                </a:solidFill>
              </a:rPr>
              <a:t>Sorunu</a:t>
            </a:r>
            <a:r>
              <a:rPr lang="en-GB" b="1" dirty="0">
                <a:solidFill>
                  <a:srgbClr val="28AF95"/>
                </a:solidFill>
              </a:rPr>
              <a:t> </a:t>
            </a:r>
            <a:r>
              <a:rPr lang="en-GB" b="1" dirty="0" err="1">
                <a:solidFill>
                  <a:srgbClr val="28AF95"/>
                </a:solidFill>
              </a:rPr>
              <a:t>çözmek</a:t>
            </a:r>
            <a:r>
              <a:rPr lang="en-GB" b="1" dirty="0">
                <a:solidFill>
                  <a:srgbClr val="28AF95"/>
                </a:solidFill>
              </a:rPr>
              <a:t> </a:t>
            </a:r>
            <a:r>
              <a:rPr lang="en-GB" b="1" dirty="0" err="1">
                <a:solidFill>
                  <a:srgbClr val="28AF95"/>
                </a:solidFill>
              </a:rPr>
              <a:t>için</a:t>
            </a:r>
            <a:r>
              <a:rPr lang="en-GB" b="1" dirty="0">
                <a:solidFill>
                  <a:srgbClr val="28AF95"/>
                </a:solidFill>
              </a:rPr>
              <a:t> </a:t>
            </a:r>
            <a:r>
              <a:rPr lang="en-GB" b="1" dirty="0" err="1">
                <a:solidFill>
                  <a:srgbClr val="28AF95"/>
                </a:solidFill>
              </a:rPr>
              <a:t>bir</a:t>
            </a:r>
            <a:r>
              <a:rPr lang="en-GB" b="1" dirty="0">
                <a:solidFill>
                  <a:srgbClr val="28AF95"/>
                </a:solidFill>
              </a:rPr>
              <a:t> </a:t>
            </a:r>
            <a:r>
              <a:rPr lang="en-GB" b="1" dirty="0" err="1">
                <a:solidFill>
                  <a:srgbClr val="28AF95"/>
                </a:solidFill>
              </a:rPr>
              <a:t>çözüm</a:t>
            </a:r>
            <a:r>
              <a:rPr lang="en-GB" b="1" dirty="0">
                <a:solidFill>
                  <a:srgbClr val="28AF95"/>
                </a:solidFill>
              </a:rPr>
              <a:t> (</a:t>
            </a:r>
            <a:r>
              <a:rPr lang="en-GB" b="1" dirty="0" err="1">
                <a:solidFill>
                  <a:srgbClr val="28AF95"/>
                </a:solidFill>
              </a:rPr>
              <a:t>hedef</a:t>
            </a:r>
            <a:r>
              <a:rPr lang="en-GB" b="1" dirty="0">
                <a:solidFill>
                  <a:srgbClr val="28AF95"/>
                </a:solidFill>
              </a:rPr>
              <a:t>) </a:t>
            </a:r>
            <a:r>
              <a:rPr lang="en-GB" b="1" dirty="0" err="1">
                <a:solidFill>
                  <a:srgbClr val="28AF95"/>
                </a:solidFill>
              </a:rPr>
              <a:t>ve</a:t>
            </a:r>
            <a:r>
              <a:rPr lang="en-GB" b="1" dirty="0">
                <a:solidFill>
                  <a:srgbClr val="28AF95"/>
                </a:solidFill>
              </a:rPr>
              <a:t> </a:t>
            </a:r>
            <a:r>
              <a:rPr lang="en-GB" b="1" dirty="0" err="1">
                <a:solidFill>
                  <a:srgbClr val="28AF95"/>
                </a:solidFill>
              </a:rPr>
              <a:t>strateji</a:t>
            </a:r>
            <a:r>
              <a:rPr lang="en-GB" b="1" dirty="0">
                <a:solidFill>
                  <a:srgbClr val="28AF95"/>
                </a:solidFill>
              </a:rPr>
              <a:t> </a:t>
            </a:r>
            <a:r>
              <a:rPr lang="en-GB" b="1" dirty="0" err="1">
                <a:solidFill>
                  <a:srgbClr val="28AF95"/>
                </a:solidFill>
              </a:rPr>
              <a:t>geliştirin</a:t>
            </a:r>
            <a:endParaRPr lang="en-GB" b="1" dirty="0">
              <a:solidFill>
                <a:srgbClr val="28AF95"/>
              </a:solidFill>
            </a:endParaRPr>
          </a:p>
        </p:txBody>
      </p:sp>
      <p:sp>
        <p:nvSpPr>
          <p:cNvPr id="4" name="Rectangle 3"/>
          <p:cNvSpPr/>
          <p:nvPr/>
        </p:nvSpPr>
        <p:spPr>
          <a:xfrm>
            <a:off x="980885" y="308908"/>
            <a:ext cx="9297648" cy="646331"/>
          </a:xfrm>
          <a:prstGeom prst="rect">
            <a:avLst/>
          </a:prstGeom>
        </p:spPr>
        <p:txBody>
          <a:bodyPr wrap="square">
            <a:spAutoFit/>
          </a:bodyPr>
          <a:lstStyle/>
          <a:p>
            <a:r>
              <a:rPr lang="tr-TR" sz="3600" b="1" dirty="0" smtClean="0">
                <a:solidFill>
                  <a:srgbClr val="92D050"/>
                </a:solidFill>
              </a:rPr>
              <a:t>Topluluk </a:t>
            </a:r>
            <a:r>
              <a:rPr lang="tr-TR" sz="3600" b="1" dirty="0">
                <a:solidFill>
                  <a:srgbClr val="92D050"/>
                </a:solidFill>
              </a:rPr>
              <a:t>Ortamında </a:t>
            </a:r>
            <a:r>
              <a:rPr lang="tr-TR" sz="3600" b="1" dirty="0">
                <a:solidFill>
                  <a:schemeClr val="bg1"/>
                </a:solidFill>
              </a:rPr>
              <a:t>Etkili </a:t>
            </a:r>
            <a:r>
              <a:rPr lang="tr-TR" sz="3600" b="1" dirty="0" smtClean="0">
                <a:solidFill>
                  <a:schemeClr val="bg1"/>
                </a:solidFill>
              </a:rPr>
              <a:t>Arabuluculuk</a:t>
            </a:r>
            <a:endParaRPr lang="bs-Latn-BA" sz="3600" b="1" dirty="0" smtClean="0">
              <a:solidFill>
                <a:schemeClr val="bg1"/>
              </a:solidFill>
            </a:endParaRPr>
          </a:p>
        </p:txBody>
      </p:sp>
    </p:spTree>
    <p:extLst>
      <p:ext uri="{BB962C8B-B14F-4D97-AF65-F5344CB8AC3E}">
        <p14:creationId xmlns:p14="http://schemas.microsoft.com/office/powerpoint/2010/main" val="175493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54754" y="966827"/>
            <a:ext cx="5890054" cy="658835"/>
          </a:xfrm>
          <a:prstGeom prst="rect">
            <a:avLst/>
          </a:prstGeom>
        </p:spPr>
        <p:txBody>
          <a:bodyPr wrap="square">
            <a:spAutoFit/>
          </a:bodyPr>
          <a:lstStyle/>
          <a:p>
            <a:pPr algn="ctr">
              <a:lnSpc>
                <a:spcPct val="107000"/>
              </a:lnSpc>
              <a:spcAft>
                <a:spcPts val="800"/>
              </a:spcAft>
            </a:pPr>
            <a:r>
              <a:rPr lang="bs-Latn-BA" sz="3600" b="1" dirty="0">
                <a:solidFill>
                  <a:srgbClr val="92D050"/>
                </a:solidFill>
              </a:rPr>
              <a:t>Sorunları belirleme</a:t>
            </a:r>
            <a:endParaRPr lang="en-US" sz="36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5955954" y="2592489"/>
            <a:ext cx="5881816" cy="2068195"/>
          </a:xfrm>
          <a:prstGeom prst="rect">
            <a:avLst/>
          </a:prstGeom>
        </p:spPr>
        <p:txBody>
          <a:bodyPr wrap="square">
            <a:spAutoFit/>
          </a:bodyPr>
          <a:lstStyle/>
          <a:p>
            <a:pPr algn="ctr">
              <a:lnSpc>
                <a:spcPct val="107000"/>
              </a:lnSpc>
              <a:spcAft>
                <a:spcPts val="800"/>
              </a:spcAft>
            </a:pPr>
            <a:r>
              <a:rPr lang="en-IE"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Arabulucu</a:t>
            </a:r>
            <a:r>
              <a:rPr lang="en-IE"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IE"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olarak</a:t>
            </a:r>
            <a:r>
              <a:rPr lang="en-IE"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IE"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temel</a:t>
            </a:r>
            <a:r>
              <a:rPr lang="en-IE"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IE"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amacınız</a:t>
            </a:r>
            <a:r>
              <a:rPr lang="en-IE"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IE"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arabuluculuk</a:t>
            </a:r>
            <a:r>
              <a:rPr lang="en-IE"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IE"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ile</a:t>
            </a:r>
            <a:r>
              <a:rPr lang="en-IE"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IE"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çözülebilecek</a:t>
            </a:r>
            <a:r>
              <a:rPr lang="en-IE"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IE"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tüm</a:t>
            </a:r>
            <a:r>
              <a:rPr lang="en-IE"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IE"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sorunları</a:t>
            </a:r>
            <a:r>
              <a:rPr lang="en-IE"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IE" sz="2400" b="1" i="1" dirty="0" err="1">
                <a:solidFill>
                  <a:srgbClr val="92D050"/>
                </a:solidFill>
                <a:latin typeface="Calibri" panose="020F0502020204030204" pitchFamily="34" charset="0"/>
                <a:ea typeface="Calibri" panose="020F0502020204030204" pitchFamily="34" charset="0"/>
                <a:cs typeface="Times New Roman" panose="02020603050405020304" pitchFamily="18" charset="0"/>
              </a:rPr>
              <a:t>tespit</a:t>
            </a:r>
            <a:r>
              <a:rPr lang="en-IE" sz="2400" b="1" i="1" dirty="0">
                <a:solidFill>
                  <a:srgbClr val="92D050"/>
                </a:solidFill>
                <a:latin typeface="Calibri" panose="020F0502020204030204" pitchFamily="34" charset="0"/>
                <a:ea typeface="Calibri" panose="020F0502020204030204" pitchFamily="34" charset="0"/>
                <a:cs typeface="Times New Roman" panose="02020603050405020304" pitchFamily="18" charset="0"/>
              </a:rPr>
              <a:t> </a:t>
            </a:r>
            <a:r>
              <a:rPr lang="en-IE" sz="2400" b="1" i="1" dirty="0" err="1">
                <a:solidFill>
                  <a:srgbClr val="92D050"/>
                </a:solidFill>
                <a:latin typeface="Calibri" panose="020F0502020204030204" pitchFamily="34" charset="0"/>
                <a:ea typeface="Calibri" panose="020F0502020204030204" pitchFamily="34" charset="0"/>
                <a:cs typeface="Times New Roman" panose="02020603050405020304" pitchFamily="18" charset="0"/>
              </a:rPr>
              <a:t>etmek</a:t>
            </a:r>
            <a:r>
              <a:rPr lang="en-IE" sz="2400" b="1" i="1" dirty="0">
                <a:solidFill>
                  <a:srgbClr val="92D050"/>
                </a:solidFill>
                <a:latin typeface="Calibri" panose="020F0502020204030204" pitchFamily="34" charset="0"/>
                <a:ea typeface="Calibri" panose="020F0502020204030204" pitchFamily="34" charset="0"/>
                <a:cs typeface="Times New Roman" panose="02020603050405020304" pitchFamily="18" charset="0"/>
              </a:rPr>
              <a:t> </a:t>
            </a:r>
            <a:r>
              <a:rPr lang="en-IE"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ve</a:t>
            </a:r>
            <a:r>
              <a:rPr lang="en-IE"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IE"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aynı</a:t>
            </a:r>
            <a:r>
              <a:rPr lang="en-IE"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IE"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zamanda</a:t>
            </a:r>
            <a:r>
              <a:rPr lang="en-IE"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IE"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hangilerini</a:t>
            </a:r>
            <a:r>
              <a:rPr lang="en-IE"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IE"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önce</a:t>
            </a:r>
            <a:r>
              <a:rPr lang="en-IE"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IE"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çözmeniz</a:t>
            </a:r>
            <a:r>
              <a:rPr lang="en-IE"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IE"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gerektiğini</a:t>
            </a:r>
            <a:r>
              <a:rPr lang="en-IE"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IE" sz="2400" b="1" i="1" dirty="0" err="1">
                <a:solidFill>
                  <a:srgbClr val="92D050"/>
                </a:solidFill>
                <a:latin typeface="Calibri" panose="020F0502020204030204" pitchFamily="34" charset="0"/>
                <a:ea typeface="Calibri" panose="020F0502020204030204" pitchFamily="34" charset="0"/>
                <a:cs typeface="Times New Roman" panose="02020603050405020304" pitchFamily="18" charset="0"/>
              </a:rPr>
              <a:t>önceliklendirmektir</a:t>
            </a:r>
            <a:r>
              <a:rPr lang="en-IE" sz="2400" b="1" i="1" dirty="0">
                <a:solidFill>
                  <a:srgbClr val="92D050"/>
                </a:solidFill>
                <a:latin typeface="Calibri" panose="020F0502020204030204" pitchFamily="34" charset="0"/>
                <a:ea typeface="Calibri" panose="020F0502020204030204" pitchFamily="34" charset="0"/>
                <a:cs typeface="Times New Roman" panose="02020603050405020304" pitchFamily="18" charset="0"/>
              </a:rPr>
              <a:t>.</a:t>
            </a:r>
            <a:r>
              <a:rPr lang="tr-TR" sz="2400" b="1" i="1" dirty="0">
                <a:solidFill>
                  <a:srgbClr val="92D050"/>
                </a:solidFill>
                <a:latin typeface="Calibri" panose="020F0502020204030204" pitchFamily="34" charset="0"/>
                <a:ea typeface="Calibri" panose="020F0502020204030204" pitchFamily="34" charset="0"/>
                <a:cs typeface="Times New Roman" panose="02020603050405020304" pitchFamily="18" charset="0"/>
              </a:rPr>
              <a:t> </a:t>
            </a:r>
            <a:endParaRPr lang="en-US"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6968010" y="6117508"/>
            <a:ext cx="5817115" cy="276999"/>
          </a:xfrm>
          <a:prstGeom prst="rect">
            <a:avLst/>
          </a:prstGeom>
        </p:spPr>
        <p:txBody>
          <a:bodyPr wrap="square">
            <a:spAutoFit/>
          </a:bodyPr>
          <a:lstStyle/>
          <a:p>
            <a:r>
              <a:rPr lang="hr-BA" sz="1200" dirty="0">
                <a:solidFill>
                  <a:srgbClr val="1BA19A"/>
                </a:solidFill>
              </a:rPr>
              <a:t>Source: Community Mediation – Helping to Build Positive Communities</a:t>
            </a:r>
            <a:endParaRPr lang="en-US" sz="1200" dirty="0">
              <a:solidFill>
                <a:schemeClr val="bg1"/>
              </a:solidFill>
            </a:endParaRPr>
          </a:p>
        </p:txBody>
      </p:sp>
      <p:pic>
        <p:nvPicPr>
          <p:cNvPr id="5" name="Picture 4" descr="Young woman thinking">
            <a:extLst>
              <a:ext uri="{FF2B5EF4-FFF2-40B4-BE49-F238E27FC236}">
                <a16:creationId xmlns:a16="http://schemas.microsoft.com/office/drawing/2014/main" xmlns="" id="{3FCDE709-BDD4-FF99-8335-5ED2735BE1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69" r="20803"/>
          <a:stretch/>
        </p:blipFill>
        <p:spPr>
          <a:xfrm>
            <a:off x="0" y="214769"/>
            <a:ext cx="6037961" cy="6049074"/>
          </a:xfrm>
          <a:prstGeom prst="rect">
            <a:avLst/>
          </a:prstGeom>
        </p:spPr>
      </p:pic>
    </p:spTree>
    <p:extLst>
      <p:ext uri="{BB962C8B-B14F-4D97-AF65-F5344CB8AC3E}">
        <p14:creationId xmlns:p14="http://schemas.microsoft.com/office/powerpoint/2010/main" val="216539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641" y="523552"/>
            <a:ext cx="11387392" cy="523220"/>
          </a:xfrm>
          <a:prstGeom prst="rect">
            <a:avLst/>
          </a:prstGeom>
        </p:spPr>
        <p:txBody>
          <a:bodyPr wrap="square">
            <a:spAutoFit/>
          </a:bodyPr>
          <a:lstStyle/>
          <a:p>
            <a:r>
              <a:rPr lang="bs-Latn-BA" sz="2700" b="1" i="1" dirty="0">
                <a:solidFill>
                  <a:schemeClr val="bg1"/>
                </a:solidFill>
              </a:rPr>
              <a:t>Topluluğunuzdaki Sorunları Değerlendirme Ölçütleri</a:t>
            </a:r>
            <a:endParaRPr lang="en-US" sz="2700" b="1" i="1" dirty="0">
              <a:solidFill>
                <a:schemeClr val="bg1"/>
              </a:solidFill>
            </a:endParaRPr>
          </a:p>
        </p:txBody>
      </p:sp>
      <p:sp>
        <p:nvSpPr>
          <p:cNvPr id="8" name="Text Placeholder 2">
            <a:extLst>
              <a:ext uri="{FF2B5EF4-FFF2-40B4-BE49-F238E27FC236}">
                <a16:creationId xmlns:a16="http://schemas.microsoft.com/office/drawing/2014/main" xmlns="" id="{8CF32F0B-D2C8-45C0-B8DA-002E5DDB3C15}"/>
              </a:ext>
            </a:extLst>
          </p:cNvPr>
          <p:cNvSpPr>
            <a:spLocks noGrp="1"/>
          </p:cNvSpPr>
          <p:nvPr>
            <p:ph type="body" sz="quarter" idx="4294967295"/>
          </p:nvPr>
        </p:nvSpPr>
        <p:spPr>
          <a:xfrm>
            <a:off x="409575" y="1409457"/>
            <a:ext cx="7433813" cy="3245241"/>
          </a:xfrm>
          <a:prstGeom prst="rect">
            <a:avLst/>
          </a:prstGeom>
        </p:spPr>
        <p:txBody>
          <a:bodyPr>
            <a:noAutofit/>
          </a:bodyPr>
          <a:lstStyle/>
          <a:p>
            <a:pPr marL="342900" indent="-342900">
              <a:lnSpc>
                <a:spcPct val="100000"/>
              </a:lnSpc>
              <a:buClr>
                <a:srgbClr val="1BA19A"/>
              </a:buClr>
              <a:buFont typeface="Wingdings" panose="05000000000000000000" pitchFamily="2" charset="2"/>
              <a:buChar char="q"/>
            </a:pPr>
            <a:r>
              <a:rPr lang="bs-Latn-BA" sz="2400" dirty="0">
                <a:solidFill>
                  <a:srgbClr val="28AF95"/>
                </a:solidFill>
              </a:rPr>
              <a:t>Sorun çok sık meydana geliyor</a:t>
            </a:r>
            <a:r>
              <a:rPr lang="bs-Latn-BA" sz="2400" dirty="0">
                <a:solidFill>
                  <a:srgbClr val="28AF95"/>
                </a:solidFill>
              </a:rPr>
              <a:t/>
            </a:r>
            <a:br>
              <a:rPr lang="bs-Latn-BA" sz="2400" dirty="0">
                <a:solidFill>
                  <a:srgbClr val="28AF95"/>
                </a:solidFill>
              </a:rPr>
            </a:br>
            <a:r>
              <a:rPr lang="bs-Latn-BA" sz="2400" b="1" dirty="0">
                <a:solidFill>
                  <a:srgbClr val="6D6E6C"/>
                </a:solidFill>
              </a:rPr>
              <a:t>(SIKLIK)</a:t>
            </a:r>
            <a:endParaRPr lang="en-US" sz="2400" b="1" dirty="0">
              <a:solidFill>
                <a:srgbClr val="6D6E6C"/>
              </a:solidFill>
            </a:endParaRPr>
          </a:p>
          <a:p>
            <a:pPr marL="342900" indent="-342900">
              <a:lnSpc>
                <a:spcPct val="100000"/>
              </a:lnSpc>
              <a:buClr>
                <a:srgbClr val="92D050"/>
              </a:buClr>
              <a:buFont typeface="Wingdings" panose="05000000000000000000" pitchFamily="2" charset="2"/>
              <a:buChar char="q"/>
            </a:pPr>
            <a:r>
              <a:rPr lang="bs-Latn-BA" sz="2400" dirty="0">
                <a:solidFill>
                  <a:srgbClr val="92D050"/>
                </a:solidFill>
              </a:rPr>
              <a:t>Sorun bir süredir devam ediyor </a:t>
            </a:r>
            <a:r>
              <a:rPr lang="bs-Latn-BA" sz="2400" dirty="0">
                <a:solidFill>
                  <a:srgbClr val="28AF95"/>
                </a:solidFill>
              </a:rPr>
              <a:t/>
            </a:r>
            <a:br>
              <a:rPr lang="bs-Latn-BA" sz="2400" dirty="0">
                <a:solidFill>
                  <a:srgbClr val="28AF95"/>
                </a:solidFill>
              </a:rPr>
            </a:br>
            <a:r>
              <a:rPr lang="bs-Latn-BA" sz="2400" b="1" dirty="0">
                <a:solidFill>
                  <a:srgbClr val="6D6E6C"/>
                </a:solidFill>
              </a:rPr>
              <a:t>(SÜRE)</a:t>
            </a:r>
            <a:endParaRPr lang="en-US" sz="2400" b="1" dirty="0">
              <a:solidFill>
                <a:srgbClr val="6D6E6C"/>
              </a:solidFill>
            </a:endParaRPr>
          </a:p>
          <a:p>
            <a:pPr marL="342900" indent="-342900">
              <a:lnSpc>
                <a:spcPct val="100000"/>
              </a:lnSpc>
              <a:buClr>
                <a:srgbClr val="1188A3"/>
              </a:buClr>
              <a:buFont typeface="Wingdings" panose="05000000000000000000" pitchFamily="2" charset="2"/>
              <a:buChar char="q"/>
            </a:pPr>
            <a:r>
              <a:rPr lang="bs-Latn-BA" sz="2400" dirty="0">
                <a:solidFill>
                  <a:srgbClr val="1188A3"/>
                </a:solidFill>
              </a:rPr>
              <a:t>Sorun birçok insanı etkiliyor </a:t>
            </a:r>
            <a:r>
              <a:rPr lang="bs-Latn-BA" sz="2400" dirty="0">
                <a:solidFill>
                  <a:srgbClr val="28AF95"/>
                </a:solidFill>
              </a:rPr>
              <a:t/>
            </a:r>
            <a:br>
              <a:rPr lang="bs-Latn-BA" sz="2400" dirty="0">
                <a:solidFill>
                  <a:srgbClr val="28AF95"/>
                </a:solidFill>
              </a:rPr>
            </a:br>
            <a:r>
              <a:rPr lang="bs-Latn-BA" sz="2400" b="1" dirty="0">
                <a:solidFill>
                  <a:srgbClr val="6D6E6C"/>
                </a:solidFill>
              </a:rPr>
              <a:t>(KAPSAM VEYA ARALIK)</a:t>
            </a:r>
            <a:r>
              <a:rPr lang="bs-Latn-BA" sz="2400" dirty="0" smtClean="0">
                <a:solidFill>
                  <a:srgbClr val="6D6E6C"/>
                </a:solidFill>
              </a:rPr>
              <a:t> </a:t>
            </a:r>
            <a:endParaRPr lang="bs-Latn-BA" sz="2400" dirty="0">
              <a:solidFill>
                <a:srgbClr val="6D6E6C"/>
              </a:solidFill>
            </a:endParaRPr>
          </a:p>
          <a:p>
            <a:pPr marL="342900" indent="-342900">
              <a:lnSpc>
                <a:spcPct val="100000"/>
              </a:lnSpc>
              <a:buClr>
                <a:srgbClr val="1BA19A"/>
              </a:buClr>
              <a:buFont typeface="Wingdings" panose="05000000000000000000" pitchFamily="2" charset="2"/>
              <a:buChar char="q"/>
            </a:pPr>
            <a:r>
              <a:rPr lang="bs-Latn-BA" sz="2400" dirty="0">
                <a:solidFill>
                  <a:srgbClr val="28AF95"/>
                </a:solidFill>
              </a:rPr>
              <a:t>Sorun, kişisel veya topluluk yaşamını kesintiye uğratıyor</a:t>
            </a:r>
            <a:r>
              <a:rPr lang="bs-Latn-BA" sz="2400" dirty="0">
                <a:solidFill>
                  <a:srgbClr val="28AF95"/>
                </a:solidFill>
              </a:rPr>
              <a:t/>
            </a:r>
            <a:br>
              <a:rPr lang="bs-Latn-BA" sz="2400" dirty="0">
                <a:solidFill>
                  <a:srgbClr val="28AF95"/>
                </a:solidFill>
              </a:rPr>
            </a:br>
            <a:r>
              <a:rPr lang="bs-Latn-BA" sz="2400" b="1" dirty="0">
                <a:solidFill>
                  <a:srgbClr val="6D6E6C"/>
                </a:solidFill>
              </a:rPr>
              <a:t>(ŞİDDET)</a:t>
            </a:r>
            <a:endParaRPr lang="bs-Latn-BA" sz="2400" b="1" dirty="0">
              <a:solidFill>
                <a:srgbClr val="6D6E6C"/>
              </a:solidFill>
            </a:endParaRPr>
          </a:p>
          <a:p>
            <a:pPr marL="342900" indent="-342900">
              <a:lnSpc>
                <a:spcPct val="100000"/>
              </a:lnSpc>
              <a:buClr>
                <a:srgbClr val="92D050"/>
              </a:buClr>
              <a:buFont typeface="Wingdings" panose="05000000000000000000" pitchFamily="2" charset="2"/>
              <a:buChar char="q"/>
            </a:pPr>
            <a:r>
              <a:rPr lang="bs-Latn-BA" sz="2400" dirty="0">
                <a:solidFill>
                  <a:srgbClr val="92D050"/>
                </a:solidFill>
              </a:rPr>
              <a:t>Sorun, insanları yasal veya manevi haklardan mahrum </a:t>
            </a:r>
            <a:r>
              <a:rPr lang="bs-Latn-BA" sz="2400" dirty="0" smtClean="0">
                <a:solidFill>
                  <a:srgbClr val="92D050"/>
                </a:solidFill>
              </a:rPr>
              <a:t>ediyor</a:t>
            </a:r>
            <a:r>
              <a:rPr lang="tr-TR" sz="2400" dirty="0" smtClean="0">
                <a:solidFill>
                  <a:srgbClr val="92D050"/>
                </a:solidFill>
              </a:rPr>
              <a:t> </a:t>
            </a:r>
            <a:r>
              <a:rPr lang="bs-Latn-BA" sz="2400" b="1" dirty="0">
                <a:solidFill>
                  <a:srgbClr val="6D6E6C"/>
                </a:solidFill>
              </a:rPr>
              <a:t>(EŞİTLİK)</a:t>
            </a:r>
            <a:endParaRPr lang="bs-Latn-BA" sz="2400" b="1" dirty="0">
              <a:solidFill>
                <a:srgbClr val="6D6E6C"/>
              </a:solidFill>
            </a:endParaRPr>
          </a:p>
          <a:p>
            <a:pPr marL="342900" indent="-342900">
              <a:lnSpc>
                <a:spcPct val="100000"/>
              </a:lnSpc>
              <a:buClr>
                <a:srgbClr val="1188A3"/>
              </a:buClr>
              <a:buFont typeface="Wingdings" panose="05000000000000000000" pitchFamily="2" charset="2"/>
              <a:buChar char="q"/>
            </a:pPr>
            <a:r>
              <a:rPr lang="bs-Latn-BA" sz="2400" dirty="0">
                <a:solidFill>
                  <a:srgbClr val="1188A3"/>
                </a:solidFill>
              </a:rPr>
              <a:t>Sorun bir sorun olarak </a:t>
            </a:r>
            <a:r>
              <a:rPr lang="bs-Latn-BA" sz="2400" dirty="0" smtClean="0">
                <a:solidFill>
                  <a:srgbClr val="1188A3"/>
                </a:solidFill>
              </a:rPr>
              <a:t>algılanıyor</a:t>
            </a:r>
            <a:r>
              <a:rPr lang="tr-TR" sz="2400" dirty="0" smtClean="0">
                <a:solidFill>
                  <a:srgbClr val="1188A3"/>
                </a:solidFill>
              </a:rPr>
              <a:t> </a:t>
            </a:r>
            <a:r>
              <a:rPr lang="bs-Latn-BA" sz="2400" b="1" dirty="0">
                <a:solidFill>
                  <a:srgbClr val="6D6E6C"/>
                </a:solidFill>
              </a:rPr>
              <a:t>(ALGI)</a:t>
            </a:r>
            <a:endParaRPr lang="en-US" sz="2400" b="1" dirty="0">
              <a:solidFill>
                <a:srgbClr val="6D6E6C"/>
              </a:solidFill>
            </a:endParaRPr>
          </a:p>
        </p:txBody>
      </p:sp>
      <p:pic>
        <p:nvPicPr>
          <p:cNvPr id="4" name="Picture Placeholder 2"/>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val="0"/>
              </a:ext>
            </a:extLst>
          </a:blip>
          <a:srcRect l="23253" r="31180"/>
          <a:stretch/>
        </p:blipFill>
        <p:spPr>
          <a:xfrm>
            <a:off x="7843388" y="186267"/>
            <a:ext cx="4348612" cy="6362700"/>
          </a:xfrm>
          <a:prstGeom prst="rect">
            <a:avLst/>
          </a:prstGeom>
        </p:spPr>
      </p:pic>
    </p:spTree>
    <p:extLst>
      <p:ext uri="{BB962C8B-B14F-4D97-AF65-F5344CB8AC3E}">
        <p14:creationId xmlns:p14="http://schemas.microsoft.com/office/powerpoint/2010/main" val="1551251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411246" y="429619"/>
            <a:ext cx="11195868" cy="582221"/>
          </a:xfrm>
        </p:spPr>
        <p:txBody>
          <a:bodyPr>
            <a:normAutofit lnSpcReduction="10000"/>
          </a:bodyPr>
          <a:lstStyle/>
          <a:p>
            <a:r>
              <a:rPr lang="bs-Latn-BA" dirty="0"/>
              <a:t>Neden toplum sorunlarını </a:t>
            </a:r>
            <a:r>
              <a:rPr lang="bs-Latn-BA" b="1" dirty="0">
                <a:solidFill>
                  <a:srgbClr val="1BA19A"/>
                </a:solidFill>
              </a:rPr>
              <a:t>analiz etmelisiniz</a:t>
            </a:r>
            <a:r>
              <a:rPr lang="bs-Latn-BA" dirty="0" smtClean="0"/>
              <a:t>?</a:t>
            </a:r>
            <a:endParaRPr lang="en-US" dirty="0"/>
          </a:p>
        </p:txBody>
      </p:sp>
      <p:sp>
        <p:nvSpPr>
          <p:cNvPr id="3" name="Text Placeholder 2"/>
          <p:cNvSpPr>
            <a:spLocks noGrp="1"/>
          </p:cNvSpPr>
          <p:nvPr>
            <p:ph type="body" sz="quarter" idx="34"/>
          </p:nvPr>
        </p:nvSpPr>
        <p:spPr/>
        <p:txBody>
          <a:bodyPr vert="horz" lIns="91440" tIns="45720" rIns="91440" bIns="45720" rtlCol="0" anchor="t">
            <a:normAutofit/>
          </a:bodyPr>
          <a:lstStyle/>
          <a:p>
            <a:r>
              <a:rPr lang="en-US" dirty="0">
                <a:cs typeface="Calibri"/>
              </a:rPr>
              <a:t>1.</a:t>
            </a:r>
            <a:endParaRPr lang="en-US" dirty="0"/>
          </a:p>
        </p:txBody>
      </p:sp>
      <p:sp>
        <p:nvSpPr>
          <p:cNvPr id="4" name="Text Placeholder 3"/>
          <p:cNvSpPr>
            <a:spLocks noGrp="1"/>
          </p:cNvSpPr>
          <p:nvPr>
            <p:ph type="body" sz="quarter" idx="35"/>
          </p:nvPr>
        </p:nvSpPr>
        <p:spPr/>
        <p:txBody>
          <a:bodyPr vert="horz" lIns="91440" tIns="45720" rIns="91440" bIns="45720" rtlCol="0" anchor="t">
            <a:normAutofit/>
          </a:bodyPr>
          <a:lstStyle/>
          <a:p>
            <a:r>
              <a:rPr lang="en-US" dirty="0">
                <a:cs typeface="Calibri"/>
              </a:rPr>
              <a:t>2.</a:t>
            </a:r>
            <a:endParaRPr lang="en-US" dirty="0"/>
          </a:p>
        </p:txBody>
      </p:sp>
      <p:sp>
        <p:nvSpPr>
          <p:cNvPr id="5" name="Text Placeholder 4"/>
          <p:cNvSpPr>
            <a:spLocks noGrp="1"/>
          </p:cNvSpPr>
          <p:nvPr>
            <p:ph type="body" sz="quarter" idx="36"/>
          </p:nvPr>
        </p:nvSpPr>
        <p:spPr/>
        <p:txBody>
          <a:bodyPr vert="horz" lIns="91440" tIns="45720" rIns="91440" bIns="45720" rtlCol="0" anchor="t">
            <a:normAutofit/>
          </a:bodyPr>
          <a:lstStyle/>
          <a:p>
            <a:r>
              <a:rPr lang="en-US" dirty="0">
                <a:cs typeface="Calibri"/>
              </a:rPr>
              <a:t>3.</a:t>
            </a:r>
            <a:endParaRPr lang="en-US" dirty="0"/>
          </a:p>
        </p:txBody>
      </p:sp>
      <p:sp>
        <p:nvSpPr>
          <p:cNvPr id="6" name="Text Placeholder 5"/>
          <p:cNvSpPr>
            <a:spLocks noGrp="1"/>
          </p:cNvSpPr>
          <p:nvPr>
            <p:ph type="body" sz="quarter" idx="37"/>
          </p:nvPr>
        </p:nvSpPr>
        <p:spPr/>
        <p:txBody>
          <a:bodyPr vert="horz" lIns="91440" tIns="45720" rIns="91440" bIns="45720" rtlCol="0" anchor="t">
            <a:normAutofit/>
          </a:bodyPr>
          <a:lstStyle/>
          <a:p>
            <a:r>
              <a:rPr lang="en-US" dirty="0">
                <a:cs typeface="Calibri"/>
              </a:rPr>
              <a:t>4.</a:t>
            </a:r>
            <a:endParaRPr lang="en-US" dirty="0"/>
          </a:p>
        </p:txBody>
      </p:sp>
      <p:sp>
        <p:nvSpPr>
          <p:cNvPr id="11" name="Text Placeholder 6">
            <a:extLst>
              <a:ext uri="{FF2B5EF4-FFF2-40B4-BE49-F238E27FC236}">
                <a16:creationId xmlns:a16="http://schemas.microsoft.com/office/drawing/2014/main" xmlns="" id="{609F5FD8-9A45-AB46-874D-E670402059E8}"/>
              </a:ext>
            </a:extLst>
          </p:cNvPr>
          <p:cNvSpPr>
            <a:spLocks noGrp="1"/>
          </p:cNvSpPr>
          <p:nvPr>
            <p:ph type="body" sz="quarter" idx="4294967295"/>
          </p:nvPr>
        </p:nvSpPr>
        <p:spPr>
          <a:xfrm>
            <a:off x="411246" y="3159792"/>
            <a:ext cx="2303001" cy="882975"/>
          </a:xfrm>
          <a:prstGeom prst="rect">
            <a:avLst/>
          </a:prstGeom>
        </p:spPr>
        <p:txBody>
          <a:bodyPr>
            <a:noAutofit/>
          </a:bodyPr>
          <a:lstStyle/>
          <a:p>
            <a:pPr marL="0" indent="0" algn="ctr">
              <a:buNone/>
            </a:pPr>
            <a:r>
              <a:rPr lang="bs-Latn-BA" sz="2400" b="1" dirty="0">
                <a:solidFill>
                  <a:schemeClr val="bg1"/>
                </a:solidFill>
              </a:rPr>
              <a:t>Sorunun veya sorunun ne olduğunu daha iyi belirlemek için</a:t>
            </a:r>
            <a:endParaRPr lang="en-US" sz="2400" b="1" dirty="0">
              <a:solidFill>
                <a:schemeClr val="bg1"/>
              </a:solidFill>
            </a:endParaRPr>
          </a:p>
        </p:txBody>
      </p:sp>
      <p:sp>
        <p:nvSpPr>
          <p:cNvPr id="12" name="Rectangle 11"/>
          <p:cNvSpPr/>
          <p:nvPr/>
        </p:nvSpPr>
        <p:spPr>
          <a:xfrm>
            <a:off x="2941530" y="3159792"/>
            <a:ext cx="2465211" cy="1569660"/>
          </a:xfrm>
          <a:prstGeom prst="rect">
            <a:avLst/>
          </a:prstGeom>
        </p:spPr>
        <p:txBody>
          <a:bodyPr wrap="square">
            <a:spAutoFit/>
          </a:bodyPr>
          <a:lstStyle/>
          <a:p>
            <a:pPr algn="ctr"/>
            <a:r>
              <a:rPr lang="bs-Latn-BA" sz="2400" b="1" dirty="0">
                <a:solidFill>
                  <a:schemeClr val="bg1"/>
                </a:solidFill>
              </a:rPr>
              <a:t>Bir sorunun merkezinde ne olduğunu anlamak için</a:t>
            </a:r>
            <a:endParaRPr lang="en-US" sz="2400" b="1" dirty="0">
              <a:solidFill>
                <a:schemeClr val="bg1"/>
              </a:solidFill>
            </a:endParaRPr>
          </a:p>
        </p:txBody>
      </p:sp>
      <p:sp>
        <p:nvSpPr>
          <p:cNvPr id="13" name="Rectangle 12"/>
          <p:cNvSpPr/>
          <p:nvPr/>
        </p:nvSpPr>
        <p:spPr>
          <a:xfrm>
            <a:off x="5437913" y="3156037"/>
            <a:ext cx="2603170" cy="1569660"/>
          </a:xfrm>
          <a:prstGeom prst="rect">
            <a:avLst/>
          </a:prstGeom>
        </p:spPr>
        <p:txBody>
          <a:bodyPr wrap="square">
            <a:spAutoFit/>
          </a:bodyPr>
          <a:lstStyle/>
          <a:p>
            <a:pPr algn="ctr"/>
            <a:r>
              <a:rPr lang="bs-Latn-BA" sz="2400" b="1" dirty="0">
                <a:solidFill>
                  <a:schemeClr val="bg1"/>
                </a:solidFill>
              </a:rPr>
              <a:t>Sorunu ele almak için en iyi eylem adımlarını geliştirmek</a:t>
            </a:r>
            <a:endParaRPr lang="en-US" sz="2400" b="1" dirty="0">
              <a:solidFill>
                <a:schemeClr val="bg1"/>
              </a:solidFill>
            </a:endParaRPr>
          </a:p>
        </p:txBody>
      </p:sp>
      <p:sp>
        <p:nvSpPr>
          <p:cNvPr id="14" name="Rectangle 13"/>
          <p:cNvSpPr/>
          <p:nvPr/>
        </p:nvSpPr>
        <p:spPr>
          <a:xfrm>
            <a:off x="7967176" y="3184577"/>
            <a:ext cx="3997799" cy="1200329"/>
          </a:xfrm>
          <a:prstGeom prst="rect">
            <a:avLst/>
          </a:prstGeom>
        </p:spPr>
        <p:txBody>
          <a:bodyPr wrap="square">
            <a:spAutoFit/>
          </a:bodyPr>
          <a:lstStyle/>
          <a:p>
            <a:pPr algn="ctr"/>
            <a:r>
              <a:rPr lang="bs-Latn-BA" sz="2400" b="1" dirty="0">
                <a:solidFill>
                  <a:schemeClr val="bg1"/>
                </a:solidFill>
              </a:rPr>
              <a:t>Sorunun ele alınmasıyla ilgili engelleri ve kaynakları belirlemek</a:t>
            </a:r>
            <a:endParaRPr lang="en-US" sz="2400" b="1" dirty="0">
              <a:solidFill>
                <a:schemeClr val="bg1"/>
              </a:solidFill>
            </a:endParaRPr>
          </a:p>
        </p:txBody>
      </p:sp>
      <p:pic>
        <p:nvPicPr>
          <p:cNvPr id="21" name="Graphic 9" descr="Checklist with solid fill">
            <a:extLst>
              <a:ext uri="{FF2B5EF4-FFF2-40B4-BE49-F238E27FC236}">
                <a16:creationId xmlns:a16="http://schemas.microsoft.com/office/drawing/2014/main" xmlns="" id="{7AE64FBE-74FB-4AA1-83EE-CAE741D5A02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400413" y="5102713"/>
            <a:ext cx="914400" cy="914400"/>
          </a:xfrm>
          <a:prstGeom prst="rect">
            <a:avLst/>
          </a:prstGeom>
        </p:spPr>
      </p:pic>
      <p:pic>
        <p:nvPicPr>
          <p:cNvPr id="7" name="Graphic 7" descr="Gears with solid fill">
            <a:extLst>
              <a:ext uri="{FF2B5EF4-FFF2-40B4-BE49-F238E27FC236}">
                <a16:creationId xmlns:a16="http://schemas.microsoft.com/office/drawing/2014/main" xmlns="" id="{84D93179-28A9-4F5D-A3F1-F34C28D8988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566752" y="5037462"/>
            <a:ext cx="1042930" cy="1042930"/>
          </a:xfrm>
          <a:prstGeom prst="rect">
            <a:avLst/>
          </a:prstGeom>
        </p:spPr>
      </p:pic>
      <p:pic>
        <p:nvPicPr>
          <p:cNvPr id="8" name="Graphic 8" descr="Bullseye with solid fill">
            <a:extLst>
              <a:ext uri="{FF2B5EF4-FFF2-40B4-BE49-F238E27FC236}">
                <a16:creationId xmlns:a16="http://schemas.microsoft.com/office/drawing/2014/main" xmlns="" id="{F25C665A-AD41-4C5B-80BF-39FC2ED312F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453089" y="5101728"/>
            <a:ext cx="914400" cy="914400"/>
          </a:xfrm>
          <a:prstGeom prst="rect">
            <a:avLst/>
          </a:prstGeom>
        </p:spPr>
      </p:pic>
      <p:pic>
        <p:nvPicPr>
          <p:cNvPr id="9" name="Graphic 9" descr="Person with idea with solid fill">
            <a:extLst>
              <a:ext uri="{FF2B5EF4-FFF2-40B4-BE49-F238E27FC236}">
                <a16:creationId xmlns:a16="http://schemas.microsoft.com/office/drawing/2014/main" xmlns="" id="{52D1666A-47F2-4413-81EB-AC881D5867F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977788" y="5019101"/>
            <a:ext cx="997026" cy="997026"/>
          </a:xfrm>
          <a:prstGeom prst="rect">
            <a:avLst/>
          </a:prstGeom>
        </p:spPr>
      </p:pic>
    </p:spTree>
    <p:extLst>
      <p:ext uri="{BB962C8B-B14F-4D97-AF65-F5344CB8AC3E}">
        <p14:creationId xmlns:p14="http://schemas.microsoft.com/office/powerpoint/2010/main" val="2526935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7B4EE4B5-201B-174E-B893-01ED4F1DAA83}"/>
              </a:ext>
            </a:extLst>
          </p:cNvPr>
          <p:cNvSpPr>
            <a:spLocks noGrp="1"/>
          </p:cNvSpPr>
          <p:nvPr>
            <p:ph type="body" sz="quarter" idx="15"/>
          </p:nvPr>
        </p:nvSpPr>
        <p:spPr/>
        <p:txBody>
          <a:bodyPr/>
          <a:lstStyle/>
          <a:p>
            <a:r>
              <a:rPr lang="hr-BA" dirty="0"/>
              <a:t>1</a:t>
            </a:r>
            <a:endParaRPr lang="en-US" dirty="0"/>
          </a:p>
        </p:txBody>
      </p:sp>
      <p:sp>
        <p:nvSpPr>
          <p:cNvPr id="7" name="Text Placeholder 6">
            <a:extLst>
              <a:ext uri="{FF2B5EF4-FFF2-40B4-BE49-F238E27FC236}">
                <a16:creationId xmlns:a16="http://schemas.microsoft.com/office/drawing/2014/main" xmlns="" id="{9F49D57C-D7DF-9F49-AF13-3998A730433E}"/>
              </a:ext>
            </a:extLst>
          </p:cNvPr>
          <p:cNvSpPr>
            <a:spLocks noGrp="1"/>
          </p:cNvSpPr>
          <p:nvPr>
            <p:ph type="body" sz="quarter" idx="18"/>
          </p:nvPr>
        </p:nvSpPr>
        <p:spPr>
          <a:xfrm>
            <a:off x="775876" y="1615613"/>
            <a:ext cx="4788162" cy="4796389"/>
          </a:xfrm>
        </p:spPr>
        <p:txBody>
          <a:bodyPr>
            <a:normAutofit/>
          </a:bodyPr>
          <a:lstStyle/>
          <a:p>
            <a:pPr marL="0" indent="0">
              <a:lnSpc>
                <a:spcPct val="100000"/>
              </a:lnSpc>
            </a:pPr>
            <a:r>
              <a:rPr lang="hr-BA" sz="2100" dirty="0"/>
              <a:t>Modül 4'te, değişimi etkileme hedefiyle stratejiler ve yeni yaklaşımlar öğreneceksiniz.</a:t>
            </a:r>
          </a:p>
          <a:p>
            <a:pPr marL="0" indent="0">
              <a:lnSpc>
                <a:spcPct val="100000"/>
              </a:lnSpc>
            </a:pPr>
            <a:r>
              <a:rPr lang="hr-BA" sz="2100" dirty="0"/>
              <a:t>Kültürlerarası bir arabulucunun misyonu, küçük ölçekte hareket etseler bile topluluğa ve daha geniş topluma olumlu bir değişim getirmektir.</a:t>
            </a:r>
          </a:p>
          <a:p>
            <a:pPr marL="0" indent="0">
              <a:lnSpc>
                <a:spcPct val="100000"/>
              </a:lnSpc>
            </a:pPr>
            <a:r>
              <a:rPr lang="hr-BA" sz="2100" dirty="0"/>
              <a:t>Bunu yapmak için bir arabulucunun bazı engelleri aşması, problem çözmeyi belirlemesi ve önceliklendirmesi ve bir plan oluşturması gerekir.</a:t>
            </a:r>
            <a:endParaRPr lang="hr-BA" sz="2100" dirty="0"/>
          </a:p>
        </p:txBody>
      </p:sp>
      <p:sp>
        <p:nvSpPr>
          <p:cNvPr id="6" name="Text Placeholder 5">
            <a:extLst>
              <a:ext uri="{FF2B5EF4-FFF2-40B4-BE49-F238E27FC236}">
                <a16:creationId xmlns:a16="http://schemas.microsoft.com/office/drawing/2014/main" xmlns="" id="{D1F97872-E326-814E-B621-401B933B821F}"/>
              </a:ext>
            </a:extLst>
          </p:cNvPr>
          <p:cNvSpPr>
            <a:spLocks noGrp="1"/>
          </p:cNvSpPr>
          <p:nvPr>
            <p:ph type="body" sz="quarter" idx="16"/>
          </p:nvPr>
        </p:nvSpPr>
        <p:spPr/>
        <p:txBody>
          <a:bodyPr>
            <a:normAutofit fontScale="62500" lnSpcReduction="20000"/>
          </a:bodyPr>
          <a:lstStyle/>
          <a:p>
            <a:r>
              <a:rPr lang="en-US" dirty="0" err="1"/>
              <a:t>Genel</a:t>
            </a:r>
            <a:r>
              <a:rPr lang="en-US" dirty="0"/>
              <a:t> </a:t>
            </a:r>
            <a:r>
              <a:rPr lang="en-US" dirty="0" err="1"/>
              <a:t>bakış</a:t>
            </a:r>
            <a:r>
              <a:rPr lang="en-US" dirty="0"/>
              <a:t>, </a:t>
            </a:r>
            <a:r>
              <a:rPr lang="en-US" dirty="0" err="1"/>
              <a:t>nasıl</a:t>
            </a:r>
            <a:r>
              <a:rPr lang="en-US" dirty="0"/>
              <a:t> </a:t>
            </a:r>
            <a:r>
              <a:rPr lang="en-US" dirty="0" err="1"/>
              <a:t>yararlanacaksınız</a:t>
            </a:r>
            <a:endParaRPr lang="en-US" dirty="0"/>
          </a:p>
        </p:txBody>
      </p:sp>
      <p:sp>
        <p:nvSpPr>
          <p:cNvPr id="2" name="Text Placeholder 1">
            <a:extLst>
              <a:ext uri="{FF2B5EF4-FFF2-40B4-BE49-F238E27FC236}">
                <a16:creationId xmlns:a16="http://schemas.microsoft.com/office/drawing/2014/main" xmlns="" id="{5A80BA90-44CA-2744-BB6F-BEACD329C22E}"/>
              </a:ext>
            </a:extLst>
          </p:cNvPr>
          <p:cNvSpPr>
            <a:spLocks noGrp="1"/>
          </p:cNvSpPr>
          <p:nvPr>
            <p:ph type="body" sz="quarter" idx="14"/>
          </p:nvPr>
        </p:nvSpPr>
        <p:spPr>
          <a:xfrm>
            <a:off x="7229713" y="960570"/>
            <a:ext cx="4771786" cy="822373"/>
          </a:xfrm>
        </p:spPr>
        <p:txBody>
          <a:bodyPr/>
          <a:lstStyle/>
          <a:p>
            <a:r>
              <a:rPr lang="en-US" dirty="0" err="1"/>
              <a:t>Topluluğunuzdaki</a:t>
            </a:r>
            <a:r>
              <a:rPr lang="en-US" dirty="0"/>
              <a:t> </a:t>
            </a:r>
            <a:r>
              <a:rPr lang="en-US" dirty="0" err="1"/>
              <a:t>diğer</a:t>
            </a:r>
            <a:r>
              <a:rPr lang="en-US" dirty="0"/>
              <a:t> </a:t>
            </a:r>
            <a:r>
              <a:rPr lang="en-US" dirty="0" err="1"/>
              <a:t>kişiler</a:t>
            </a:r>
            <a:r>
              <a:rPr lang="en-US" dirty="0"/>
              <a:t> </a:t>
            </a:r>
            <a:r>
              <a:rPr lang="en-US" dirty="0" err="1"/>
              <a:t>için</a:t>
            </a:r>
            <a:r>
              <a:rPr lang="en-US" dirty="0"/>
              <a:t> </a:t>
            </a:r>
            <a:r>
              <a:rPr lang="en-US" dirty="0" err="1"/>
              <a:t>arabuluculuğa</a:t>
            </a:r>
            <a:r>
              <a:rPr lang="en-US" dirty="0"/>
              <a:t> </a:t>
            </a:r>
            <a:r>
              <a:rPr lang="en-US" dirty="0" err="1"/>
              <a:t>erişim</a:t>
            </a:r>
            <a:r>
              <a:rPr lang="en-US" dirty="0"/>
              <a:t> </a:t>
            </a:r>
            <a:r>
              <a:rPr lang="en-US" dirty="0" err="1"/>
              <a:t>ve</a:t>
            </a:r>
            <a:r>
              <a:rPr lang="en-US" dirty="0"/>
              <a:t> </a:t>
            </a:r>
            <a:r>
              <a:rPr lang="en-US" dirty="0" err="1"/>
              <a:t>katılımın</a:t>
            </a:r>
            <a:r>
              <a:rPr lang="en-US" dirty="0"/>
              <a:t> </a:t>
            </a:r>
            <a:r>
              <a:rPr lang="en-US" dirty="0" err="1"/>
              <a:t>önündeki</a:t>
            </a:r>
            <a:r>
              <a:rPr lang="en-US" dirty="0"/>
              <a:t> </a:t>
            </a:r>
            <a:r>
              <a:rPr lang="en-US" dirty="0" err="1"/>
              <a:t>engelleri</a:t>
            </a:r>
            <a:r>
              <a:rPr lang="en-US" dirty="0"/>
              <a:t> </a:t>
            </a:r>
            <a:r>
              <a:rPr lang="en-US" dirty="0" err="1"/>
              <a:t>belirleme</a:t>
            </a:r>
            <a:r>
              <a:rPr lang="en-US" dirty="0"/>
              <a:t> </a:t>
            </a:r>
            <a:r>
              <a:rPr lang="en-US" dirty="0" err="1"/>
              <a:t>ve</a:t>
            </a:r>
            <a:r>
              <a:rPr lang="en-US" dirty="0"/>
              <a:t> </a:t>
            </a:r>
            <a:r>
              <a:rPr lang="en-US" dirty="0" err="1"/>
              <a:t>bunlarla</a:t>
            </a:r>
            <a:r>
              <a:rPr lang="en-US" dirty="0"/>
              <a:t> </a:t>
            </a:r>
            <a:r>
              <a:rPr lang="en-US" dirty="0" err="1"/>
              <a:t>mücadele</a:t>
            </a:r>
            <a:r>
              <a:rPr lang="en-US" dirty="0"/>
              <a:t> </a:t>
            </a:r>
            <a:r>
              <a:rPr lang="en-US" dirty="0" err="1"/>
              <a:t>etme</a:t>
            </a:r>
            <a:endParaRPr lang="en-US" dirty="0"/>
          </a:p>
        </p:txBody>
      </p:sp>
      <p:sp>
        <p:nvSpPr>
          <p:cNvPr id="8" name="Text Placeholder 7">
            <a:extLst>
              <a:ext uri="{FF2B5EF4-FFF2-40B4-BE49-F238E27FC236}">
                <a16:creationId xmlns:a16="http://schemas.microsoft.com/office/drawing/2014/main" xmlns="" id="{A17A3573-EF13-E64A-81BB-BF0EFE81C187}"/>
              </a:ext>
            </a:extLst>
          </p:cNvPr>
          <p:cNvSpPr>
            <a:spLocks noGrp="1"/>
          </p:cNvSpPr>
          <p:nvPr>
            <p:ph type="body" sz="quarter" idx="19"/>
          </p:nvPr>
        </p:nvSpPr>
        <p:spPr>
          <a:xfrm>
            <a:off x="6481029" y="2339579"/>
            <a:ext cx="511077" cy="635000"/>
          </a:xfrm>
        </p:spPr>
        <p:txBody>
          <a:bodyPr/>
          <a:lstStyle/>
          <a:p>
            <a:r>
              <a:rPr lang="hr-BA" dirty="0"/>
              <a:t>2</a:t>
            </a:r>
            <a:endParaRPr lang="en-US" dirty="0"/>
          </a:p>
        </p:txBody>
      </p:sp>
      <p:sp>
        <p:nvSpPr>
          <p:cNvPr id="9" name="Text Placeholder 8">
            <a:extLst>
              <a:ext uri="{FF2B5EF4-FFF2-40B4-BE49-F238E27FC236}">
                <a16:creationId xmlns:a16="http://schemas.microsoft.com/office/drawing/2014/main" xmlns="" id="{C4419BF1-5CAF-8F47-86A0-836F57506040}"/>
              </a:ext>
            </a:extLst>
          </p:cNvPr>
          <p:cNvSpPr>
            <a:spLocks noGrp="1"/>
          </p:cNvSpPr>
          <p:nvPr>
            <p:ph type="body" sz="quarter" idx="20"/>
          </p:nvPr>
        </p:nvSpPr>
        <p:spPr>
          <a:xfrm>
            <a:off x="7229715" y="2334351"/>
            <a:ext cx="4771784" cy="822373"/>
          </a:xfrm>
        </p:spPr>
        <p:txBody>
          <a:bodyPr/>
          <a:lstStyle/>
          <a:p>
            <a:r>
              <a:rPr lang="en-US" dirty="0" err="1"/>
              <a:t>Tasarım</a:t>
            </a:r>
            <a:r>
              <a:rPr lang="en-US" dirty="0"/>
              <a:t> </a:t>
            </a:r>
            <a:r>
              <a:rPr lang="en-US" dirty="0" err="1"/>
              <a:t>odaklı</a:t>
            </a:r>
            <a:r>
              <a:rPr lang="en-US" dirty="0"/>
              <a:t> </a:t>
            </a:r>
            <a:r>
              <a:rPr lang="en-US" dirty="0" err="1"/>
              <a:t>düşünme</a:t>
            </a:r>
            <a:r>
              <a:rPr lang="en-US" dirty="0"/>
              <a:t> </a:t>
            </a:r>
            <a:r>
              <a:rPr lang="en-US" dirty="0" err="1"/>
              <a:t>dahil</a:t>
            </a:r>
            <a:r>
              <a:rPr lang="en-US" dirty="0"/>
              <a:t> </a:t>
            </a:r>
            <a:r>
              <a:rPr lang="en-US" dirty="0" err="1"/>
              <a:t>olmak</a:t>
            </a:r>
            <a:r>
              <a:rPr lang="en-US" dirty="0"/>
              <a:t> </a:t>
            </a:r>
            <a:r>
              <a:rPr lang="en-US" dirty="0" err="1"/>
              <a:t>üzere</a:t>
            </a:r>
            <a:r>
              <a:rPr lang="en-US" dirty="0"/>
              <a:t>, </a:t>
            </a:r>
            <a:r>
              <a:rPr lang="en-US" dirty="0" err="1"/>
              <a:t>arabuluculuk</a:t>
            </a:r>
            <a:r>
              <a:rPr lang="en-US" dirty="0"/>
              <a:t> </a:t>
            </a:r>
            <a:r>
              <a:rPr lang="en-US" dirty="0" err="1"/>
              <a:t>yoluyla</a:t>
            </a:r>
            <a:r>
              <a:rPr lang="en-US" dirty="0"/>
              <a:t> </a:t>
            </a:r>
            <a:r>
              <a:rPr lang="en-US" dirty="0" err="1"/>
              <a:t>çözülecek</a:t>
            </a:r>
            <a:r>
              <a:rPr lang="en-US" dirty="0"/>
              <a:t> </a:t>
            </a:r>
            <a:r>
              <a:rPr lang="en-US" dirty="0" err="1"/>
              <a:t>sorunları</a:t>
            </a:r>
            <a:r>
              <a:rPr lang="en-US" dirty="0"/>
              <a:t> </a:t>
            </a:r>
            <a:r>
              <a:rPr lang="en-US" dirty="0" err="1"/>
              <a:t>belirleme</a:t>
            </a:r>
            <a:r>
              <a:rPr lang="en-US" dirty="0"/>
              <a:t> </a:t>
            </a:r>
            <a:r>
              <a:rPr lang="en-US" dirty="0" err="1"/>
              <a:t>ve</a:t>
            </a:r>
            <a:r>
              <a:rPr lang="en-US" dirty="0"/>
              <a:t> </a:t>
            </a:r>
            <a:r>
              <a:rPr lang="en-US" dirty="0" err="1"/>
              <a:t>önceliklendirme</a:t>
            </a:r>
            <a:endParaRPr lang="en-US" dirty="0"/>
          </a:p>
        </p:txBody>
      </p:sp>
      <p:sp>
        <p:nvSpPr>
          <p:cNvPr id="10" name="Text Placeholder 9">
            <a:extLst>
              <a:ext uri="{FF2B5EF4-FFF2-40B4-BE49-F238E27FC236}">
                <a16:creationId xmlns:a16="http://schemas.microsoft.com/office/drawing/2014/main" xmlns="" id="{C48A5FD9-D237-2A4E-8E70-A4EEB17BACF2}"/>
              </a:ext>
            </a:extLst>
          </p:cNvPr>
          <p:cNvSpPr>
            <a:spLocks noGrp="1"/>
          </p:cNvSpPr>
          <p:nvPr>
            <p:ph type="body" sz="quarter" idx="21"/>
          </p:nvPr>
        </p:nvSpPr>
        <p:spPr>
          <a:xfrm>
            <a:off x="6481029" y="3625248"/>
            <a:ext cx="511077" cy="635000"/>
          </a:xfrm>
        </p:spPr>
        <p:txBody>
          <a:bodyPr/>
          <a:lstStyle/>
          <a:p>
            <a:r>
              <a:rPr lang="hr-BA" dirty="0"/>
              <a:t>3</a:t>
            </a:r>
            <a:endParaRPr lang="en-US" dirty="0"/>
          </a:p>
        </p:txBody>
      </p:sp>
      <p:sp>
        <p:nvSpPr>
          <p:cNvPr id="11" name="Text Placeholder 10">
            <a:extLst>
              <a:ext uri="{FF2B5EF4-FFF2-40B4-BE49-F238E27FC236}">
                <a16:creationId xmlns:a16="http://schemas.microsoft.com/office/drawing/2014/main" xmlns="" id="{2C40850D-009A-7441-B664-3A4BA8330E62}"/>
              </a:ext>
            </a:extLst>
          </p:cNvPr>
          <p:cNvSpPr>
            <a:spLocks noGrp="1"/>
          </p:cNvSpPr>
          <p:nvPr>
            <p:ph type="body" sz="quarter" idx="22"/>
          </p:nvPr>
        </p:nvSpPr>
        <p:spPr>
          <a:xfrm>
            <a:off x="7229713" y="3602622"/>
            <a:ext cx="4465067" cy="822373"/>
          </a:xfrm>
        </p:spPr>
        <p:txBody>
          <a:bodyPr/>
          <a:lstStyle/>
          <a:p>
            <a:r>
              <a:rPr lang="en-US" dirty="0" err="1"/>
              <a:t>Topluluk</a:t>
            </a:r>
            <a:r>
              <a:rPr lang="en-US" dirty="0"/>
              <a:t> </a:t>
            </a:r>
            <a:r>
              <a:rPr lang="en-US" dirty="0" err="1"/>
              <a:t>arabulucusunun</a:t>
            </a:r>
            <a:r>
              <a:rPr lang="en-US" dirty="0"/>
              <a:t> </a:t>
            </a:r>
            <a:r>
              <a:rPr lang="en-US" dirty="0" err="1"/>
              <a:t>eylem</a:t>
            </a:r>
            <a:r>
              <a:rPr lang="en-US" dirty="0"/>
              <a:t> </a:t>
            </a:r>
            <a:r>
              <a:rPr lang="en-US" dirty="0" err="1"/>
              <a:t>planı</a:t>
            </a:r>
            <a:endParaRPr lang="en-US" dirty="0"/>
          </a:p>
        </p:txBody>
      </p:sp>
      <p:sp>
        <p:nvSpPr>
          <p:cNvPr id="12" name="Text Placeholder 11">
            <a:extLst>
              <a:ext uri="{FF2B5EF4-FFF2-40B4-BE49-F238E27FC236}">
                <a16:creationId xmlns:a16="http://schemas.microsoft.com/office/drawing/2014/main" xmlns="" id="{9D01DFFD-F752-934A-8AD0-6D0868299CF3}"/>
              </a:ext>
            </a:extLst>
          </p:cNvPr>
          <p:cNvSpPr>
            <a:spLocks noGrp="1"/>
          </p:cNvSpPr>
          <p:nvPr>
            <p:ph type="body" sz="quarter" idx="23"/>
          </p:nvPr>
        </p:nvSpPr>
        <p:spPr>
          <a:xfrm>
            <a:off x="6481029" y="4910917"/>
            <a:ext cx="511077" cy="635000"/>
          </a:xfrm>
        </p:spPr>
        <p:txBody>
          <a:bodyPr/>
          <a:lstStyle/>
          <a:p>
            <a:r>
              <a:rPr lang="hr-BA" dirty="0"/>
              <a:t>4</a:t>
            </a:r>
            <a:endParaRPr lang="en-US" dirty="0"/>
          </a:p>
        </p:txBody>
      </p:sp>
      <p:sp>
        <p:nvSpPr>
          <p:cNvPr id="13" name="Text Placeholder 12">
            <a:extLst>
              <a:ext uri="{FF2B5EF4-FFF2-40B4-BE49-F238E27FC236}">
                <a16:creationId xmlns:a16="http://schemas.microsoft.com/office/drawing/2014/main" xmlns="" id="{49B03528-2202-E941-B8AD-F9FFA7651659}"/>
              </a:ext>
            </a:extLst>
          </p:cNvPr>
          <p:cNvSpPr>
            <a:spLocks noGrp="1"/>
          </p:cNvSpPr>
          <p:nvPr>
            <p:ph type="body" sz="quarter" idx="24"/>
          </p:nvPr>
        </p:nvSpPr>
        <p:spPr>
          <a:xfrm>
            <a:off x="7229713" y="4723544"/>
            <a:ext cx="4465067" cy="822373"/>
          </a:xfrm>
        </p:spPr>
        <p:txBody>
          <a:bodyPr/>
          <a:lstStyle/>
          <a:p>
            <a:r>
              <a:rPr lang="en-US" dirty="0" err="1"/>
              <a:t>Değişim</a:t>
            </a:r>
            <a:r>
              <a:rPr lang="en-US" dirty="0"/>
              <a:t> </a:t>
            </a:r>
            <a:r>
              <a:rPr lang="en-US" dirty="0" err="1"/>
              <a:t>teorisi</a:t>
            </a:r>
            <a:r>
              <a:rPr lang="en-US" dirty="0"/>
              <a:t> - PLAN</a:t>
            </a:r>
            <a:endParaRPr lang="en-US" dirty="0"/>
          </a:p>
        </p:txBody>
      </p:sp>
    </p:spTree>
    <p:extLst>
      <p:ext uri="{BB962C8B-B14F-4D97-AF65-F5344CB8AC3E}">
        <p14:creationId xmlns:p14="http://schemas.microsoft.com/office/powerpoint/2010/main" val="817175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CE1818F-2530-4C08-B3DB-9E8B61E1F42C}"/>
              </a:ext>
            </a:extLst>
          </p:cNvPr>
          <p:cNvSpPr>
            <a:spLocks noGrp="1"/>
          </p:cNvSpPr>
          <p:nvPr>
            <p:ph type="body" sz="quarter" idx="29"/>
          </p:nvPr>
        </p:nvSpPr>
        <p:spPr>
          <a:xfrm>
            <a:off x="10764" y="103302"/>
            <a:ext cx="12181236" cy="1496898"/>
          </a:xfrm>
        </p:spPr>
        <p:txBody>
          <a:bodyPr>
            <a:normAutofit/>
          </a:bodyPr>
          <a:lstStyle/>
          <a:p>
            <a:r>
              <a:rPr lang="bs-Latn-BA" b="1" dirty="0"/>
              <a:t>ODAKLANACAK </a:t>
            </a:r>
            <a:r>
              <a:rPr lang="bs-Latn-BA" b="1" dirty="0">
                <a:solidFill>
                  <a:srgbClr val="92D050"/>
                </a:solidFill>
              </a:rPr>
              <a:t>ÖNCELİKLİ SORUNLARIN </a:t>
            </a:r>
            <a:endParaRPr lang="tr-TR" b="1" dirty="0" smtClean="0">
              <a:solidFill>
                <a:srgbClr val="92D050"/>
              </a:solidFill>
            </a:endParaRPr>
          </a:p>
          <a:p>
            <a:r>
              <a:rPr lang="bs-Latn-BA" b="1" dirty="0" smtClean="0"/>
              <a:t>BUL</a:t>
            </a:r>
            <a:r>
              <a:rPr lang="tr-TR" b="1" dirty="0" smtClean="0"/>
              <a:t>UNMASI</a:t>
            </a:r>
            <a:endParaRPr lang="hr-BA" b="1" dirty="0"/>
          </a:p>
        </p:txBody>
      </p:sp>
      <p:sp>
        <p:nvSpPr>
          <p:cNvPr id="7" name="Text Placeholder 6">
            <a:extLst>
              <a:ext uri="{FF2B5EF4-FFF2-40B4-BE49-F238E27FC236}">
                <a16:creationId xmlns:a16="http://schemas.microsoft.com/office/drawing/2014/main" xmlns="" id="{644B8201-91E5-4D79-A736-9108FC556123}"/>
              </a:ext>
            </a:extLst>
          </p:cNvPr>
          <p:cNvSpPr>
            <a:spLocks noGrp="1"/>
          </p:cNvSpPr>
          <p:nvPr>
            <p:ph type="body" sz="quarter" idx="32"/>
          </p:nvPr>
        </p:nvSpPr>
        <p:spPr>
          <a:xfrm>
            <a:off x="3731342" y="2603157"/>
            <a:ext cx="4740079" cy="3690551"/>
          </a:xfrm>
        </p:spPr>
        <p:txBody>
          <a:bodyPr>
            <a:normAutofit fontScale="40000" lnSpcReduction="20000"/>
          </a:bodyPr>
          <a:lstStyle/>
          <a:p>
            <a:pPr marL="0" indent="0">
              <a:lnSpc>
                <a:spcPct val="120000"/>
              </a:lnSpc>
            </a:pPr>
            <a:r>
              <a:rPr lang="hr-BA" sz="7300" dirty="0"/>
              <a:t>Sonraki birkaç adımda, size </a:t>
            </a:r>
            <a:r>
              <a:rPr lang="hr-BA" sz="7300" b="1" dirty="0" smtClean="0">
                <a:solidFill>
                  <a:srgbClr val="92D050"/>
                </a:solidFill>
              </a:rPr>
              <a:t>TASAR</a:t>
            </a:r>
            <a:r>
              <a:rPr lang="tr-TR" sz="7300" b="1" dirty="0" smtClean="0">
                <a:solidFill>
                  <a:srgbClr val="92D050"/>
                </a:solidFill>
              </a:rPr>
              <a:t>IM ODAKLI </a:t>
            </a:r>
            <a:r>
              <a:rPr lang="hr-BA" sz="7300" b="1" dirty="0" smtClean="0">
                <a:solidFill>
                  <a:srgbClr val="92D050"/>
                </a:solidFill>
              </a:rPr>
              <a:t>DÜŞÜNME </a:t>
            </a:r>
            <a:r>
              <a:rPr lang="hr-BA" sz="7300" dirty="0"/>
              <a:t>adı verilen sorunları önceliklendirmeye yönelik bir yaklaşım göstereceğiz</a:t>
            </a:r>
            <a:r>
              <a:rPr lang="hr-BA" sz="7300" dirty="0" smtClean="0"/>
              <a:t>.</a:t>
            </a:r>
            <a:r>
              <a:rPr lang="tr-TR" sz="7300" dirty="0" smtClean="0"/>
              <a:t> </a:t>
            </a:r>
            <a:endParaRPr lang="en-US" sz="4400" dirty="0"/>
          </a:p>
        </p:txBody>
      </p:sp>
    </p:spTree>
    <p:extLst>
      <p:ext uri="{BB962C8B-B14F-4D97-AF65-F5344CB8AC3E}">
        <p14:creationId xmlns:p14="http://schemas.microsoft.com/office/powerpoint/2010/main" val="2285390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3"/>
          </p:nvPr>
        </p:nvSpPr>
        <p:spPr>
          <a:xfrm>
            <a:off x="613507" y="774495"/>
            <a:ext cx="4958399" cy="653021"/>
          </a:xfrm>
        </p:spPr>
        <p:txBody>
          <a:bodyPr>
            <a:normAutofit/>
          </a:bodyPr>
          <a:lstStyle/>
          <a:p>
            <a:pPr algn="l"/>
            <a:r>
              <a:rPr lang="tr-TR" sz="3600" b="1" i="0" dirty="0" smtClean="0"/>
              <a:t>Tasarım Odaklı Düşünme</a:t>
            </a:r>
            <a:endParaRPr lang="hr-BA" sz="3600" b="1" i="0" dirty="0"/>
          </a:p>
        </p:txBody>
      </p:sp>
      <p:sp>
        <p:nvSpPr>
          <p:cNvPr id="13" name="Rectangle 12"/>
          <p:cNvSpPr/>
          <p:nvPr/>
        </p:nvSpPr>
        <p:spPr>
          <a:xfrm>
            <a:off x="613506" y="2589719"/>
            <a:ext cx="5873557" cy="3416320"/>
          </a:xfrm>
          <a:prstGeom prst="rect">
            <a:avLst/>
          </a:prstGeom>
        </p:spPr>
        <p:txBody>
          <a:bodyPr wrap="square">
            <a:spAutoFit/>
          </a:bodyPr>
          <a:lstStyle/>
          <a:p>
            <a:r>
              <a:rPr lang="hr-BA" sz="2400" b="1" dirty="0" smtClean="0">
                <a:solidFill>
                  <a:srgbClr val="1BA19A"/>
                </a:solidFill>
              </a:rPr>
              <a:t>Tasarım </a:t>
            </a:r>
            <a:r>
              <a:rPr lang="hr-BA" sz="2400" b="1" dirty="0">
                <a:solidFill>
                  <a:srgbClr val="1BA19A"/>
                </a:solidFill>
              </a:rPr>
              <a:t>odaklı düşünme</a:t>
            </a:r>
            <a:r>
              <a:rPr lang="hr-BA" sz="2400" dirty="0">
                <a:solidFill>
                  <a:srgbClr val="6D6E6C"/>
                </a:solidFill>
              </a:rPr>
              <a:t>, çözüm ve fikir üretmeye yönelik insan merkezli bir </a:t>
            </a:r>
            <a:r>
              <a:rPr lang="hr-BA" sz="2400" dirty="0" smtClean="0">
                <a:solidFill>
                  <a:srgbClr val="6D6E6C"/>
                </a:solidFill>
              </a:rPr>
              <a:t>yaklaşımdır.</a:t>
            </a:r>
            <a:endParaRPr lang="hr-BA" sz="2400" dirty="0">
              <a:solidFill>
                <a:srgbClr val="6D6E6C"/>
              </a:solidFill>
            </a:endParaRPr>
          </a:p>
          <a:p>
            <a:pPr algn="just"/>
            <a:endParaRPr lang="hr-BA" sz="2400" dirty="0">
              <a:solidFill>
                <a:srgbClr val="6D6E6C"/>
              </a:solidFill>
            </a:endParaRPr>
          </a:p>
          <a:p>
            <a:pPr>
              <a:defRPr/>
            </a:pPr>
            <a:r>
              <a:rPr lang="hr-BA" sz="2400" dirty="0">
                <a:solidFill>
                  <a:srgbClr val="6D6E6C"/>
                </a:solidFill>
                <a:ea typeface="Geneva" pitchFamily="-128" charset="-128"/>
              </a:rPr>
              <a:t>TASARIM DÜŞÜNME SÜRECİ şunlara dayanır</a:t>
            </a:r>
            <a:r>
              <a:rPr lang="hr-BA" sz="2400" dirty="0" smtClean="0">
                <a:solidFill>
                  <a:srgbClr val="6D6E6C"/>
                </a:solidFill>
                <a:ea typeface="Geneva" pitchFamily="-128" charset="-128"/>
              </a:rPr>
              <a:t>:</a:t>
            </a:r>
            <a:endParaRPr lang="hr-BA" sz="2400" dirty="0">
              <a:solidFill>
                <a:srgbClr val="6D6E6C"/>
              </a:solidFill>
              <a:ea typeface="Geneva" pitchFamily="-128" charset="-128"/>
            </a:endParaRPr>
          </a:p>
          <a:p>
            <a:pPr marL="342900" indent="-342900">
              <a:buFont typeface="Wingdings" panose="05000000000000000000" pitchFamily="2" charset="2"/>
              <a:buChar char="ü"/>
              <a:defRPr/>
            </a:pPr>
            <a:r>
              <a:rPr lang="en-US" sz="2400" b="1" dirty="0" err="1">
                <a:solidFill>
                  <a:srgbClr val="28AF95"/>
                </a:solidFill>
                <a:ea typeface="Geneva" pitchFamily="-128" charset="-128"/>
              </a:rPr>
              <a:t>sosyal</a:t>
            </a:r>
            <a:r>
              <a:rPr lang="en-US" sz="2400" b="1" dirty="0">
                <a:solidFill>
                  <a:srgbClr val="28AF95"/>
                </a:solidFill>
                <a:ea typeface="Geneva" pitchFamily="-128" charset="-128"/>
              </a:rPr>
              <a:t> </a:t>
            </a:r>
            <a:r>
              <a:rPr lang="en-US" sz="2400" b="1" dirty="0" err="1">
                <a:solidFill>
                  <a:srgbClr val="28AF95"/>
                </a:solidFill>
                <a:ea typeface="Geneva" pitchFamily="-128" charset="-128"/>
              </a:rPr>
              <a:t>işbirliği</a:t>
            </a:r>
            <a:endParaRPr lang="bs-Latn-BA" sz="2400" dirty="0">
              <a:solidFill>
                <a:srgbClr val="28AF95"/>
              </a:solidFill>
              <a:ea typeface="Geneva" pitchFamily="-128" charset="-128"/>
            </a:endParaRPr>
          </a:p>
          <a:p>
            <a:pPr marL="342900" indent="-342900">
              <a:buFont typeface="Wingdings" panose="05000000000000000000" pitchFamily="2" charset="2"/>
              <a:buChar char="ü"/>
              <a:defRPr/>
            </a:pPr>
            <a:r>
              <a:rPr lang="en-US" sz="2400" b="1" dirty="0" err="1">
                <a:solidFill>
                  <a:srgbClr val="93C23D"/>
                </a:solidFill>
                <a:ea typeface="Geneva" pitchFamily="-128" charset="-128"/>
              </a:rPr>
              <a:t>insan</a:t>
            </a:r>
            <a:r>
              <a:rPr lang="en-US" sz="2400" b="1" dirty="0">
                <a:solidFill>
                  <a:srgbClr val="93C23D"/>
                </a:solidFill>
                <a:ea typeface="Geneva" pitchFamily="-128" charset="-128"/>
              </a:rPr>
              <a:t> </a:t>
            </a:r>
            <a:r>
              <a:rPr lang="en-US" sz="2400" b="1" dirty="0" err="1">
                <a:solidFill>
                  <a:srgbClr val="93C23D"/>
                </a:solidFill>
                <a:ea typeface="Geneva" pitchFamily="-128" charset="-128"/>
              </a:rPr>
              <a:t>merkezli</a:t>
            </a:r>
            <a:r>
              <a:rPr lang="en-US" sz="2400" b="1" dirty="0">
                <a:solidFill>
                  <a:srgbClr val="93C23D"/>
                </a:solidFill>
                <a:ea typeface="Geneva" pitchFamily="-128" charset="-128"/>
              </a:rPr>
              <a:t> </a:t>
            </a:r>
            <a:r>
              <a:rPr lang="en-US" sz="2400" b="1" dirty="0" err="1">
                <a:solidFill>
                  <a:srgbClr val="93C23D"/>
                </a:solidFill>
                <a:ea typeface="Geneva" pitchFamily="-128" charset="-128"/>
              </a:rPr>
              <a:t>yenilikçi</a:t>
            </a:r>
            <a:r>
              <a:rPr lang="en-US" sz="2400" b="1" dirty="0">
                <a:solidFill>
                  <a:srgbClr val="93C23D"/>
                </a:solidFill>
                <a:ea typeface="Geneva" pitchFamily="-128" charset="-128"/>
              </a:rPr>
              <a:t> </a:t>
            </a:r>
            <a:r>
              <a:rPr lang="en-US" sz="2400" b="1" dirty="0" err="1">
                <a:solidFill>
                  <a:srgbClr val="93C23D"/>
                </a:solidFill>
                <a:ea typeface="Geneva" pitchFamily="-128" charset="-128"/>
              </a:rPr>
              <a:t>faaliyetler</a:t>
            </a:r>
            <a:endParaRPr lang="bs-Latn-BA" sz="2400" dirty="0">
              <a:ea typeface="Geneva" pitchFamily="-128" charset="-128"/>
            </a:endParaRPr>
          </a:p>
          <a:p>
            <a:pPr marL="342900" indent="-342900">
              <a:buFont typeface="Wingdings" panose="05000000000000000000" pitchFamily="2" charset="2"/>
              <a:buChar char="ü"/>
              <a:defRPr/>
            </a:pPr>
            <a:r>
              <a:rPr lang="en-US" sz="2400" b="1" dirty="0" err="1">
                <a:solidFill>
                  <a:srgbClr val="28AF95"/>
                </a:solidFill>
                <a:ea typeface="Geneva" pitchFamily="-128" charset="-128"/>
              </a:rPr>
              <a:t>görselleştirilmiş</a:t>
            </a:r>
            <a:r>
              <a:rPr lang="en-US" sz="2400" b="1" dirty="0">
                <a:solidFill>
                  <a:srgbClr val="28AF95"/>
                </a:solidFill>
                <a:ea typeface="Geneva" pitchFamily="-128" charset="-128"/>
              </a:rPr>
              <a:t> </a:t>
            </a:r>
            <a:r>
              <a:rPr lang="en-US" sz="2400" b="1" dirty="0" err="1">
                <a:solidFill>
                  <a:srgbClr val="28AF95"/>
                </a:solidFill>
                <a:ea typeface="Geneva" pitchFamily="-128" charset="-128"/>
              </a:rPr>
              <a:t>fikirler</a:t>
            </a:r>
            <a:endParaRPr lang="bs-Latn-BA" sz="2400" dirty="0">
              <a:solidFill>
                <a:srgbClr val="28AF95"/>
              </a:solidFill>
              <a:ea typeface="Geneva" pitchFamily="-128" charset="-128"/>
            </a:endParaRPr>
          </a:p>
          <a:p>
            <a:pPr marL="342900" indent="-342900">
              <a:buFont typeface="Wingdings" panose="05000000000000000000" pitchFamily="2" charset="2"/>
              <a:buChar char="ü"/>
              <a:defRPr/>
            </a:pPr>
            <a:r>
              <a:rPr lang="en-US" sz="2400" b="1" dirty="0" err="1">
                <a:solidFill>
                  <a:srgbClr val="93C23D"/>
                </a:solidFill>
                <a:ea typeface="Geneva" pitchFamily="-128" charset="-128"/>
              </a:rPr>
              <a:t>sosyal</a:t>
            </a:r>
            <a:r>
              <a:rPr lang="en-US" sz="2400" b="1" dirty="0">
                <a:solidFill>
                  <a:srgbClr val="93C23D"/>
                </a:solidFill>
                <a:ea typeface="Geneva" pitchFamily="-128" charset="-128"/>
              </a:rPr>
              <a:t> </a:t>
            </a:r>
            <a:r>
              <a:rPr lang="en-US" sz="2400" b="1" dirty="0" err="1">
                <a:solidFill>
                  <a:srgbClr val="93C23D"/>
                </a:solidFill>
                <a:ea typeface="Geneva" pitchFamily="-128" charset="-128"/>
              </a:rPr>
              <a:t>strateji</a:t>
            </a:r>
            <a:r>
              <a:rPr lang="en-US" sz="2400" b="1" dirty="0">
                <a:solidFill>
                  <a:srgbClr val="93C23D"/>
                </a:solidFill>
                <a:ea typeface="Geneva" pitchFamily="-128" charset="-128"/>
              </a:rPr>
              <a:t> </a:t>
            </a:r>
            <a:r>
              <a:rPr lang="en-US" sz="2400" b="1" dirty="0" err="1">
                <a:solidFill>
                  <a:srgbClr val="93C23D"/>
                </a:solidFill>
                <a:ea typeface="Geneva" pitchFamily="-128" charset="-128"/>
              </a:rPr>
              <a:t>belirleme</a:t>
            </a:r>
            <a:endParaRPr lang="bs-Latn-BA" sz="2400" dirty="0">
              <a:ea typeface="Geneva" pitchFamily="-128" charset="-128"/>
            </a:endParaRPr>
          </a:p>
        </p:txBody>
      </p:sp>
      <p:pic>
        <p:nvPicPr>
          <p:cNvPr id="4" name="Picture Placeholder 3"/>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l="24491" r="24491"/>
          <a:stretch>
            <a:fillRect/>
          </a:stretch>
        </p:blipFill>
        <p:spPr>
          <a:xfrm>
            <a:off x="6688138" y="0"/>
            <a:ext cx="5248275" cy="6858000"/>
          </a:xfrm>
        </p:spPr>
      </p:pic>
    </p:spTree>
    <p:extLst>
      <p:ext uri="{BB962C8B-B14F-4D97-AF65-F5344CB8AC3E}">
        <p14:creationId xmlns:p14="http://schemas.microsoft.com/office/powerpoint/2010/main" val="3736579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CF32F0B-D2C8-45C0-B8DA-002E5DDB3C15}"/>
              </a:ext>
            </a:extLst>
          </p:cNvPr>
          <p:cNvSpPr>
            <a:spLocks noGrp="1"/>
          </p:cNvSpPr>
          <p:nvPr>
            <p:ph type="body" sz="quarter" idx="14"/>
          </p:nvPr>
        </p:nvSpPr>
        <p:spPr>
          <a:xfrm>
            <a:off x="722759" y="1287899"/>
            <a:ext cx="10498832" cy="3245241"/>
          </a:xfrm>
        </p:spPr>
        <p:txBody>
          <a:bodyPr/>
          <a:lstStyle/>
          <a:p>
            <a:pPr marL="457200" indent="-457200" algn="ctr">
              <a:lnSpc>
                <a:spcPct val="100000"/>
              </a:lnSpc>
              <a:buFont typeface="Wingdings" panose="05000000000000000000" pitchFamily="2" charset="2"/>
              <a:buChar char="ü"/>
            </a:pPr>
            <a:endParaRPr lang="hr-BA" sz="2800" dirty="0">
              <a:solidFill>
                <a:schemeClr val="tx1">
                  <a:lumMod val="50000"/>
                  <a:lumOff val="50000"/>
                </a:schemeClr>
              </a:solidFill>
            </a:endParaRPr>
          </a:p>
          <a:p>
            <a:pPr marL="457200" indent="-457200" algn="ctr">
              <a:lnSpc>
                <a:spcPct val="100000"/>
              </a:lnSpc>
              <a:buFont typeface="Wingdings" panose="05000000000000000000" pitchFamily="2" charset="2"/>
              <a:buChar char="ü"/>
            </a:pPr>
            <a:r>
              <a:rPr lang="hr-BA" sz="2800" dirty="0">
                <a:solidFill>
                  <a:schemeClr val="tx1">
                    <a:lumMod val="50000"/>
                    <a:lumOff val="50000"/>
                  </a:schemeClr>
                </a:solidFill>
              </a:rPr>
              <a:t>Bir arabulucu olarak kimlerle empati kurarsınız?</a:t>
            </a:r>
            <a:endParaRPr lang="hr-BA" sz="2800" dirty="0" smtClean="0">
              <a:solidFill>
                <a:schemeClr val="tx1">
                  <a:lumMod val="50000"/>
                  <a:lumOff val="50000"/>
                </a:schemeClr>
              </a:solidFill>
            </a:endParaRPr>
          </a:p>
          <a:p>
            <a:pPr marL="457200" indent="-457200" algn="ctr">
              <a:lnSpc>
                <a:spcPct val="100000"/>
              </a:lnSpc>
              <a:buFont typeface="Wingdings" panose="05000000000000000000" pitchFamily="2" charset="2"/>
              <a:buChar char="ü"/>
            </a:pPr>
            <a:r>
              <a:rPr lang="hr-BA" sz="2800" b="1" dirty="0">
                <a:solidFill>
                  <a:srgbClr val="1BA19A"/>
                </a:solidFill>
              </a:rPr>
              <a:t>Hangi sorunları tanımlayabilirsiniz, göreviniz ve amacınız nedir?</a:t>
            </a:r>
            <a:endParaRPr lang="hr-BA" sz="2800" b="1" dirty="0" smtClean="0">
              <a:solidFill>
                <a:srgbClr val="1BA19A"/>
              </a:solidFill>
            </a:endParaRPr>
          </a:p>
          <a:p>
            <a:pPr marL="457200" indent="-457200" algn="ctr">
              <a:lnSpc>
                <a:spcPct val="100000"/>
              </a:lnSpc>
              <a:buFont typeface="Wingdings" panose="05000000000000000000" pitchFamily="2" charset="2"/>
              <a:buChar char="ü"/>
            </a:pPr>
            <a:r>
              <a:rPr lang="hr-BA" sz="2800" dirty="0">
                <a:solidFill>
                  <a:schemeClr val="tx1">
                    <a:lumMod val="50000"/>
                    <a:lumOff val="50000"/>
                  </a:schemeClr>
                </a:solidFill>
              </a:rPr>
              <a:t>Empati kurmanız gereken ve hayatlarını etkileyeceğiniz insanlar için anlamlı fikirler toplayabilir misiniz?</a:t>
            </a:r>
            <a:endParaRPr lang="hr-BA" sz="2800" dirty="0">
              <a:solidFill>
                <a:schemeClr val="tx1">
                  <a:lumMod val="50000"/>
                  <a:lumOff val="50000"/>
                </a:schemeClr>
              </a:solidFill>
            </a:endParaRPr>
          </a:p>
          <a:p>
            <a:pPr marL="457200" indent="-457200" algn="ctr">
              <a:lnSpc>
                <a:spcPct val="100000"/>
              </a:lnSpc>
              <a:buFont typeface="Wingdings" panose="05000000000000000000" pitchFamily="2" charset="2"/>
              <a:buChar char="ü"/>
            </a:pPr>
            <a:r>
              <a:rPr lang="hr-BA" sz="2800" b="1" dirty="0">
                <a:solidFill>
                  <a:srgbClr val="1BA19A"/>
                </a:solidFill>
              </a:rPr>
              <a:t>Bir çözüm veya fikir üretebilir misiniz? Bunu açıkla!</a:t>
            </a:r>
            <a:endParaRPr lang="hr-BA" sz="2800" b="1" dirty="0">
              <a:solidFill>
                <a:srgbClr val="1BA19A"/>
              </a:solidFill>
            </a:endParaRPr>
          </a:p>
          <a:p>
            <a:pPr marL="457200" indent="-457200" algn="ctr">
              <a:lnSpc>
                <a:spcPct val="100000"/>
              </a:lnSpc>
              <a:buFont typeface="Wingdings" panose="05000000000000000000" pitchFamily="2" charset="2"/>
              <a:buChar char="ü"/>
            </a:pPr>
            <a:r>
              <a:rPr lang="hr-BA" sz="2800" dirty="0">
                <a:solidFill>
                  <a:schemeClr val="tx1">
                    <a:lumMod val="50000"/>
                    <a:lumOff val="50000"/>
                  </a:schemeClr>
                </a:solidFill>
              </a:rPr>
              <a:t>Fikrinizi/çözümünüzü deneyebilir misiniz? Çalışıyor mu, yardımcı oluyor mu? Neden? Niye? Ne iyi, neyin düzeltilmesi gerekiyor?</a:t>
            </a:r>
            <a:endParaRPr lang="hr-BA" sz="2800" dirty="0">
              <a:solidFill>
                <a:schemeClr val="tx1">
                  <a:lumMod val="50000"/>
                  <a:lumOff val="50000"/>
                </a:schemeClr>
              </a:solidFill>
            </a:endParaRPr>
          </a:p>
          <a:p>
            <a:pPr marL="457200" indent="-457200" algn="ctr">
              <a:lnSpc>
                <a:spcPct val="100000"/>
              </a:lnSpc>
              <a:buFont typeface="Wingdings" panose="05000000000000000000" pitchFamily="2" charset="2"/>
              <a:buChar char="ü"/>
            </a:pPr>
            <a:r>
              <a:rPr lang="tr-TR" sz="2800" b="1" dirty="0" smtClean="0">
                <a:solidFill>
                  <a:srgbClr val="1BA19A"/>
                </a:solidFill>
              </a:rPr>
              <a:t>Bunu düzeltebilir misiniz</a:t>
            </a:r>
            <a:r>
              <a:rPr lang="hr-BA" sz="2800" b="1" dirty="0" smtClean="0">
                <a:solidFill>
                  <a:srgbClr val="1BA19A"/>
                </a:solidFill>
              </a:rPr>
              <a:t>? </a:t>
            </a:r>
            <a:r>
              <a:rPr lang="tr-TR" sz="2800" b="1" dirty="0" smtClean="0">
                <a:solidFill>
                  <a:srgbClr val="1BA19A"/>
                </a:solidFill>
              </a:rPr>
              <a:t>Nasıl</a:t>
            </a:r>
            <a:r>
              <a:rPr lang="hr-BA" sz="2800" b="1" dirty="0" smtClean="0">
                <a:solidFill>
                  <a:srgbClr val="1BA19A"/>
                </a:solidFill>
              </a:rPr>
              <a:t>?</a:t>
            </a:r>
            <a:endParaRPr lang="hr-BA" sz="2800" b="1" dirty="0">
              <a:solidFill>
                <a:srgbClr val="1BA19A"/>
              </a:solidFill>
            </a:endParaRPr>
          </a:p>
          <a:p>
            <a:pPr>
              <a:lnSpc>
                <a:spcPct val="100000"/>
              </a:lnSpc>
            </a:pPr>
            <a:endParaRPr lang="hr-BA" sz="2800" dirty="0">
              <a:solidFill>
                <a:schemeClr val="tx1">
                  <a:lumMod val="50000"/>
                  <a:lumOff val="50000"/>
                </a:schemeClr>
              </a:solidFill>
            </a:endParaRPr>
          </a:p>
        </p:txBody>
      </p:sp>
      <p:sp>
        <p:nvSpPr>
          <p:cNvPr id="4" name="Rectangle 3"/>
          <p:cNvSpPr/>
          <p:nvPr/>
        </p:nvSpPr>
        <p:spPr>
          <a:xfrm>
            <a:off x="0" y="518458"/>
            <a:ext cx="12192000" cy="769441"/>
          </a:xfrm>
          <a:prstGeom prst="rect">
            <a:avLst/>
          </a:prstGeom>
        </p:spPr>
        <p:txBody>
          <a:bodyPr wrap="square">
            <a:spAutoFit/>
          </a:bodyPr>
          <a:lstStyle/>
          <a:p>
            <a:pPr algn="ctr"/>
            <a:r>
              <a:rPr lang="tr-TR" sz="4400" b="1" dirty="0" smtClean="0">
                <a:solidFill>
                  <a:schemeClr val="bg1"/>
                </a:solidFill>
              </a:rPr>
              <a:t>TASARIM ODAKLI DÜŞÜNME VE ARABULUCULUK</a:t>
            </a:r>
            <a:endParaRPr lang="en-GB" sz="4400" b="1" dirty="0">
              <a:solidFill>
                <a:schemeClr val="bg1"/>
              </a:solidFill>
            </a:endParaRPr>
          </a:p>
        </p:txBody>
      </p:sp>
    </p:spTree>
    <p:extLst>
      <p:ext uri="{BB962C8B-B14F-4D97-AF65-F5344CB8AC3E}">
        <p14:creationId xmlns:p14="http://schemas.microsoft.com/office/powerpoint/2010/main" val="484962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1641605" y="613486"/>
            <a:ext cx="8656022" cy="582221"/>
          </a:xfrm>
        </p:spPr>
        <p:txBody>
          <a:bodyPr>
            <a:noAutofit/>
          </a:bodyPr>
          <a:lstStyle/>
          <a:p>
            <a:pPr algn="ctr"/>
            <a:r>
              <a:rPr lang="en-IE" sz="4000" b="1" dirty="0" err="1"/>
              <a:t>Tasarım</a:t>
            </a:r>
            <a:r>
              <a:rPr lang="en-IE" sz="4000" b="1" dirty="0"/>
              <a:t> </a:t>
            </a:r>
            <a:r>
              <a:rPr lang="tr-TR" sz="4000" b="1" dirty="0" smtClean="0"/>
              <a:t>Odaklı </a:t>
            </a:r>
            <a:r>
              <a:rPr lang="en-IE" sz="4000" b="1" dirty="0" err="1" smtClean="0"/>
              <a:t>Düşün</a:t>
            </a:r>
            <a:r>
              <a:rPr lang="tr-TR" sz="4000" b="1" dirty="0" smtClean="0"/>
              <a:t>me</a:t>
            </a:r>
            <a:r>
              <a:rPr lang="en-IE" sz="4000" b="1" dirty="0" smtClean="0"/>
              <a:t> </a:t>
            </a:r>
            <a:r>
              <a:rPr lang="en-IE" sz="4000" b="1" dirty="0" err="1"/>
              <a:t>Sürecinin</a:t>
            </a:r>
            <a:r>
              <a:rPr lang="en-IE" sz="4000" b="1" dirty="0"/>
              <a:t> 5 </a:t>
            </a:r>
            <a:r>
              <a:rPr lang="en-IE" sz="4000" b="1" dirty="0" err="1"/>
              <a:t>Aşaması</a:t>
            </a:r>
            <a:endParaRPr lang="en-US" sz="4000" dirty="0"/>
          </a:p>
        </p:txBody>
      </p:sp>
      <p:sp>
        <p:nvSpPr>
          <p:cNvPr id="22" name="Rectangle 21"/>
          <p:cNvSpPr/>
          <p:nvPr/>
        </p:nvSpPr>
        <p:spPr>
          <a:xfrm>
            <a:off x="2867696" y="4174768"/>
            <a:ext cx="2488182" cy="707886"/>
          </a:xfrm>
          <a:prstGeom prst="rect">
            <a:avLst/>
          </a:prstGeom>
        </p:spPr>
        <p:txBody>
          <a:bodyPr wrap="none">
            <a:spAutoFit/>
          </a:bodyPr>
          <a:lstStyle/>
          <a:p>
            <a:pPr algn="ctr"/>
            <a:r>
              <a:rPr lang="tr-TR" sz="4000" b="1" dirty="0" smtClean="0">
                <a:solidFill>
                  <a:prstClr val="white"/>
                </a:solidFill>
              </a:rPr>
              <a:t>Tanımlayın</a:t>
            </a:r>
            <a:endParaRPr lang="en-US" sz="4000" b="1" dirty="0">
              <a:solidFill>
                <a:prstClr val="white"/>
              </a:solidFill>
            </a:endParaRPr>
          </a:p>
        </p:txBody>
      </p:sp>
      <p:sp>
        <p:nvSpPr>
          <p:cNvPr id="24" name="Rectangle 23"/>
          <p:cNvSpPr/>
          <p:nvPr/>
        </p:nvSpPr>
        <p:spPr>
          <a:xfrm>
            <a:off x="855212" y="3245334"/>
            <a:ext cx="2461508" cy="707886"/>
          </a:xfrm>
          <a:prstGeom prst="rect">
            <a:avLst/>
          </a:prstGeom>
        </p:spPr>
        <p:txBody>
          <a:bodyPr wrap="none">
            <a:spAutoFit/>
          </a:bodyPr>
          <a:lstStyle/>
          <a:p>
            <a:pPr algn="ctr"/>
            <a:r>
              <a:rPr lang="tr-TR" sz="4000" b="1" dirty="0" smtClean="0">
                <a:solidFill>
                  <a:prstClr val="white"/>
                </a:solidFill>
              </a:rPr>
              <a:t>V</a:t>
            </a:r>
            <a:r>
              <a:rPr lang="bs-Latn-BA" sz="4000" b="1" dirty="0" smtClean="0">
                <a:solidFill>
                  <a:prstClr val="white"/>
                </a:solidFill>
              </a:rPr>
              <a:t>urgulayın</a:t>
            </a:r>
            <a:endParaRPr lang="en-US" sz="4000" b="1" dirty="0">
              <a:solidFill>
                <a:prstClr val="white"/>
              </a:solidFill>
            </a:endParaRPr>
          </a:p>
        </p:txBody>
      </p:sp>
      <p:sp>
        <p:nvSpPr>
          <p:cNvPr id="25" name="Rectangle 24"/>
          <p:cNvSpPr/>
          <p:nvPr/>
        </p:nvSpPr>
        <p:spPr>
          <a:xfrm>
            <a:off x="7204583" y="3349557"/>
            <a:ext cx="2053703" cy="1323439"/>
          </a:xfrm>
          <a:prstGeom prst="rect">
            <a:avLst/>
          </a:prstGeom>
        </p:spPr>
        <p:txBody>
          <a:bodyPr wrap="none">
            <a:spAutoFit/>
          </a:bodyPr>
          <a:lstStyle/>
          <a:p>
            <a:pPr algn="ctr"/>
            <a:r>
              <a:rPr lang="bs-Latn-BA" sz="4000" b="1" dirty="0" smtClean="0">
                <a:solidFill>
                  <a:prstClr val="white"/>
                </a:solidFill>
              </a:rPr>
              <a:t>Prototip</a:t>
            </a:r>
            <a:r>
              <a:rPr lang="tr-TR" sz="4000" b="1" dirty="0" smtClean="0">
                <a:solidFill>
                  <a:prstClr val="white"/>
                </a:solidFill>
              </a:rPr>
              <a:t> </a:t>
            </a:r>
          </a:p>
          <a:p>
            <a:pPr algn="ctr"/>
            <a:r>
              <a:rPr lang="tr-TR" sz="4000" b="1" dirty="0" smtClean="0">
                <a:solidFill>
                  <a:prstClr val="white"/>
                </a:solidFill>
              </a:rPr>
              <a:t>geliştirin</a:t>
            </a:r>
            <a:endParaRPr lang="en-US" sz="4000" b="1" dirty="0">
              <a:solidFill>
                <a:prstClr val="white"/>
              </a:solidFill>
            </a:endParaRPr>
          </a:p>
        </p:txBody>
      </p:sp>
      <p:sp>
        <p:nvSpPr>
          <p:cNvPr id="26" name="Rectangle 25"/>
          <p:cNvSpPr/>
          <p:nvPr/>
        </p:nvSpPr>
        <p:spPr>
          <a:xfrm>
            <a:off x="5273780" y="2380061"/>
            <a:ext cx="1664622" cy="1938992"/>
          </a:xfrm>
          <a:prstGeom prst="rect">
            <a:avLst/>
          </a:prstGeom>
        </p:spPr>
        <p:txBody>
          <a:bodyPr wrap="none">
            <a:spAutoFit/>
          </a:bodyPr>
          <a:lstStyle/>
          <a:p>
            <a:pPr algn="ctr"/>
            <a:r>
              <a:rPr lang="tr-TR" sz="4000" b="1" dirty="0" smtClean="0">
                <a:solidFill>
                  <a:prstClr val="white"/>
                </a:solidFill>
              </a:rPr>
              <a:t>Fikri </a:t>
            </a:r>
          </a:p>
          <a:p>
            <a:pPr algn="ctr"/>
            <a:r>
              <a:rPr lang="tr-TR" sz="4000" b="1" dirty="0" smtClean="0">
                <a:solidFill>
                  <a:prstClr val="white"/>
                </a:solidFill>
              </a:rPr>
              <a:t>ortaya </a:t>
            </a:r>
          </a:p>
          <a:p>
            <a:pPr algn="ctr"/>
            <a:r>
              <a:rPr lang="tr-TR" sz="4000" b="1" dirty="0" smtClean="0">
                <a:solidFill>
                  <a:prstClr val="white"/>
                </a:solidFill>
              </a:rPr>
              <a:t>koyun</a:t>
            </a:r>
            <a:endParaRPr lang="en-US" sz="4000" b="1" dirty="0">
              <a:solidFill>
                <a:prstClr val="white"/>
              </a:solidFill>
            </a:endParaRPr>
          </a:p>
        </p:txBody>
      </p:sp>
      <p:sp>
        <p:nvSpPr>
          <p:cNvPr id="12" name="Rectangle 11"/>
          <p:cNvSpPr/>
          <p:nvPr/>
        </p:nvSpPr>
        <p:spPr>
          <a:xfrm>
            <a:off x="9132388" y="2694939"/>
            <a:ext cx="2080634" cy="707886"/>
          </a:xfrm>
          <a:prstGeom prst="rect">
            <a:avLst/>
          </a:prstGeom>
        </p:spPr>
        <p:txBody>
          <a:bodyPr wrap="none">
            <a:spAutoFit/>
          </a:bodyPr>
          <a:lstStyle/>
          <a:p>
            <a:pPr algn="ctr"/>
            <a:r>
              <a:rPr lang="tr-TR" sz="4000" b="1" dirty="0" smtClean="0">
                <a:solidFill>
                  <a:prstClr val="white"/>
                </a:solidFill>
              </a:rPr>
              <a:t>Test edin</a:t>
            </a:r>
            <a:endParaRPr lang="en-US" sz="4000" b="1" dirty="0">
              <a:solidFill>
                <a:prstClr val="white"/>
              </a:solidFill>
            </a:endParaRPr>
          </a:p>
        </p:txBody>
      </p:sp>
      <p:sp>
        <p:nvSpPr>
          <p:cNvPr id="2" name="TextBox 1">
            <a:extLst>
              <a:ext uri="{FF2B5EF4-FFF2-40B4-BE49-F238E27FC236}">
                <a16:creationId xmlns:a16="http://schemas.microsoft.com/office/drawing/2014/main" xmlns="" id="{B3835C3B-E119-4430-A745-4AAFB550A060}"/>
              </a:ext>
            </a:extLst>
          </p:cNvPr>
          <p:cNvSpPr txBox="1"/>
          <p:nvPr/>
        </p:nvSpPr>
        <p:spPr>
          <a:xfrm>
            <a:off x="703243" y="3953220"/>
            <a:ext cx="86115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s-Latn-BA" sz="3200" b="1" dirty="0">
                <a:solidFill>
                  <a:srgbClr val="FFFFFF"/>
                </a:solidFill>
                <a:cs typeface="Calibri"/>
              </a:rPr>
              <a:t>1.</a:t>
            </a:r>
            <a:endParaRPr lang="en-US" sz="3200">
              <a:cs typeface="Calibri"/>
            </a:endParaRPr>
          </a:p>
        </p:txBody>
      </p:sp>
      <p:sp>
        <p:nvSpPr>
          <p:cNvPr id="9" name="TextBox 8">
            <a:extLst>
              <a:ext uri="{FF2B5EF4-FFF2-40B4-BE49-F238E27FC236}">
                <a16:creationId xmlns:a16="http://schemas.microsoft.com/office/drawing/2014/main" xmlns="" id="{BF5C518C-7170-4DB3-818C-5D3DA9E3BE3C}"/>
              </a:ext>
            </a:extLst>
          </p:cNvPr>
          <p:cNvSpPr txBox="1"/>
          <p:nvPr/>
        </p:nvSpPr>
        <p:spPr>
          <a:xfrm>
            <a:off x="4871291" y="4926376"/>
            <a:ext cx="86115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s-Latn-BA" sz="3200" b="1" dirty="0">
                <a:solidFill>
                  <a:srgbClr val="FFFFFF"/>
                </a:solidFill>
                <a:cs typeface="Calibri"/>
              </a:rPr>
              <a:t>2.</a:t>
            </a:r>
            <a:endParaRPr lang="en-US" sz="3200" dirty="0">
              <a:cs typeface="Calibri"/>
            </a:endParaRPr>
          </a:p>
        </p:txBody>
      </p:sp>
      <p:sp>
        <p:nvSpPr>
          <p:cNvPr id="10" name="TextBox 9">
            <a:extLst>
              <a:ext uri="{FF2B5EF4-FFF2-40B4-BE49-F238E27FC236}">
                <a16:creationId xmlns:a16="http://schemas.microsoft.com/office/drawing/2014/main" xmlns="" id="{4922149E-A150-4DFF-8803-C77FDD32E03C}"/>
              </a:ext>
            </a:extLst>
          </p:cNvPr>
          <p:cNvSpPr txBox="1"/>
          <p:nvPr/>
        </p:nvSpPr>
        <p:spPr>
          <a:xfrm>
            <a:off x="4641773" y="2539389"/>
            <a:ext cx="86115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s-Latn-BA" sz="3200" b="1" dirty="0">
                <a:solidFill>
                  <a:srgbClr val="FFFFFF"/>
                </a:solidFill>
                <a:cs typeface="Calibri"/>
              </a:rPr>
              <a:t>3.</a:t>
            </a:r>
            <a:endParaRPr lang="en-US" sz="3200" dirty="0">
              <a:cs typeface="Calibri"/>
            </a:endParaRPr>
          </a:p>
        </p:txBody>
      </p:sp>
      <p:sp>
        <p:nvSpPr>
          <p:cNvPr id="11" name="TextBox 10">
            <a:extLst>
              <a:ext uri="{FF2B5EF4-FFF2-40B4-BE49-F238E27FC236}">
                <a16:creationId xmlns:a16="http://schemas.microsoft.com/office/drawing/2014/main" xmlns="" id="{C7890FEB-481C-49C5-80C3-B6E8215E4684}"/>
              </a:ext>
            </a:extLst>
          </p:cNvPr>
          <p:cNvSpPr txBox="1"/>
          <p:nvPr/>
        </p:nvSpPr>
        <p:spPr>
          <a:xfrm>
            <a:off x="8231435" y="2465942"/>
            <a:ext cx="86115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s-Latn-BA" sz="3200" b="1" dirty="0">
                <a:solidFill>
                  <a:srgbClr val="FFFFFF"/>
                </a:solidFill>
                <a:cs typeface="Calibri"/>
              </a:rPr>
              <a:t>4.</a:t>
            </a:r>
            <a:endParaRPr lang="en-US" sz="3200" dirty="0">
              <a:cs typeface="Calibri"/>
            </a:endParaRPr>
          </a:p>
        </p:txBody>
      </p:sp>
      <p:sp>
        <p:nvSpPr>
          <p:cNvPr id="13" name="TextBox 12">
            <a:extLst>
              <a:ext uri="{FF2B5EF4-FFF2-40B4-BE49-F238E27FC236}">
                <a16:creationId xmlns:a16="http://schemas.microsoft.com/office/drawing/2014/main" xmlns="" id="{09B0EC7D-B5E4-4C51-B4BC-F10954A3270C}"/>
              </a:ext>
            </a:extLst>
          </p:cNvPr>
          <p:cNvSpPr txBox="1"/>
          <p:nvPr/>
        </p:nvSpPr>
        <p:spPr>
          <a:xfrm>
            <a:off x="10783676" y="4026666"/>
            <a:ext cx="86115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s-Latn-BA" sz="3200" b="1" dirty="0">
                <a:solidFill>
                  <a:srgbClr val="FFFFFF"/>
                </a:solidFill>
                <a:cs typeface="Calibri"/>
              </a:rPr>
              <a:t>5.</a:t>
            </a:r>
            <a:endParaRPr lang="en-US" sz="3200" dirty="0">
              <a:cs typeface="Calibri"/>
            </a:endParaRPr>
          </a:p>
        </p:txBody>
      </p:sp>
    </p:spTree>
    <p:extLst>
      <p:ext uri="{BB962C8B-B14F-4D97-AF65-F5344CB8AC3E}">
        <p14:creationId xmlns:p14="http://schemas.microsoft.com/office/powerpoint/2010/main" val="251077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81660" y="2514599"/>
            <a:ext cx="4819970" cy="3838409"/>
          </a:xfrm>
        </p:spPr>
        <p:txBody>
          <a:bodyPr>
            <a:normAutofit/>
          </a:bodyPr>
          <a:lstStyle/>
          <a:p>
            <a:pPr marL="342900" indent="-342900" algn="l">
              <a:buFont typeface="Wingdings" panose="05000000000000000000" pitchFamily="2" charset="2"/>
              <a:buChar char="ü"/>
            </a:pPr>
            <a:r>
              <a:rPr lang="en-US" sz="2400" dirty="0" err="1"/>
              <a:t>Çözmeye</a:t>
            </a:r>
            <a:r>
              <a:rPr lang="en-US" sz="2400" dirty="0"/>
              <a:t> </a:t>
            </a:r>
            <a:r>
              <a:rPr lang="en-US" sz="2400" dirty="0" err="1"/>
              <a:t>çalıştığınız</a:t>
            </a:r>
            <a:r>
              <a:rPr lang="en-US" sz="2400" dirty="0"/>
              <a:t> </a:t>
            </a:r>
            <a:r>
              <a:rPr lang="en-US" sz="2400" dirty="0" err="1"/>
              <a:t>sorunu</a:t>
            </a:r>
            <a:r>
              <a:rPr lang="en-US" sz="2400" dirty="0"/>
              <a:t> </a:t>
            </a:r>
            <a:r>
              <a:rPr lang="en-US" sz="2400" dirty="0" err="1"/>
              <a:t>anlamak</a:t>
            </a:r>
            <a:endParaRPr lang="en-US" sz="2400" dirty="0"/>
          </a:p>
          <a:p>
            <a:pPr marL="342900" indent="-342900" algn="l">
              <a:buFont typeface="Wingdings" panose="05000000000000000000" pitchFamily="2" charset="2"/>
              <a:buChar char="ü"/>
            </a:pPr>
            <a:r>
              <a:rPr lang="en-US" sz="2400" dirty="0" err="1"/>
              <a:t>Deneyimlerini</a:t>
            </a:r>
            <a:r>
              <a:rPr lang="en-US" sz="2400" dirty="0"/>
              <a:t> </a:t>
            </a:r>
            <a:r>
              <a:rPr lang="en-US" sz="2400" dirty="0" err="1"/>
              <a:t>ve</a:t>
            </a:r>
            <a:r>
              <a:rPr lang="en-US" sz="2400" dirty="0"/>
              <a:t> </a:t>
            </a:r>
            <a:r>
              <a:rPr lang="en-US" sz="2400" dirty="0" err="1"/>
              <a:t>motivasyonlarını</a:t>
            </a:r>
            <a:r>
              <a:rPr lang="en-US" sz="2400" dirty="0"/>
              <a:t> </a:t>
            </a:r>
            <a:r>
              <a:rPr lang="en-US" sz="2400" dirty="0" err="1"/>
              <a:t>anlayın</a:t>
            </a:r>
            <a:endParaRPr lang="en-US" sz="2400" dirty="0"/>
          </a:p>
          <a:p>
            <a:pPr marL="342900" indent="-342900" algn="l">
              <a:buFont typeface="Wingdings" panose="05000000000000000000" pitchFamily="2" charset="2"/>
              <a:buChar char="ü"/>
            </a:pPr>
            <a:r>
              <a:rPr lang="en-US" sz="2400" dirty="0" err="1"/>
              <a:t>Dünya</a:t>
            </a:r>
            <a:r>
              <a:rPr lang="en-US" sz="2400" dirty="0"/>
              <a:t> </a:t>
            </a:r>
            <a:r>
              <a:rPr lang="en-US" sz="2400" dirty="0" err="1"/>
              <a:t>hakkındaki</a:t>
            </a:r>
            <a:r>
              <a:rPr lang="en-US" sz="2400" dirty="0"/>
              <a:t> </a:t>
            </a:r>
            <a:r>
              <a:rPr lang="en-US" sz="2400" dirty="0" err="1"/>
              <a:t>kendi</a:t>
            </a:r>
            <a:r>
              <a:rPr lang="en-US" sz="2400" dirty="0"/>
              <a:t> </a:t>
            </a:r>
            <a:r>
              <a:rPr lang="en-US" sz="2400" dirty="0" err="1"/>
              <a:t>varsayımlarınızı</a:t>
            </a:r>
            <a:r>
              <a:rPr lang="en-US" sz="2400" dirty="0"/>
              <a:t> </a:t>
            </a:r>
            <a:r>
              <a:rPr lang="en-US" sz="2400" dirty="0" err="1"/>
              <a:t>bir</a:t>
            </a:r>
            <a:r>
              <a:rPr lang="en-US" sz="2400" dirty="0"/>
              <a:t> </a:t>
            </a:r>
            <a:r>
              <a:rPr lang="en-US" sz="2400" dirty="0" err="1"/>
              <a:t>kenara</a:t>
            </a:r>
            <a:r>
              <a:rPr lang="en-US" sz="2400" dirty="0"/>
              <a:t> </a:t>
            </a:r>
            <a:r>
              <a:rPr lang="en-US" sz="2400" dirty="0" err="1"/>
              <a:t>bırakın</a:t>
            </a:r>
            <a:endParaRPr lang="en-US" sz="2400" dirty="0"/>
          </a:p>
          <a:p>
            <a:pPr marL="342900" indent="-342900" algn="l">
              <a:buFont typeface="Wingdings" panose="05000000000000000000" pitchFamily="2" charset="2"/>
              <a:buChar char="ü"/>
            </a:pPr>
            <a:r>
              <a:rPr lang="en-US" sz="2400" dirty="0" err="1"/>
              <a:t>Gözlemleme</a:t>
            </a:r>
            <a:r>
              <a:rPr lang="en-US" sz="2400" dirty="0"/>
              <a:t>, </a:t>
            </a:r>
            <a:r>
              <a:rPr lang="en-US" sz="2400" dirty="0" err="1"/>
              <a:t>ilgi</a:t>
            </a:r>
            <a:r>
              <a:rPr lang="en-US" sz="2400" dirty="0"/>
              <a:t> </a:t>
            </a:r>
            <a:r>
              <a:rPr lang="en-US" sz="2400" dirty="0" err="1"/>
              <a:t>gösterme</a:t>
            </a:r>
            <a:r>
              <a:rPr lang="en-US" sz="2400" dirty="0"/>
              <a:t> </a:t>
            </a:r>
            <a:r>
              <a:rPr lang="en-US" sz="2400" dirty="0" err="1"/>
              <a:t>ve</a:t>
            </a:r>
            <a:r>
              <a:rPr lang="en-US" sz="2400" dirty="0"/>
              <a:t> </a:t>
            </a:r>
            <a:r>
              <a:rPr lang="en-US" sz="2400" dirty="0" err="1"/>
              <a:t>empati</a:t>
            </a:r>
            <a:r>
              <a:rPr lang="en-US" sz="2400" dirty="0"/>
              <a:t> </a:t>
            </a:r>
            <a:r>
              <a:rPr lang="en-US" sz="2400" dirty="0" err="1"/>
              <a:t>kurma</a:t>
            </a:r>
            <a:endParaRPr lang="en-US" sz="2400" dirty="0"/>
          </a:p>
          <a:p>
            <a:pPr marL="342900" indent="-342900" algn="l">
              <a:buFont typeface="Wingdings" panose="05000000000000000000" pitchFamily="2" charset="2"/>
              <a:buChar char="ü"/>
            </a:pPr>
            <a:endParaRPr lang="en-US" sz="2400" dirty="0"/>
          </a:p>
        </p:txBody>
      </p:sp>
      <p:sp>
        <p:nvSpPr>
          <p:cNvPr id="7" name="Text Placeholder 1">
            <a:extLst>
              <a:ext uri="{FF2B5EF4-FFF2-40B4-BE49-F238E27FC236}">
                <a16:creationId xmlns:a16="http://schemas.microsoft.com/office/drawing/2014/main" xmlns="" id="{F60C52F1-004E-654E-A239-1AAC60A7C0CE}"/>
              </a:ext>
            </a:extLst>
          </p:cNvPr>
          <p:cNvSpPr>
            <a:spLocks noGrp="1"/>
          </p:cNvSpPr>
          <p:nvPr>
            <p:ph type="body" sz="quarter" idx="4294967295"/>
          </p:nvPr>
        </p:nvSpPr>
        <p:spPr>
          <a:xfrm>
            <a:off x="649066" y="580038"/>
            <a:ext cx="5085159" cy="582221"/>
          </a:xfrm>
          <a:prstGeom prst="rect">
            <a:avLst/>
          </a:prstGeom>
        </p:spPr>
        <p:txBody>
          <a:bodyPr>
            <a:noAutofit/>
          </a:bodyPr>
          <a:lstStyle/>
          <a:p>
            <a:pPr marL="0" indent="0">
              <a:buNone/>
            </a:pPr>
            <a:r>
              <a:rPr lang="bs-Latn-BA" sz="3600" b="1" dirty="0">
                <a:solidFill>
                  <a:schemeClr val="bg1"/>
                </a:solidFill>
              </a:rPr>
              <a:t>1. </a:t>
            </a:r>
            <a:r>
              <a:rPr lang="tr-TR" sz="3600" b="1" dirty="0">
                <a:solidFill>
                  <a:prstClr val="white"/>
                </a:solidFill>
              </a:rPr>
              <a:t>V</a:t>
            </a:r>
            <a:r>
              <a:rPr lang="bs-Latn-BA" sz="3600" b="1" dirty="0">
                <a:solidFill>
                  <a:prstClr val="white"/>
                </a:solidFill>
              </a:rPr>
              <a:t>urgulayın</a:t>
            </a:r>
            <a:endParaRPr lang="en-US" sz="3600" b="1" dirty="0">
              <a:solidFill>
                <a:prstClr val="white"/>
              </a:solidFill>
            </a:endParaRPr>
          </a:p>
          <a:p>
            <a:pPr marL="0" indent="0">
              <a:buNone/>
            </a:pPr>
            <a:endParaRPr lang="en-US" sz="3600" b="1" dirty="0">
              <a:solidFill>
                <a:schemeClr val="bg1"/>
              </a:solidFill>
            </a:endParaRPr>
          </a:p>
        </p:txBody>
      </p:sp>
      <p:sp>
        <p:nvSpPr>
          <p:cNvPr id="2" name="Rectangle 1"/>
          <p:cNvSpPr/>
          <p:nvPr/>
        </p:nvSpPr>
        <p:spPr>
          <a:xfrm>
            <a:off x="649066" y="1162259"/>
            <a:ext cx="5085159" cy="1200329"/>
          </a:xfrm>
          <a:prstGeom prst="rect">
            <a:avLst/>
          </a:prstGeom>
        </p:spPr>
        <p:txBody>
          <a:bodyPr wrap="square">
            <a:spAutoFit/>
          </a:bodyPr>
          <a:lstStyle/>
          <a:p>
            <a:pPr marL="342900" indent="-342900">
              <a:buClr>
                <a:srgbClr val="93C23D"/>
              </a:buClr>
              <a:buFont typeface="Arial" panose="020B0604020202020204" pitchFamily="34" charset="0"/>
              <a:buChar char="•"/>
            </a:pPr>
            <a:r>
              <a:rPr lang="en-US" sz="2400" b="1" i="1" dirty="0" err="1">
                <a:solidFill>
                  <a:srgbClr val="92D050"/>
                </a:solidFill>
                <a:ea typeface="+mn-lt"/>
                <a:cs typeface="+mn-lt"/>
              </a:rPr>
              <a:t>İyi</a:t>
            </a:r>
            <a:r>
              <a:rPr lang="en-US" sz="2400" b="1" i="1" dirty="0">
                <a:solidFill>
                  <a:srgbClr val="92D050"/>
                </a:solidFill>
                <a:ea typeface="+mn-lt"/>
                <a:cs typeface="+mn-lt"/>
              </a:rPr>
              <a:t> </a:t>
            </a:r>
            <a:r>
              <a:rPr lang="en-US" sz="2400" b="1" i="1" dirty="0" err="1">
                <a:solidFill>
                  <a:srgbClr val="92D050"/>
                </a:solidFill>
                <a:ea typeface="+mn-lt"/>
                <a:cs typeface="+mn-lt"/>
              </a:rPr>
              <a:t>bir</a:t>
            </a:r>
            <a:r>
              <a:rPr lang="en-US" sz="2400" b="1" i="1" dirty="0">
                <a:solidFill>
                  <a:srgbClr val="92D050"/>
                </a:solidFill>
                <a:ea typeface="+mn-lt"/>
                <a:cs typeface="+mn-lt"/>
              </a:rPr>
              <a:t> </a:t>
            </a:r>
            <a:r>
              <a:rPr lang="en-US" sz="2400" b="1" i="1" dirty="0" err="1">
                <a:solidFill>
                  <a:srgbClr val="92D050"/>
                </a:solidFill>
                <a:ea typeface="+mn-lt"/>
                <a:cs typeface="+mn-lt"/>
              </a:rPr>
              <a:t>soru</a:t>
            </a:r>
            <a:r>
              <a:rPr lang="en-US" sz="2400" b="1" i="1" dirty="0">
                <a:solidFill>
                  <a:srgbClr val="92D050"/>
                </a:solidFill>
                <a:ea typeface="+mn-lt"/>
                <a:cs typeface="+mn-lt"/>
              </a:rPr>
              <a:t> </a:t>
            </a:r>
            <a:r>
              <a:rPr lang="en-US" sz="2400" b="1" i="1" dirty="0" err="1">
                <a:solidFill>
                  <a:srgbClr val="92D050"/>
                </a:solidFill>
                <a:ea typeface="+mn-lt"/>
                <a:cs typeface="+mn-lt"/>
              </a:rPr>
              <a:t>sorun</a:t>
            </a:r>
            <a:r>
              <a:rPr lang="en-US" sz="2400" b="1" i="1" dirty="0">
                <a:solidFill>
                  <a:srgbClr val="92D050"/>
                </a:solidFill>
                <a:ea typeface="+mn-lt"/>
                <a:cs typeface="+mn-lt"/>
              </a:rPr>
              <a:t>.</a:t>
            </a:r>
          </a:p>
          <a:p>
            <a:pPr marL="342900" indent="-342900">
              <a:buClr>
                <a:srgbClr val="93C23D"/>
              </a:buClr>
              <a:buFont typeface="Arial" panose="020B0604020202020204" pitchFamily="34" charset="0"/>
              <a:buChar char="•"/>
            </a:pPr>
            <a:r>
              <a:rPr lang="en-US" sz="2400" b="1" i="1" dirty="0" err="1">
                <a:solidFill>
                  <a:srgbClr val="92D050"/>
                </a:solidFill>
                <a:ea typeface="+mn-lt"/>
                <a:cs typeface="+mn-lt"/>
              </a:rPr>
              <a:t>Hizmet</a:t>
            </a:r>
            <a:r>
              <a:rPr lang="en-US" sz="2400" b="1" i="1" dirty="0">
                <a:solidFill>
                  <a:srgbClr val="92D050"/>
                </a:solidFill>
                <a:ea typeface="+mn-lt"/>
                <a:cs typeface="+mn-lt"/>
              </a:rPr>
              <a:t> </a:t>
            </a:r>
            <a:r>
              <a:rPr lang="en-US" sz="2400" b="1" i="1" dirty="0" err="1">
                <a:solidFill>
                  <a:srgbClr val="92D050"/>
                </a:solidFill>
                <a:ea typeface="+mn-lt"/>
                <a:cs typeface="+mn-lt"/>
              </a:rPr>
              <a:t>etmeye</a:t>
            </a:r>
            <a:r>
              <a:rPr lang="en-US" sz="2400" b="1" i="1" dirty="0">
                <a:solidFill>
                  <a:srgbClr val="92D050"/>
                </a:solidFill>
                <a:ea typeface="+mn-lt"/>
                <a:cs typeface="+mn-lt"/>
              </a:rPr>
              <a:t> </a:t>
            </a:r>
            <a:r>
              <a:rPr lang="en-US" sz="2400" b="1" i="1" dirty="0" err="1">
                <a:solidFill>
                  <a:srgbClr val="92D050"/>
                </a:solidFill>
                <a:ea typeface="+mn-lt"/>
                <a:cs typeface="+mn-lt"/>
              </a:rPr>
              <a:t>çalıştığınız</a:t>
            </a:r>
            <a:r>
              <a:rPr lang="en-US" sz="2400" b="1" i="1" dirty="0">
                <a:solidFill>
                  <a:srgbClr val="92D050"/>
                </a:solidFill>
                <a:ea typeface="+mn-lt"/>
                <a:cs typeface="+mn-lt"/>
              </a:rPr>
              <a:t> </a:t>
            </a:r>
            <a:r>
              <a:rPr lang="en-US" sz="2400" b="1" i="1" dirty="0" err="1">
                <a:solidFill>
                  <a:srgbClr val="92D050"/>
                </a:solidFill>
                <a:ea typeface="+mn-lt"/>
                <a:cs typeface="+mn-lt"/>
              </a:rPr>
              <a:t>kişilerin</a:t>
            </a:r>
            <a:r>
              <a:rPr lang="en-US" sz="2400" b="1" i="1" dirty="0">
                <a:solidFill>
                  <a:srgbClr val="92D050"/>
                </a:solidFill>
                <a:ea typeface="+mn-lt"/>
                <a:cs typeface="+mn-lt"/>
              </a:rPr>
              <a:t> </a:t>
            </a:r>
            <a:r>
              <a:rPr lang="en-US" sz="2400" b="1" i="1" dirty="0" err="1">
                <a:solidFill>
                  <a:srgbClr val="92D050"/>
                </a:solidFill>
                <a:ea typeface="+mn-lt"/>
                <a:cs typeface="+mn-lt"/>
              </a:rPr>
              <a:t>hayatlarına</a:t>
            </a:r>
            <a:r>
              <a:rPr lang="en-US" sz="2400" b="1" i="1" dirty="0">
                <a:solidFill>
                  <a:srgbClr val="92D050"/>
                </a:solidFill>
                <a:ea typeface="+mn-lt"/>
                <a:cs typeface="+mn-lt"/>
              </a:rPr>
              <a:t> </a:t>
            </a:r>
            <a:r>
              <a:rPr lang="en-US" sz="2400" b="1" i="1" dirty="0" err="1">
                <a:solidFill>
                  <a:srgbClr val="92D050"/>
                </a:solidFill>
                <a:ea typeface="+mn-lt"/>
                <a:cs typeface="+mn-lt"/>
              </a:rPr>
              <a:t>yakınlaşın</a:t>
            </a:r>
            <a:r>
              <a:rPr lang="en-US" sz="2400" b="1" i="1" dirty="0" smtClean="0">
                <a:solidFill>
                  <a:srgbClr val="92D050"/>
                </a:solidFill>
                <a:ea typeface="+mn-lt"/>
                <a:cs typeface="+mn-lt"/>
              </a:rPr>
              <a:t>.</a:t>
            </a:r>
            <a:r>
              <a:rPr lang="en-US" sz="2400" b="1" dirty="0">
                <a:solidFill>
                  <a:srgbClr val="92D050"/>
                </a:solidFill>
                <a:ea typeface="+mn-lt"/>
                <a:cs typeface="+mn-lt"/>
              </a:rPr>
              <a:t> </a:t>
            </a:r>
            <a:endParaRPr lang="en-US" sz="2400" b="1" dirty="0">
              <a:solidFill>
                <a:srgbClr val="92D050"/>
              </a:solidFill>
            </a:endParaRPr>
          </a:p>
        </p:txBody>
      </p:sp>
      <p:pic>
        <p:nvPicPr>
          <p:cNvPr id="5" name="Picture Placeholder 4" descr="Female attending counseling"/>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l="22346" r="22346"/>
          <a:stretch/>
        </p:blipFill>
        <p:spPr>
          <a:xfrm>
            <a:off x="5853333" y="9524"/>
            <a:ext cx="5689601" cy="6858001"/>
          </a:xfrm>
        </p:spPr>
      </p:pic>
    </p:spTree>
    <p:extLst>
      <p:ext uri="{BB962C8B-B14F-4D97-AF65-F5344CB8AC3E}">
        <p14:creationId xmlns:p14="http://schemas.microsoft.com/office/powerpoint/2010/main" val="1555606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513616" y="2158312"/>
            <a:ext cx="5136215" cy="3604313"/>
          </a:xfrm>
        </p:spPr>
        <p:txBody>
          <a:bodyPr>
            <a:normAutofit lnSpcReduction="10000"/>
          </a:bodyPr>
          <a:lstStyle/>
          <a:p>
            <a:pPr marL="342900" indent="-342900" algn="l">
              <a:buFont typeface="Wingdings" panose="05000000000000000000" pitchFamily="2" charset="2"/>
              <a:buChar char="ü"/>
            </a:pPr>
            <a:r>
              <a:rPr lang="en-US" sz="2400" dirty="0" err="1"/>
              <a:t>Temel</a:t>
            </a:r>
            <a:r>
              <a:rPr lang="en-US" sz="2400" dirty="0"/>
              <a:t> </a:t>
            </a:r>
            <a:r>
              <a:rPr lang="en-US" sz="2400" dirty="0" err="1"/>
              <a:t>sorunları</a:t>
            </a:r>
            <a:r>
              <a:rPr lang="en-US" sz="2400" dirty="0"/>
              <a:t> </a:t>
            </a:r>
            <a:r>
              <a:rPr lang="en-US" sz="2400" dirty="0" err="1"/>
              <a:t>tanımlamak</a:t>
            </a:r>
            <a:r>
              <a:rPr lang="en-US" sz="2400" dirty="0"/>
              <a:t> </a:t>
            </a:r>
            <a:r>
              <a:rPr lang="en-US" sz="2400" dirty="0" err="1"/>
              <a:t>için</a:t>
            </a:r>
            <a:r>
              <a:rPr lang="en-US" sz="2400" dirty="0"/>
              <a:t> </a:t>
            </a:r>
            <a:r>
              <a:rPr lang="en-US" sz="2400" dirty="0" err="1"/>
              <a:t>gözlemlerinizi</a:t>
            </a:r>
            <a:r>
              <a:rPr lang="en-US" sz="2400" dirty="0"/>
              <a:t> </a:t>
            </a:r>
            <a:r>
              <a:rPr lang="en-US" sz="2400" dirty="0" err="1"/>
              <a:t>analiz</a:t>
            </a:r>
            <a:r>
              <a:rPr lang="en-US" sz="2400" dirty="0"/>
              <a:t> </a:t>
            </a:r>
            <a:r>
              <a:rPr lang="en-US" sz="2400" dirty="0" err="1"/>
              <a:t>edin</a:t>
            </a:r>
            <a:r>
              <a:rPr lang="en-US" sz="2400" dirty="0"/>
              <a:t> </a:t>
            </a:r>
            <a:r>
              <a:rPr lang="en-US" sz="2400" dirty="0" err="1"/>
              <a:t>ve</a:t>
            </a:r>
            <a:r>
              <a:rPr lang="en-US" sz="2400" dirty="0"/>
              <a:t> </a:t>
            </a:r>
            <a:r>
              <a:rPr lang="en-US" sz="2400" dirty="0" err="1"/>
              <a:t>sentezleyin</a:t>
            </a:r>
            <a:endParaRPr lang="en-US" sz="2400" dirty="0"/>
          </a:p>
          <a:p>
            <a:pPr marL="342900" indent="-342900" algn="l">
              <a:buFont typeface="Wingdings" panose="05000000000000000000" pitchFamily="2" charset="2"/>
              <a:buChar char="ü"/>
            </a:pPr>
            <a:r>
              <a:rPr lang="en-US" sz="2400" dirty="0" err="1"/>
              <a:t>İnsan</a:t>
            </a:r>
            <a:r>
              <a:rPr lang="en-US" sz="2400" dirty="0"/>
              <a:t> </a:t>
            </a:r>
            <a:r>
              <a:rPr lang="en-US" sz="2400" dirty="0" err="1"/>
              <a:t>merkezli</a:t>
            </a:r>
            <a:r>
              <a:rPr lang="en-US" sz="2400" dirty="0"/>
              <a:t> </a:t>
            </a:r>
            <a:r>
              <a:rPr lang="en-US" sz="2400" dirty="0" err="1"/>
              <a:t>bir</a:t>
            </a:r>
            <a:r>
              <a:rPr lang="en-US" sz="2400" dirty="0"/>
              <a:t> </a:t>
            </a:r>
            <a:r>
              <a:rPr lang="en-US" sz="2400" dirty="0" err="1"/>
              <a:t>şekilde</a:t>
            </a:r>
            <a:r>
              <a:rPr lang="en-US" sz="2400" dirty="0"/>
              <a:t> </a:t>
            </a:r>
            <a:r>
              <a:rPr lang="en-US" sz="2400" dirty="0" err="1"/>
              <a:t>sorun</a:t>
            </a:r>
            <a:r>
              <a:rPr lang="en-US" sz="2400" dirty="0"/>
              <a:t> </a:t>
            </a:r>
            <a:r>
              <a:rPr lang="en-US" sz="2400" dirty="0" err="1"/>
              <a:t>bildirimi</a:t>
            </a:r>
            <a:endParaRPr lang="en-US" sz="2400" dirty="0"/>
          </a:p>
          <a:p>
            <a:pPr marL="342900" indent="-342900" algn="l">
              <a:buFont typeface="Wingdings" panose="05000000000000000000" pitchFamily="2" charset="2"/>
              <a:buChar char="ü"/>
            </a:pPr>
            <a:r>
              <a:rPr lang="en-US" sz="2400" dirty="0" err="1"/>
              <a:t>Topluluğunuzun</a:t>
            </a:r>
            <a:r>
              <a:rPr lang="en-US" sz="2400" dirty="0"/>
              <a:t> </a:t>
            </a:r>
            <a:r>
              <a:rPr lang="en-US" sz="2400" dirty="0" err="1"/>
              <a:t>harika</a:t>
            </a:r>
            <a:r>
              <a:rPr lang="en-US" sz="2400" dirty="0"/>
              <a:t> </a:t>
            </a:r>
            <a:r>
              <a:rPr lang="en-US" sz="2400" dirty="0" err="1"/>
              <a:t>fikirleri</a:t>
            </a:r>
            <a:r>
              <a:rPr lang="en-US" sz="2400" dirty="0"/>
              <a:t> </a:t>
            </a:r>
            <a:r>
              <a:rPr lang="en-US" sz="2400" dirty="0" err="1"/>
              <a:t>daraltmasına</a:t>
            </a:r>
            <a:r>
              <a:rPr lang="en-US" sz="2400" dirty="0"/>
              <a:t> </a:t>
            </a:r>
            <a:r>
              <a:rPr lang="en-US" sz="2400" dirty="0" err="1"/>
              <a:t>yardımcı</a:t>
            </a:r>
            <a:r>
              <a:rPr lang="en-US" sz="2400" dirty="0"/>
              <a:t> </a:t>
            </a:r>
            <a:r>
              <a:rPr lang="en-US" sz="2400" dirty="0" err="1"/>
              <a:t>olun</a:t>
            </a:r>
            <a:endParaRPr lang="en-US" sz="2400" dirty="0"/>
          </a:p>
          <a:p>
            <a:pPr marL="342900" indent="-342900" algn="l">
              <a:buFont typeface="Wingdings" panose="05000000000000000000" pitchFamily="2" charset="2"/>
              <a:buChar char="ü"/>
            </a:pPr>
            <a:r>
              <a:rPr lang="en-US" sz="2400" dirty="0"/>
              <a:t>“</a:t>
            </a:r>
            <a:r>
              <a:rPr lang="en-US" sz="2400" dirty="0" err="1"/>
              <a:t>Nasıl</a:t>
            </a:r>
            <a:r>
              <a:rPr lang="en-US" sz="2400" dirty="0"/>
              <a:t> </a:t>
            </a:r>
            <a:r>
              <a:rPr lang="en-US" sz="2400" dirty="0" err="1"/>
              <a:t>olabiliriz</a:t>
            </a:r>
            <a:r>
              <a:rPr lang="en-US" sz="2400" dirty="0"/>
              <a:t>..” </a:t>
            </a:r>
            <a:r>
              <a:rPr lang="en-US" sz="2400" dirty="0" err="1"/>
              <a:t>sorunu</a:t>
            </a:r>
            <a:r>
              <a:rPr lang="en-US" sz="2400" dirty="0"/>
              <a:t> </a:t>
            </a:r>
            <a:r>
              <a:rPr lang="en-US" sz="2400" dirty="0" err="1"/>
              <a:t>bir</a:t>
            </a:r>
            <a:r>
              <a:rPr lang="en-US" sz="2400" dirty="0"/>
              <a:t> </a:t>
            </a:r>
            <a:r>
              <a:rPr lang="en-US" sz="2400" dirty="0" err="1"/>
              <a:t>çözüme</a:t>
            </a:r>
            <a:r>
              <a:rPr lang="en-US" sz="2400" dirty="0"/>
              <a:t> </a:t>
            </a:r>
            <a:r>
              <a:rPr lang="en-US" sz="2400" dirty="0" err="1"/>
              <a:t>dönüştürmeye</a:t>
            </a:r>
            <a:r>
              <a:rPr lang="en-US" sz="2400" dirty="0"/>
              <a:t> </a:t>
            </a:r>
            <a:r>
              <a:rPr lang="en-US" sz="2400" dirty="0" err="1"/>
              <a:t>başlamanın</a:t>
            </a:r>
            <a:r>
              <a:rPr lang="en-US" sz="2400" dirty="0"/>
              <a:t> </a:t>
            </a:r>
            <a:r>
              <a:rPr lang="en-US" sz="2400" dirty="0" err="1"/>
              <a:t>bir</a:t>
            </a:r>
            <a:r>
              <a:rPr lang="en-US" sz="2400" dirty="0"/>
              <a:t> </a:t>
            </a:r>
            <a:r>
              <a:rPr lang="en-US" sz="2400" dirty="0" err="1"/>
              <a:t>yoludur</a:t>
            </a:r>
            <a:endParaRPr lang="en-US" sz="2400" dirty="0"/>
          </a:p>
        </p:txBody>
      </p:sp>
      <p:sp>
        <p:nvSpPr>
          <p:cNvPr id="7" name="Text Placeholder 1">
            <a:extLst>
              <a:ext uri="{FF2B5EF4-FFF2-40B4-BE49-F238E27FC236}">
                <a16:creationId xmlns:a16="http://schemas.microsoft.com/office/drawing/2014/main" xmlns="" id="{F60C52F1-004E-654E-A239-1AAC60A7C0CE}"/>
              </a:ext>
            </a:extLst>
          </p:cNvPr>
          <p:cNvSpPr>
            <a:spLocks noGrp="1"/>
          </p:cNvSpPr>
          <p:nvPr>
            <p:ph type="body" sz="quarter" idx="4294967295"/>
          </p:nvPr>
        </p:nvSpPr>
        <p:spPr>
          <a:xfrm>
            <a:off x="6513616" y="522372"/>
            <a:ext cx="5085159" cy="582221"/>
          </a:xfrm>
          <a:prstGeom prst="rect">
            <a:avLst/>
          </a:prstGeom>
        </p:spPr>
        <p:txBody>
          <a:bodyPr>
            <a:noAutofit/>
          </a:bodyPr>
          <a:lstStyle/>
          <a:p>
            <a:pPr marL="0" indent="0">
              <a:buNone/>
            </a:pPr>
            <a:r>
              <a:rPr lang="bs-Latn-BA" sz="3600" b="1" dirty="0" smtClean="0">
                <a:solidFill>
                  <a:schemeClr val="bg1"/>
                </a:solidFill>
              </a:rPr>
              <a:t>2. </a:t>
            </a:r>
            <a:r>
              <a:rPr lang="tr-TR" sz="3600" b="1" dirty="0" smtClean="0">
                <a:solidFill>
                  <a:prstClr val="white"/>
                </a:solidFill>
              </a:rPr>
              <a:t>Tanımlayın</a:t>
            </a:r>
            <a:endParaRPr lang="en-US" sz="3600" b="1" dirty="0">
              <a:solidFill>
                <a:prstClr val="white"/>
              </a:solidFill>
            </a:endParaRPr>
          </a:p>
          <a:p>
            <a:pPr marL="0" indent="0">
              <a:buNone/>
            </a:pPr>
            <a:endParaRPr lang="en-US" sz="3600" b="1" dirty="0">
              <a:solidFill>
                <a:schemeClr val="bg1"/>
              </a:solidFill>
            </a:endParaRPr>
          </a:p>
        </p:txBody>
      </p:sp>
      <p:sp>
        <p:nvSpPr>
          <p:cNvPr id="2" name="Rectangle 1"/>
          <p:cNvSpPr/>
          <p:nvPr/>
        </p:nvSpPr>
        <p:spPr>
          <a:xfrm>
            <a:off x="6513616" y="1104593"/>
            <a:ext cx="6096000" cy="830997"/>
          </a:xfrm>
          <a:prstGeom prst="rect">
            <a:avLst/>
          </a:prstGeom>
        </p:spPr>
        <p:txBody>
          <a:bodyPr>
            <a:spAutoFit/>
          </a:bodyPr>
          <a:lstStyle/>
          <a:p>
            <a:pPr marL="342900" indent="-342900">
              <a:buClr>
                <a:srgbClr val="93C23D"/>
              </a:buClr>
              <a:buFont typeface="Arial" panose="020B0604020202020204" pitchFamily="34" charset="0"/>
              <a:buChar char="•"/>
            </a:pPr>
            <a:r>
              <a:rPr lang="en-US" sz="2400" b="1" i="1" dirty="0" err="1">
                <a:solidFill>
                  <a:srgbClr val="92D050"/>
                </a:solidFill>
                <a:cs typeface="Calibri"/>
              </a:rPr>
              <a:t>Yeniden</a:t>
            </a:r>
            <a:r>
              <a:rPr lang="en-US" sz="2400" b="1" i="1" dirty="0">
                <a:solidFill>
                  <a:srgbClr val="92D050"/>
                </a:solidFill>
                <a:cs typeface="Calibri"/>
              </a:rPr>
              <a:t> </a:t>
            </a:r>
            <a:r>
              <a:rPr lang="en-US" sz="2400" b="1" i="1" dirty="0" err="1">
                <a:solidFill>
                  <a:srgbClr val="92D050"/>
                </a:solidFill>
                <a:cs typeface="Calibri"/>
              </a:rPr>
              <a:t>çerçeveleme</a:t>
            </a:r>
            <a:r>
              <a:rPr lang="en-US" sz="2400" b="1" i="1" dirty="0">
                <a:solidFill>
                  <a:srgbClr val="92D050"/>
                </a:solidFill>
                <a:cs typeface="Calibri"/>
              </a:rPr>
              <a:t> </a:t>
            </a:r>
            <a:r>
              <a:rPr lang="en-US" sz="2400" b="1" i="1" dirty="0" err="1">
                <a:solidFill>
                  <a:srgbClr val="92D050"/>
                </a:solidFill>
                <a:cs typeface="Calibri"/>
              </a:rPr>
              <a:t>sorunları</a:t>
            </a:r>
            <a:endParaRPr lang="en-US" sz="2400" b="1" i="1" dirty="0">
              <a:solidFill>
                <a:srgbClr val="92D050"/>
              </a:solidFill>
              <a:cs typeface="Calibri"/>
            </a:endParaRPr>
          </a:p>
          <a:p>
            <a:pPr marL="342900" indent="-342900">
              <a:buClr>
                <a:srgbClr val="93C23D"/>
              </a:buClr>
              <a:buFont typeface="Arial" panose="020B0604020202020204" pitchFamily="34" charset="0"/>
              <a:buChar char="•"/>
            </a:pPr>
            <a:r>
              <a:rPr lang="tr-TR" sz="2400" b="1" i="1" dirty="0" err="1" smtClean="0">
                <a:solidFill>
                  <a:srgbClr val="92D050"/>
                </a:solidFill>
                <a:cs typeface="Calibri"/>
              </a:rPr>
              <a:t>F</a:t>
            </a:r>
            <a:r>
              <a:rPr lang="en-US" sz="2400" b="1" i="1" dirty="0" err="1" smtClean="0">
                <a:solidFill>
                  <a:srgbClr val="92D050"/>
                </a:solidFill>
                <a:cs typeface="Calibri"/>
              </a:rPr>
              <a:t>ırsatları</a:t>
            </a:r>
            <a:r>
              <a:rPr lang="en-US" sz="2400" b="1" i="1" dirty="0" smtClean="0">
                <a:solidFill>
                  <a:srgbClr val="92D050"/>
                </a:solidFill>
                <a:cs typeface="Calibri"/>
              </a:rPr>
              <a:t> </a:t>
            </a:r>
            <a:r>
              <a:rPr lang="en-US" sz="2400" b="1" i="1" dirty="0" err="1">
                <a:solidFill>
                  <a:srgbClr val="92D050"/>
                </a:solidFill>
                <a:cs typeface="Calibri"/>
              </a:rPr>
              <a:t>görmek</a:t>
            </a:r>
            <a:endParaRPr lang="en-US" sz="2000" b="1" i="1" dirty="0">
              <a:solidFill>
                <a:srgbClr val="92D050"/>
              </a:solidFill>
              <a:cs typeface="Calibri"/>
            </a:endParaRPr>
          </a:p>
        </p:txBody>
      </p:sp>
      <p:pic>
        <p:nvPicPr>
          <p:cNvPr id="6" name="Picture Placeholder 5" descr="Colorful sticky notes"/>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l="22305" r="22305"/>
          <a:stretch/>
        </p:blipFill>
        <p:spPr>
          <a:xfrm>
            <a:off x="704850" y="0"/>
            <a:ext cx="5689600" cy="6858000"/>
          </a:xfrm>
        </p:spPr>
      </p:pic>
    </p:spTree>
    <p:extLst>
      <p:ext uri="{BB962C8B-B14F-4D97-AF65-F5344CB8AC3E}">
        <p14:creationId xmlns:p14="http://schemas.microsoft.com/office/powerpoint/2010/main" val="34882815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49066" y="1508248"/>
            <a:ext cx="4819970" cy="4851362"/>
          </a:xfrm>
        </p:spPr>
        <p:txBody>
          <a:bodyPr>
            <a:normAutofit/>
          </a:bodyPr>
          <a:lstStyle/>
          <a:p>
            <a:pPr marL="342900" indent="-342900" algn="l">
              <a:buFont typeface="Wingdings" panose="05000000000000000000" pitchFamily="2" charset="2"/>
              <a:buChar char="ü"/>
            </a:pPr>
            <a:r>
              <a:rPr lang="en-US" sz="2400" dirty="0"/>
              <a:t>"At </a:t>
            </a:r>
            <a:r>
              <a:rPr lang="en-US" sz="2400" dirty="0" err="1"/>
              <a:t>gözlüklerini</a:t>
            </a:r>
            <a:r>
              <a:rPr lang="en-US" sz="2400" dirty="0"/>
              <a:t> </a:t>
            </a:r>
            <a:r>
              <a:rPr lang="en-US" sz="2400" dirty="0" err="1"/>
              <a:t>çıkar</a:t>
            </a:r>
            <a:r>
              <a:rPr lang="en-US" sz="2400" dirty="0"/>
              <a:t>"</a:t>
            </a:r>
          </a:p>
          <a:p>
            <a:pPr marL="342900" indent="-342900" algn="l">
              <a:buFont typeface="Wingdings" panose="05000000000000000000" pitchFamily="2" charset="2"/>
              <a:buChar char="ü"/>
            </a:pPr>
            <a:r>
              <a:rPr lang="en-US" sz="2400" dirty="0" err="1"/>
              <a:t>Topluluğun</a:t>
            </a:r>
            <a:r>
              <a:rPr lang="en-US" sz="2400" dirty="0"/>
              <a:t> </a:t>
            </a:r>
            <a:r>
              <a:rPr lang="en-US" sz="2400" dirty="0" err="1"/>
              <a:t>daha</a:t>
            </a:r>
            <a:r>
              <a:rPr lang="en-US" sz="2400" dirty="0"/>
              <a:t> </a:t>
            </a:r>
            <a:r>
              <a:rPr lang="en-US" sz="2400" dirty="0" err="1"/>
              <a:t>sonra</a:t>
            </a:r>
            <a:r>
              <a:rPr lang="en-US" sz="2400" dirty="0"/>
              <a:t> </a:t>
            </a:r>
            <a:r>
              <a:rPr lang="en-US" sz="2400" dirty="0" err="1"/>
              <a:t>filtreleyebileceği</a:t>
            </a:r>
            <a:r>
              <a:rPr lang="en-US" sz="2400" dirty="0"/>
              <a:t> </a:t>
            </a:r>
            <a:r>
              <a:rPr lang="en-US" sz="2400" dirty="0" err="1"/>
              <a:t>çok</a:t>
            </a:r>
            <a:r>
              <a:rPr lang="en-US" sz="2400" dirty="0"/>
              <a:t> </a:t>
            </a:r>
            <a:r>
              <a:rPr lang="en-US" sz="2400" dirty="0" err="1"/>
              <a:t>sayıda</a:t>
            </a:r>
            <a:r>
              <a:rPr lang="en-US" sz="2400" dirty="0"/>
              <a:t> </a:t>
            </a:r>
            <a:r>
              <a:rPr lang="en-US" sz="2400" dirty="0" err="1"/>
              <a:t>fikir</a:t>
            </a:r>
            <a:r>
              <a:rPr lang="en-US" sz="2400" dirty="0"/>
              <a:t> </a:t>
            </a:r>
            <a:r>
              <a:rPr lang="en-US" sz="2400" dirty="0" err="1"/>
              <a:t>üretin</a:t>
            </a:r>
            <a:endParaRPr lang="en-US" sz="2400" dirty="0"/>
          </a:p>
          <a:p>
            <a:pPr marL="342900" indent="-342900" algn="l">
              <a:buFont typeface="Wingdings" panose="05000000000000000000" pitchFamily="2" charset="2"/>
              <a:buChar char="ü"/>
            </a:pPr>
            <a:r>
              <a:rPr lang="en-US" sz="2400" dirty="0" err="1"/>
              <a:t>Beklenmeyen</a:t>
            </a:r>
            <a:r>
              <a:rPr lang="en-US" sz="2400" dirty="0"/>
              <a:t> </a:t>
            </a:r>
            <a:r>
              <a:rPr lang="en-US" sz="2400" dirty="0" err="1"/>
              <a:t>yenilik</a:t>
            </a:r>
            <a:r>
              <a:rPr lang="en-US" sz="2400" dirty="0"/>
              <a:t> </a:t>
            </a:r>
            <a:r>
              <a:rPr lang="en-US" sz="2400" dirty="0" err="1"/>
              <a:t>alanlarını</a:t>
            </a:r>
            <a:r>
              <a:rPr lang="en-US" sz="2400" dirty="0"/>
              <a:t> </a:t>
            </a:r>
            <a:r>
              <a:rPr lang="en-US" sz="2400" dirty="0" err="1"/>
              <a:t>ortaya</a:t>
            </a:r>
            <a:r>
              <a:rPr lang="en-US" sz="2400" dirty="0"/>
              <a:t> </a:t>
            </a:r>
            <a:r>
              <a:rPr lang="en-US" sz="2400" dirty="0" err="1"/>
              <a:t>çıkarın</a:t>
            </a:r>
            <a:endParaRPr lang="en-US" sz="2400" dirty="0"/>
          </a:p>
          <a:p>
            <a:pPr marL="342900" indent="-342900" algn="l">
              <a:buFont typeface="Wingdings" panose="05000000000000000000" pitchFamily="2" charset="2"/>
              <a:buChar char="ü"/>
            </a:pPr>
            <a:r>
              <a:rPr lang="en-US" sz="2400" dirty="0" err="1"/>
              <a:t>Bariz</a:t>
            </a:r>
            <a:r>
              <a:rPr lang="en-US" sz="2400" dirty="0"/>
              <a:t> </a:t>
            </a:r>
            <a:r>
              <a:rPr lang="en-US" sz="2400" dirty="0" err="1"/>
              <a:t>çözümleri</a:t>
            </a:r>
            <a:r>
              <a:rPr lang="en-US" sz="2400" dirty="0"/>
              <a:t> </a:t>
            </a:r>
            <a:r>
              <a:rPr lang="en-US" sz="2400" dirty="0" err="1"/>
              <a:t>kafanızdan</a:t>
            </a:r>
            <a:r>
              <a:rPr lang="en-US" sz="2400" dirty="0"/>
              <a:t> </a:t>
            </a:r>
            <a:r>
              <a:rPr lang="en-US" sz="2400" dirty="0" err="1"/>
              <a:t>çıkarın</a:t>
            </a:r>
            <a:endParaRPr lang="en-US" sz="2400" dirty="0"/>
          </a:p>
        </p:txBody>
      </p:sp>
      <p:sp>
        <p:nvSpPr>
          <p:cNvPr id="7" name="Text Placeholder 1">
            <a:extLst>
              <a:ext uri="{FF2B5EF4-FFF2-40B4-BE49-F238E27FC236}">
                <a16:creationId xmlns:a16="http://schemas.microsoft.com/office/drawing/2014/main" xmlns="" id="{F60C52F1-004E-654E-A239-1AAC60A7C0CE}"/>
              </a:ext>
            </a:extLst>
          </p:cNvPr>
          <p:cNvSpPr>
            <a:spLocks noGrp="1"/>
          </p:cNvSpPr>
          <p:nvPr>
            <p:ph type="body" sz="quarter" idx="4294967295"/>
          </p:nvPr>
        </p:nvSpPr>
        <p:spPr>
          <a:xfrm>
            <a:off x="649066" y="580038"/>
            <a:ext cx="5085159" cy="582221"/>
          </a:xfrm>
          <a:prstGeom prst="rect">
            <a:avLst/>
          </a:prstGeom>
        </p:spPr>
        <p:txBody>
          <a:bodyPr>
            <a:noAutofit/>
          </a:bodyPr>
          <a:lstStyle/>
          <a:p>
            <a:r>
              <a:rPr lang="bs-Latn-BA" sz="3600" b="1" dirty="0" smtClean="0">
                <a:solidFill>
                  <a:schemeClr val="bg1"/>
                </a:solidFill>
              </a:rPr>
              <a:t>3. </a:t>
            </a:r>
            <a:r>
              <a:rPr lang="tr-TR" sz="3600" b="1" dirty="0" smtClean="0">
                <a:solidFill>
                  <a:prstClr val="white"/>
                </a:solidFill>
              </a:rPr>
              <a:t>Fikri ortaya koyun</a:t>
            </a:r>
            <a:endParaRPr lang="en-US" sz="3600" b="1" dirty="0">
              <a:solidFill>
                <a:prstClr val="white"/>
              </a:solidFill>
            </a:endParaRPr>
          </a:p>
          <a:p>
            <a:pPr marL="0" indent="0">
              <a:buNone/>
            </a:pPr>
            <a:endParaRPr lang="en-US" sz="3600" b="1" dirty="0">
              <a:solidFill>
                <a:schemeClr val="bg1"/>
              </a:solidFill>
            </a:endParaRPr>
          </a:p>
        </p:txBody>
      </p:sp>
      <p:sp>
        <p:nvSpPr>
          <p:cNvPr id="2" name="Rectangle 1"/>
          <p:cNvSpPr/>
          <p:nvPr/>
        </p:nvSpPr>
        <p:spPr>
          <a:xfrm>
            <a:off x="649066" y="1095967"/>
            <a:ext cx="4942109" cy="830997"/>
          </a:xfrm>
          <a:prstGeom prst="rect">
            <a:avLst/>
          </a:prstGeom>
        </p:spPr>
        <p:txBody>
          <a:bodyPr wrap="square">
            <a:spAutoFit/>
          </a:bodyPr>
          <a:lstStyle/>
          <a:p>
            <a:pPr>
              <a:buClr>
                <a:srgbClr val="93C23D"/>
              </a:buClr>
            </a:pPr>
            <a:r>
              <a:rPr lang="en-US" sz="2400" b="1" i="1" dirty="0" err="1">
                <a:solidFill>
                  <a:srgbClr val="92D050"/>
                </a:solidFill>
                <a:ea typeface="+mn-lt"/>
                <a:cs typeface="+mn-lt"/>
              </a:rPr>
              <a:t>Topluluk</a:t>
            </a:r>
            <a:r>
              <a:rPr lang="en-US" sz="2400" b="1" i="1" dirty="0">
                <a:solidFill>
                  <a:srgbClr val="92D050"/>
                </a:solidFill>
                <a:ea typeface="+mn-lt"/>
                <a:cs typeface="+mn-lt"/>
              </a:rPr>
              <a:t> </a:t>
            </a:r>
            <a:r>
              <a:rPr lang="en-US" sz="2400" b="1" i="1" dirty="0" err="1">
                <a:solidFill>
                  <a:srgbClr val="92D050"/>
                </a:solidFill>
                <a:ea typeface="+mn-lt"/>
                <a:cs typeface="+mn-lt"/>
              </a:rPr>
              <a:t>üyelerinizin</a:t>
            </a:r>
            <a:r>
              <a:rPr lang="en-US" sz="2400" b="1" i="1" dirty="0">
                <a:solidFill>
                  <a:srgbClr val="92D050"/>
                </a:solidFill>
                <a:ea typeface="+mn-lt"/>
                <a:cs typeface="+mn-lt"/>
              </a:rPr>
              <a:t> </a:t>
            </a:r>
            <a:r>
              <a:rPr lang="en-US" sz="2400" b="1" i="1" dirty="0" err="1">
                <a:solidFill>
                  <a:srgbClr val="92D050"/>
                </a:solidFill>
                <a:ea typeface="+mn-lt"/>
                <a:cs typeface="+mn-lt"/>
              </a:rPr>
              <a:t>bakış</a:t>
            </a:r>
            <a:r>
              <a:rPr lang="en-US" sz="2400" b="1" i="1" dirty="0">
                <a:solidFill>
                  <a:srgbClr val="92D050"/>
                </a:solidFill>
                <a:ea typeface="+mn-lt"/>
                <a:cs typeface="+mn-lt"/>
              </a:rPr>
              <a:t> </a:t>
            </a:r>
            <a:r>
              <a:rPr lang="en-US" sz="2400" b="1" i="1" dirty="0" err="1">
                <a:solidFill>
                  <a:srgbClr val="92D050"/>
                </a:solidFill>
                <a:ea typeface="+mn-lt"/>
                <a:cs typeface="+mn-lt"/>
              </a:rPr>
              <a:t>açılarını</a:t>
            </a:r>
            <a:r>
              <a:rPr lang="en-US" sz="2400" b="1" i="1" dirty="0">
                <a:solidFill>
                  <a:srgbClr val="92D050"/>
                </a:solidFill>
                <a:ea typeface="+mn-lt"/>
                <a:cs typeface="+mn-lt"/>
              </a:rPr>
              <a:t> </a:t>
            </a:r>
            <a:r>
              <a:rPr lang="en-US" sz="2400" b="1" i="1" dirty="0" err="1">
                <a:solidFill>
                  <a:srgbClr val="92D050"/>
                </a:solidFill>
                <a:ea typeface="+mn-lt"/>
                <a:cs typeface="+mn-lt"/>
              </a:rPr>
              <a:t>ve</a:t>
            </a:r>
            <a:r>
              <a:rPr lang="en-US" sz="2400" b="1" i="1" dirty="0">
                <a:solidFill>
                  <a:srgbClr val="92D050"/>
                </a:solidFill>
                <a:ea typeface="+mn-lt"/>
                <a:cs typeface="+mn-lt"/>
              </a:rPr>
              <a:t> </a:t>
            </a:r>
            <a:r>
              <a:rPr lang="en-US" sz="2400" b="1" i="1" dirty="0" err="1">
                <a:solidFill>
                  <a:srgbClr val="92D050"/>
                </a:solidFill>
                <a:ea typeface="+mn-lt"/>
                <a:cs typeface="+mn-lt"/>
              </a:rPr>
              <a:t>güçlü</a:t>
            </a:r>
            <a:r>
              <a:rPr lang="en-US" sz="2400" b="1" i="1" dirty="0">
                <a:solidFill>
                  <a:srgbClr val="92D050"/>
                </a:solidFill>
                <a:ea typeface="+mn-lt"/>
                <a:cs typeface="+mn-lt"/>
              </a:rPr>
              <a:t> </a:t>
            </a:r>
            <a:r>
              <a:rPr lang="en-US" sz="2400" b="1" i="1" dirty="0" err="1">
                <a:solidFill>
                  <a:srgbClr val="92D050"/>
                </a:solidFill>
                <a:ea typeface="+mn-lt"/>
                <a:cs typeface="+mn-lt"/>
              </a:rPr>
              <a:t>yanlarını</a:t>
            </a:r>
            <a:r>
              <a:rPr lang="en-US" sz="2400" b="1" i="1" dirty="0">
                <a:solidFill>
                  <a:srgbClr val="92D050"/>
                </a:solidFill>
                <a:ea typeface="+mn-lt"/>
                <a:cs typeface="+mn-lt"/>
              </a:rPr>
              <a:t> </a:t>
            </a:r>
            <a:r>
              <a:rPr lang="en-US" sz="2400" b="1" i="1" dirty="0" err="1">
                <a:solidFill>
                  <a:srgbClr val="92D050"/>
                </a:solidFill>
                <a:ea typeface="+mn-lt"/>
                <a:cs typeface="+mn-lt"/>
              </a:rPr>
              <a:t>bir</a:t>
            </a:r>
            <a:r>
              <a:rPr lang="en-US" sz="2400" b="1" i="1" dirty="0">
                <a:solidFill>
                  <a:srgbClr val="92D050"/>
                </a:solidFill>
                <a:ea typeface="+mn-lt"/>
                <a:cs typeface="+mn-lt"/>
              </a:rPr>
              <a:t> </a:t>
            </a:r>
            <a:r>
              <a:rPr lang="en-US" sz="2400" b="1" i="1" dirty="0" err="1">
                <a:solidFill>
                  <a:srgbClr val="92D050"/>
                </a:solidFill>
                <a:ea typeface="+mn-lt"/>
                <a:cs typeface="+mn-lt"/>
              </a:rPr>
              <a:t>araya</a:t>
            </a:r>
            <a:r>
              <a:rPr lang="en-US" sz="2400" b="1" i="1" dirty="0">
                <a:solidFill>
                  <a:srgbClr val="92D050"/>
                </a:solidFill>
                <a:ea typeface="+mn-lt"/>
                <a:cs typeface="+mn-lt"/>
              </a:rPr>
              <a:t> </a:t>
            </a:r>
            <a:r>
              <a:rPr lang="en-US" sz="2400" b="1" i="1" dirty="0" err="1">
                <a:solidFill>
                  <a:srgbClr val="92D050"/>
                </a:solidFill>
                <a:ea typeface="+mn-lt"/>
                <a:cs typeface="+mn-lt"/>
              </a:rPr>
              <a:t>getirin</a:t>
            </a:r>
            <a:endParaRPr lang="en-US" sz="2400" b="1" i="1" dirty="0">
              <a:solidFill>
                <a:srgbClr val="92D050"/>
              </a:solidFill>
              <a:cs typeface="Calibri"/>
            </a:endParaRPr>
          </a:p>
        </p:txBody>
      </p:sp>
      <p:pic>
        <p:nvPicPr>
          <p:cNvPr id="9" name="Picture Placeholder 8"/>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l="5821" r="5821"/>
          <a:stretch>
            <a:fillRect/>
          </a:stretch>
        </p:blipFill>
        <p:spPr/>
      </p:pic>
    </p:spTree>
    <p:extLst>
      <p:ext uri="{BB962C8B-B14F-4D97-AF65-F5344CB8AC3E}">
        <p14:creationId xmlns:p14="http://schemas.microsoft.com/office/powerpoint/2010/main" val="709519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646210" y="2396437"/>
            <a:ext cx="4819970" cy="3016383"/>
          </a:xfrm>
        </p:spPr>
        <p:txBody>
          <a:bodyPr>
            <a:normAutofit/>
          </a:bodyPr>
          <a:lstStyle/>
          <a:p>
            <a:pPr marL="342900" indent="-342900" algn="l">
              <a:buFont typeface="Wingdings" panose="05000000000000000000" pitchFamily="2" charset="2"/>
              <a:buChar char="ü"/>
            </a:pPr>
            <a:r>
              <a:rPr lang="en-US" sz="2400" dirty="0" err="1"/>
              <a:t>Önerilen</a:t>
            </a:r>
            <a:r>
              <a:rPr lang="en-US" sz="2400" dirty="0"/>
              <a:t> </a:t>
            </a:r>
            <a:r>
              <a:rPr lang="en-US" sz="2400" dirty="0" err="1"/>
              <a:t>bir</a:t>
            </a:r>
            <a:r>
              <a:rPr lang="en-US" sz="2400" dirty="0"/>
              <a:t> </a:t>
            </a:r>
            <a:r>
              <a:rPr lang="en-US" sz="2400" dirty="0" err="1"/>
              <a:t>çözümün</a:t>
            </a:r>
            <a:r>
              <a:rPr lang="en-US" sz="2400" dirty="0"/>
              <a:t> </a:t>
            </a:r>
            <a:r>
              <a:rPr lang="en-US" sz="2400" dirty="0" err="1"/>
              <a:t>basit</a:t>
            </a:r>
            <a:r>
              <a:rPr lang="en-US" sz="2400" dirty="0"/>
              <a:t> </a:t>
            </a:r>
            <a:r>
              <a:rPr lang="en-US" sz="2400" dirty="0" err="1"/>
              <a:t>deneysel</a:t>
            </a:r>
            <a:r>
              <a:rPr lang="en-US" sz="2400" dirty="0"/>
              <a:t> </a:t>
            </a:r>
            <a:r>
              <a:rPr lang="en-US" sz="2400" dirty="0" err="1"/>
              <a:t>modeli</a:t>
            </a:r>
            <a:r>
              <a:rPr lang="en-US" sz="2400" dirty="0"/>
              <a:t> (</a:t>
            </a:r>
            <a:r>
              <a:rPr lang="en-US" sz="2400" dirty="0" err="1"/>
              <a:t>Hızlı</a:t>
            </a:r>
            <a:r>
              <a:rPr lang="en-US" sz="2400" dirty="0"/>
              <a:t> </a:t>
            </a:r>
            <a:r>
              <a:rPr lang="en-US" sz="2400" dirty="0" err="1"/>
              <a:t>ve</a:t>
            </a:r>
            <a:r>
              <a:rPr lang="en-US" sz="2400" dirty="0"/>
              <a:t> </a:t>
            </a:r>
            <a:r>
              <a:rPr lang="en-US" sz="2400" dirty="0" err="1"/>
              <a:t>kaba</a:t>
            </a:r>
            <a:r>
              <a:rPr lang="en-US" sz="2400" dirty="0"/>
              <a:t> - </a:t>
            </a:r>
            <a:r>
              <a:rPr lang="en-US" sz="2400" dirty="0" err="1"/>
              <a:t>erken</a:t>
            </a:r>
            <a:r>
              <a:rPr lang="en-US" sz="2400" dirty="0"/>
              <a:t> </a:t>
            </a:r>
            <a:r>
              <a:rPr lang="en-US" sz="2400" dirty="0" err="1"/>
              <a:t>aşamada</a:t>
            </a:r>
            <a:r>
              <a:rPr lang="en-US" sz="2400" dirty="0"/>
              <a:t> test </a:t>
            </a:r>
            <a:r>
              <a:rPr lang="en-US" sz="2400" dirty="0" err="1"/>
              <a:t>etme</a:t>
            </a:r>
            <a:r>
              <a:rPr lang="en-US" sz="2400" dirty="0"/>
              <a:t> </a:t>
            </a:r>
            <a:r>
              <a:rPr lang="en-US" sz="2400" dirty="0" err="1"/>
              <a:t>ve</a:t>
            </a:r>
            <a:r>
              <a:rPr lang="en-US" sz="2400" dirty="0"/>
              <a:t> </a:t>
            </a:r>
            <a:r>
              <a:rPr lang="en-US" sz="2400" dirty="0" err="1"/>
              <a:t>öğrenme</a:t>
            </a:r>
            <a:r>
              <a:rPr lang="en-US" sz="2400" dirty="0"/>
              <a:t> </a:t>
            </a:r>
            <a:r>
              <a:rPr lang="en-US" sz="2400" dirty="0" err="1"/>
              <a:t>için</a:t>
            </a:r>
            <a:r>
              <a:rPr lang="en-US" sz="2400" dirty="0"/>
              <a:t> </a:t>
            </a:r>
            <a:r>
              <a:rPr lang="en-US" sz="2400" dirty="0" err="1"/>
              <a:t>kullanışlıdır</a:t>
            </a:r>
            <a:r>
              <a:rPr lang="en-US" sz="2400" dirty="0"/>
              <a:t>)</a:t>
            </a:r>
          </a:p>
          <a:p>
            <a:pPr marL="342900" indent="-342900" algn="l">
              <a:buFont typeface="Wingdings" panose="05000000000000000000" pitchFamily="2" charset="2"/>
              <a:buChar char="ü"/>
            </a:pPr>
            <a:r>
              <a:rPr lang="en-US" sz="2400" dirty="0" err="1"/>
              <a:t>Kavramsal</a:t>
            </a:r>
            <a:r>
              <a:rPr lang="en-US" sz="2400" dirty="0"/>
              <a:t> </a:t>
            </a:r>
            <a:r>
              <a:rPr lang="en-US" sz="2400" dirty="0" err="1"/>
              <a:t>veya</a:t>
            </a:r>
            <a:r>
              <a:rPr lang="en-US" sz="2400" dirty="0"/>
              <a:t> </a:t>
            </a:r>
            <a:r>
              <a:rPr lang="en-US" sz="2400" dirty="0" err="1"/>
              <a:t>teorik</a:t>
            </a:r>
            <a:r>
              <a:rPr lang="en-US" sz="2400" dirty="0"/>
              <a:t> </a:t>
            </a:r>
            <a:r>
              <a:rPr lang="en-US" sz="2400" dirty="0" err="1"/>
              <a:t>fikirleri</a:t>
            </a:r>
            <a:r>
              <a:rPr lang="en-US" sz="2400" dirty="0"/>
              <a:t> </a:t>
            </a:r>
            <a:r>
              <a:rPr lang="en-US" sz="2400" dirty="0" err="1"/>
              <a:t>hayata</a:t>
            </a:r>
            <a:r>
              <a:rPr lang="en-US" sz="2400" dirty="0"/>
              <a:t> </a:t>
            </a:r>
            <a:r>
              <a:rPr lang="en-US" sz="2400" dirty="0" err="1"/>
              <a:t>geçirmek</a:t>
            </a:r>
            <a:endParaRPr lang="en-US" sz="2400" dirty="0"/>
          </a:p>
          <a:p>
            <a:pPr marL="342900" indent="-342900" algn="l">
              <a:buFont typeface="Wingdings" panose="05000000000000000000" pitchFamily="2" charset="2"/>
              <a:buChar char="ü"/>
            </a:pPr>
            <a:r>
              <a:rPr lang="en-US" sz="2400" dirty="0" err="1"/>
              <a:t>Gerçek</a:t>
            </a:r>
            <a:r>
              <a:rPr lang="en-US" sz="2400" dirty="0"/>
              <a:t> </a:t>
            </a:r>
            <a:r>
              <a:rPr lang="en-US" sz="2400" dirty="0" err="1"/>
              <a:t>dünyadaki</a:t>
            </a:r>
            <a:r>
              <a:rPr lang="en-US" sz="2400" dirty="0"/>
              <a:t> </a:t>
            </a:r>
            <a:r>
              <a:rPr lang="en-US" sz="2400" dirty="0" err="1"/>
              <a:t>etkilerini</a:t>
            </a:r>
            <a:r>
              <a:rPr lang="en-US" sz="2400" dirty="0"/>
              <a:t> </a:t>
            </a:r>
            <a:r>
              <a:rPr lang="en-US" sz="2400" dirty="0" err="1"/>
              <a:t>keşfetmek</a:t>
            </a:r>
            <a:endParaRPr lang="en-US" sz="2400" dirty="0"/>
          </a:p>
        </p:txBody>
      </p:sp>
      <p:sp>
        <p:nvSpPr>
          <p:cNvPr id="7" name="Text Placeholder 1">
            <a:extLst>
              <a:ext uri="{FF2B5EF4-FFF2-40B4-BE49-F238E27FC236}">
                <a16:creationId xmlns:a16="http://schemas.microsoft.com/office/drawing/2014/main" xmlns="" id="{F60C52F1-004E-654E-A239-1AAC60A7C0CE}"/>
              </a:ext>
            </a:extLst>
          </p:cNvPr>
          <p:cNvSpPr>
            <a:spLocks noGrp="1"/>
          </p:cNvSpPr>
          <p:nvPr>
            <p:ph type="body" sz="quarter" idx="4294967295"/>
          </p:nvPr>
        </p:nvSpPr>
        <p:spPr>
          <a:xfrm>
            <a:off x="6513616" y="522372"/>
            <a:ext cx="5085159" cy="582221"/>
          </a:xfrm>
          <a:prstGeom prst="rect">
            <a:avLst/>
          </a:prstGeom>
        </p:spPr>
        <p:txBody>
          <a:bodyPr>
            <a:noAutofit/>
          </a:bodyPr>
          <a:lstStyle/>
          <a:p>
            <a:r>
              <a:rPr lang="bs-Latn-BA" sz="3600" b="1" dirty="0">
                <a:solidFill>
                  <a:schemeClr val="bg1"/>
                </a:solidFill>
              </a:rPr>
              <a:t>4. </a:t>
            </a:r>
            <a:r>
              <a:rPr lang="bs-Latn-BA" sz="3600" b="1" dirty="0" smtClean="0">
                <a:solidFill>
                  <a:prstClr val="white"/>
                </a:solidFill>
              </a:rPr>
              <a:t>Prototip</a:t>
            </a:r>
            <a:r>
              <a:rPr lang="tr-TR" sz="3600" b="1" dirty="0" smtClean="0">
                <a:solidFill>
                  <a:prstClr val="white"/>
                </a:solidFill>
              </a:rPr>
              <a:t> geliştirin</a:t>
            </a:r>
            <a:endParaRPr lang="en-US" sz="3600" b="1" dirty="0">
              <a:solidFill>
                <a:prstClr val="white"/>
              </a:solidFill>
            </a:endParaRPr>
          </a:p>
          <a:p>
            <a:pPr marL="0" indent="0">
              <a:buNone/>
            </a:pPr>
            <a:endParaRPr lang="en-US" sz="3600" b="1" dirty="0">
              <a:solidFill>
                <a:schemeClr val="bg1"/>
              </a:solidFill>
            </a:endParaRPr>
          </a:p>
        </p:txBody>
      </p:sp>
      <p:sp>
        <p:nvSpPr>
          <p:cNvPr id="2" name="Rectangle 1"/>
          <p:cNvSpPr/>
          <p:nvPr/>
        </p:nvSpPr>
        <p:spPr>
          <a:xfrm>
            <a:off x="6513616" y="1085236"/>
            <a:ext cx="5277407" cy="830997"/>
          </a:xfrm>
          <a:prstGeom prst="rect">
            <a:avLst/>
          </a:prstGeom>
        </p:spPr>
        <p:txBody>
          <a:bodyPr wrap="none">
            <a:spAutoFit/>
          </a:bodyPr>
          <a:lstStyle/>
          <a:p>
            <a:pPr marL="342900" indent="-342900">
              <a:buClr>
                <a:srgbClr val="93C23D"/>
              </a:buClr>
              <a:buFont typeface="Arial" panose="020B0604020202020204" pitchFamily="34" charset="0"/>
              <a:buChar char="•"/>
            </a:pPr>
            <a:r>
              <a:rPr lang="en-US" sz="2400" i="1" dirty="0" err="1">
                <a:solidFill>
                  <a:srgbClr val="92D050"/>
                </a:solidFill>
                <a:ea typeface="+mn-lt"/>
                <a:cs typeface="+mn-lt"/>
              </a:rPr>
              <a:t>Düşünmek</a:t>
            </a:r>
            <a:r>
              <a:rPr lang="en-US" sz="2400" i="1" dirty="0">
                <a:solidFill>
                  <a:srgbClr val="92D050"/>
                </a:solidFill>
                <a:ea typeface="+mn-lt"/>
                <a:cs typeface="+mn-lt"/>
              </a:rPr>
              <a:t> </a:t>
            </a:r>
            <a:r>
              <a:rPr lang="en-US" sz="2400" i="1" dirty="0" err="1">
                <a:solidFill>
                  <a:srgbClr val="92D050"/>
                </a:solidFill>
                <a:ea typeface="+mn-lt"/>
                <a:cs typeface="+mn-lt"/>
              </a:rPr>
              <a:t>için</a:t>
            </a:r>
            <a:r>
              <a:rPr lang="en-US" sz="2400" i="1" dirty="0">
                <a:solidFill>
                  <a:srgbClr val="92D050"/>
                </a:solidFill>
                <a:ea typeface="+mn-lt"/>
                <a:cs typeface="+mn-lt"/>
              </a:rPr>
              <a:t> </a:t>
            </a:r>
            <a:r>
              <a:rPr lang="en-US" sz="2400" i="1" dirty="0" err="1">
                <a:solidFill>
                  <a:srgbClr val="92D050"/>
                </a:solidFill>
                <a:ea typeface="+mn-lt"/>
                <a:cs typeface="+mn-lt"/>
              </a:rPr>
              <a:t>inşa</a:t>
            </a:r>
            <a:r>
              <a:rPr lang="en-US" sz="2400" i="1" dirty="0">
                <a:solidFill>
                  <a:srgbClr val="92D050"/>
                </a:solidFill>
                <a:ea typeface="+mn-lt"/>
                <a:cs typeface="+mn-lt"/>
              </a:rPr>
              <a:t> </a:t>
            </a:r>
            <a:r>
              <a:rPr lang="en-US" sz="2400" i="1" dirty="0" err="1">
                <a:solidFill>
                  <a:srgbClr val="92D050"/>
                </a:solidFill>
                <a:ea typeface="+mn-lt"/>
                <a:cs typeface="+mn-lt"/>
              </a:rPr>
              <a:t>edin</a:t>
            </a:r>
            <a:r>
              <a:rPr lang="en-US" sz="2400" i="1" dirty="0">
                <a:solidFill>
                  <a:srgbClr val="92D050"/>
                </a:solidFill>
                <a:ea typeface="+mn-lt"/>
                <a:cs typeface="+mn-lt"/>
              </a:rPr>
              <a:t> </a:t>
            </a:r>
            <a:r>
              <a:rPr lang="en-US" sz="2400" i="1" dirty="0" err="1">
                <a:solidFill>
                  <a:srgbClr val="92D050"/>
                </a:solidFill>
                <a:ea typeface="+mn-lt"/>
                <a:cs typeface="+mn-lt"/>
              </a:rPr>
              <a:t>ve</a:t>
            </a:r>
            <a:r>
              <a:rPr lang="en-US" sz="2400" i="1" dirty="0">
                <a:solidFill>
                  <a:srgbClr val="92D050"/>
                </a:solidFill>
                <a:ea typeface="+mn-lt"/>
                <a:cs typeface="+mn-lt"/>
              </a:rPr>
              <a:t> </a:t>
            </a:r>
            <a:r>
              <a:rPr lang="en-US" sz="2400" i="1" dirty="0" err="1">
                <a:solidFill>
                  <a:srgbClr val="92D050"/>
                </a:solidFill>
                <a:ea typeface="+mn-lt"/>
                <a:cs typeface="+mn-lt"/>
              </a:rPr>
              <a:t>öğrenmek</a:t>
            </a:r>
            <a:r>
              <a:rPr lang="en-US" sz="2400" i="1" dirty="0">
                <a:solidFill>
                  <a:srgbClr val="92D050"/>
                </a:solidFill>
                <a:ea typeface="+mn-lt"/>
                <a:cs typeface="+mn-lt"/>
              </a:rPr>
              <a:t> </a:t>
            </a:r>
            <a:endParaRPr lang="tr-TR" sz="2400" i="1" dirty="0" smtClean="0">
              <a:solidFill>
                <a:srgbClr val="92D050"/>
              </a:solidFill>
              <a:ea typeface="+mn-lt"/>
              <a:cs typeface="+mn-lt"/>
            </a:endParaRPr>
          </a:p>
          <a:p>
            <a:pPr>
              <a:buClr>
                <a:srgbClr val="93C23D"/>
              </a:buClr>
            </a:pPr>
            <a:r>
              <a:rPr lang="en-US" sz="2400" i="1" dirty="0" err="1" smtClean="0">
                <a:solidFill>
                  <a:srgbClr val="92D050"/>
                </a:solidFill>
                <a:ea typeface="+mn-lt"/>
                <a:cs typeface="+mn-lt"/>
              </a:rPr>
              <a:t>için</a:t>
            </a:r>
            <a:r>
              <a:rPr lang="en-US" sz="2400" i="1" dirty="0" smtClean="0">
                <a:solidFill>
                  <a:srgbClr val="92D050"/>
                </a:solidFill>
                <a:ea typeface="+mn-lt"/>
                <a:cs typeface="+mn-lt"/>
              </a:rPr>
              <a:t> </a:t>
            </a:r>
            <a:r>
              <a:rPr lang="en-US" sz="2400" i="1" dirty="0" err="1">
                <a:solidFill>
                  <a:srgbClr val="92D050"/>
                </a:solidFill>
                <a:ea typeface="+mn-lt"/>
                <a:cs typeface="+mn-lt"/>
              </a:rPr>
              <a:t>başlatın</a:t>
            </a:r>
            <a:endParaRPr lang="en-US" sz="2400" i="1" dirty="0">
              <a:solidFill>
                <a:srgbClr val="92D050"/>
              </a:solidFill>
              <a:ea typeface="+mn-lt"/>
              <a:cs typeface="+mn-lt"/>
            </a:endParaRPr>
          </a:p>
        </p:txBody>
      </p:sp>
      <p:pic>
        <p:nvPicPr>
          <p:cNvPr id="6" name="Picture Placeholder 5"/>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t="9802" b="9802"/>
          <a:stretch>
            <a:fillRect/>
          </a:stretch>
        </p:blipFill>
        <p:spPr>
          <a:xfrm>
            <a:off x="619125" y="0"/>
            <a:ext cx="5689600" cy="6858000"/>
          </a:xfrm>
        </p:spPr>
      </p:pic>
    </p:spTree>
    <p:extLst>
      <p:ext uri="{BB962C8B-B14F-4D97-AF65-F5344CB8AC3E}">
        <p14:creationId xmlns:p14="http://schemas.microsoft.com/office/powerpoint/2010/main" val="267047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82391" y="2144590"/>
            <a:ext cx="4819970" cy="3314146"/>
          </a:xfrm>
        </p:spPr>
        <p:txBody>
          <a:bodyPr>
            <a:normAutofit/>
          </a:bodyPr>
          <a:lstStyle/>
          <a:p>
            <a:pPr marL="342900" indent="-342900" algn="l">
              <a:buFont typeface="Wingdings" panose="05000000000000000000" pitchFamily="2" charset="2"/>
              <a:buChar char="ü"/>
            </a:pPr>
            <a:r>
              <a:rPr lang="en-US" sz="2400" dirty="0" err="1"/>
              <a:t>Kullanıcıların</a:t>
            </a:r>
            <a:r>
              <a:rPr lang="en-US" sz="2400" dirty="0"/>
              <a:t> </a:t>
            </a:r>
            <a:r>
              <a:rPr lang="en-US" sz="2400" dirty="0" err="1"/>
              <a:t>anlayışını</a:t>
            </a:r>
            <a:r>
              <a:rPr lang="en-US" sz="2400" dirty="0"/>
              <a:t> </a:t>
            </a:r>
            <a:r>
              <a:rPr lang="en-US" sz="2400" dirty="0" err="1"/>
              <a:t>bilgilendirin</a:t>
            </a:r>
            <a:endParaRPr lang="en-US" sz="2400" dirty="0"/>
          </a:p>
          <a:p>
            <a:pPr marL="342900" indent="-342900" algn="l">
              <a:buFont typeface="Wingdings" panose="05000000000000000000" pitchFamily="2" charset="2"/>
              <a:buChar char="ü"/>
            </a:pPr>
            <a:r>
              <a:rPr lang="en-US" sz="2400" dirty="0" err="1"/>
              <a:t>İlerleme</a:t>
            </a:r>
            <a:r>
              <a:rPr lang="en-US" sz="2400" dirty="0"/>
              <a:t> </a:t>
            </a:r>
            <a:r>
              <a:rPr lang="en-US" sz="2400" dirty="0" err="1"/>
              <a:t>boyunca</a:t>
            </a:r>
            <a:r>
              <a:rPr lang="en-US" sz="2400" dirty="0"/>
              <a:t> </a:t>
            </a:r>
            <a:r>
              <a:rPr lang="en-US" sz="2400" dirty="0" err="1"/>
              <a:t>üstlenilebilir</a:t>
            </a:r>
            <a:endParaRPr lang="en-US" sz="2400" dirty="0"/>
          </a:p>
          <a:p>
            <a:pPr marL="342900" indent="-342900" algn="l">
              <a:buFont typeface="Wingdings" panose="05000000000000000000" pitchFamily="2" charset="2"/>
              <a:buChar char="ü"/>
            </a:pPr>
            <a:r>
              <a:rPr lang="en-US" sz="2400" dirty="0"/>
              <a:t>Design Thinking </a:t>
            </a:r>
            <a:r>
              <a:rPr lang="en-US" sz="2400" dirty="0" err="1"/>
              <a:t>sürecinin</a:t>
            </a:r>
            <a:r>
              <a:rPr lang="en-US" sz="2400" dirty="0"/>
              <a:t> </a:t>
            </a:r>
            <a:r>
              <a:rPr lang="en-US" sz="2400" dirty="0" err="1"/>
              <a:t>çoğu</a:t>
            </a:r>
            <a:r>
              <a:rPr lang="en-US" sz="2400" dirty="0"/>
              <a:t> </a:t>
            </a:r>
            <a:r>
              <a:rPr lang="en-US" sz="2400" dirty="0" err="1"/>
              <a:t>aşamasını</a:t>
            </a:r>
            <a:r>
              <a:rPr lang="en-US" sz="2400" dirty="0"/>
              <a:t> </a:t>
            </a:r>
            <a:r>
              <a:rPr lang="en-US" sz="2400" dirty="0" err="1"/>
              <a:t>besleyin</a:t>
            </a:r>
            <a:endParaRPr lang="hr-BA" sz="2400" dirty="0"/>
          </a:p>
          <a:p>
            <a:pPr algn="l"/>
            <a:endParaRPr lang="en-US" sz="2400" dirty="0"/>
          </a:p>
        </p:txBody>
      </p:sp>
      <p:sp>
        <p:nvSpPr>
          <p:cNvPr id="7" name="Text Placeholder 1">
            <a:extLst>
              <a:ext uri="{FF2B5EF4-FFF2-40B4-BE49-F238E27FC236}">
                <a16:creationId xmlns:a16="http://schemas.microsoft.com/office/drawing/2014/main" xmlns="" id="{F60C52F1-004E-654E-A239-1AAC60A7C0CE}"/>
              </a:ext>
            </a:extLst>
          </p:cNvPr>
          <p:cNvSpPr>
            <a:spLocks noGrp="1"/>
          </p:cNvSpPr>
          <p:nvPr>
            <p:ph type="body" sz="quarter" idx="4294967295"/>
          </p:nvPr>
        </p:nvSpPr>
        <p:spPr>
          <a:xfrm>
            <a:off x="649066" y="580038"/>
            <a:ext cx="5085159" cy="582221"/>
          </a:xfrm>
          <a:prstGeom prst="rect">
            <a:avLst/>
          </a:prstGeom>
        </p:spPr>
        <p:txBody>
          <a:bodyPr>
            <a:noAutofit/>
          </a:bodyPr>
          <a:lstStyle/>
          <a:p>
            <a:pPr marL="0" indent="0">
              <a:buNone/>
            </a:pPr>
            <a:r>
              <a:rPr lang="bs-Latn-BA" sz="3600" b="1" dirty="0">
                <a:solidFill>
                  <a:schemeClr val="bg1"/>
                </a:solidFill>
              </a:rPr>
              <a:t>5. </a:t>
            </a:r>
            <a:r>
              <a:rPr lang="bs-Latn-BA" sz="3600" b="1" dirty="0" smtClean="0">
                <a:solidFill>
                  <a:schemeClr val="bg1"/>
                </a:solidFill>
              </a:rPr>
              <a:t>Test</a:t>
            </a:r>
            <a:r>
              <a:rPr lang="tr-TR" sz="3600" b="1" dirty="0" smtClean="0">
                <a:solidFill>
                  <a:schemeClr val="bg1"/>
                </a:solidFill>
              </a:rPr>
              <a:t> edin</a:t>
            </a:r>
            <a:endParaRPr lang="en-US" sz="3600" b="1" dirty="0">
              <a:solidFill>
                <a:schemeClr val="bg1"/>
              </a:solidFill>
            </a:endParaRPr>
          </a:p>
        </p:txBody>
      </p:sp>
      <p:sp>
        <p:nvSpPr>
          <p:cNvPr id="2" name="Rectangle 1"/>
          <p:cNvSpPr/>
          <p:nvPr/>
        </p:nvSpPr>
        <p:spPr>
          <a:xfrm>
            <a:off x="649066" y="1162259"/>
            <a:ext cx="4675409" cy="830997"/>
          </a:xfrm>
          <a:prstGeom prst="rect">
            <a:avLst/>
          </a:prstGeom>
        </p:spPr>
        <p:txBody>
          <a:bodyPr wrap="square">
            <a:spAutoFit/>
          </a:bodyPr>
          <a:lstStyle/>
          <a:p>
            <a:pPr marL="342900" indent="-342900">
              <a:buClr>
                <a:srgbClr val="93C23D"/>
              </a:buClr>
              <a:buFont typeface="Arial" panose="020B0604020202020204" pitchFamily="34" charset="0"/>
              <a:buChar char="•"/>
            </a:pPr>
            <a:r>
              <a:rPr lang="en-US" sz="2400" b="1" i="1" dirty="0" err="1">
                <a:solidFill>
                  <a:srgbClr val="92D050"/>
                </a:solidFill>
                <a:ea typeface="+mn-lt"/>
                <a:cs typeface="+mn-lt"/>
              </a:rPr>
              <a:t>Sorunu</a:t>
            </a:r>
            <a:r>
              <a:rPr lang="en-US" sz="2400" b="1" i="1" dirty="0">
                <a:solidFill>
                  <a:srgbClr val="92D050"/>
                </a:solidFill>
                <a:ea typeface="+mn-lt"/>
                <a:cs typeface="+mn-lt"/>
              </a:rPr>
              <a:t> </a:t>
            </a:r>
            <a:r>
              <a:rPr lang="en-US" sz="2400" b="1" i="1" dirty="0" err="1">
                <a:solidFill>
                  <a:srgbClr val="92D050"/>
                </a:solidFill>
                <a:ea typeface="+mn-lt"/>
                <a:cs typeface="+mn-lt"/>
              </a:rPr>
              <a:t>yeniden</a:t>
            </a:r>
            <a:r>
              <a:rPr lang="en-US" sz="2400" b="1" i="1" dirty="0">
                <a:solidFill>
                  <a:srgbClr val="92D050"/>
                </a:solidFill>
                <a:ea typeface="+mn-lt"/>
                <a:cs typeface="+mn-lt"/>
              </a:rPr>
              <a:t> </a:t>
            </a:r>
            <a:r>
              <a:rPr lang="en-US" sz="2400" b="1" i="1" dirty="0" err="1">
                <a:solidFill>
                  <a:srgbClr val="92D050"/>
                </a:solidFill>
                <a:ea typeface="+mn-lt"/>
                <a:cs typeface="+mn-lt"/>
              </a:rPr>
              <a:t>tanımlayan</a:t>
            </a:r>
            <a:r>
              <a:rPr lang="en-US" sz="2400" b="1" i="1" dirty="0">
                <a:solidFill>
                  <a:srgbClr val="92D050"/>
                </a:solidFill>
                <a:ea typeface="+mn-lt"/>
                <a:cs typeface="+mn-lt"/>
              </a:rPr>
              <a:t> </a:t>
            </a:r>
            <a:r>
              <a:rPr lang="en-US" sz="2400" b="1" i="1" dirty="0" err="1">
                <a:solidFill>
                  <a:srgbClr val="92D050"/>
                </a:solidFill>
                <a:ea typeface="+mn-lt"/>
                <a:cs typeface="+mn-lt"/>
              </a:rPr>
              <a:t>içgörüleri</a:t>
            </a:r>
            <a:r>
              <a:rPr lang="en-US" sz="2400" b="1" i="1" dirty="0">
                <a:solidFill>
                  <a:srgbClr val="92D050"/>
                </a:solidFill>
                <a:ea typeface="+mn-lt"/>
                <a:cs typeface="+mn-lt"/>
              </a:rPr>
              <a:t> </a:t>
            </a:r>
            <a:r>
              <a:rPr lang="en-US" sz="2400" b="1" i="1" dirty="0" err="1">
                <a:solidFill>
                  <a:srgbClr val="92D050"/>
                </a:solidFill>
                <a:ea typeface="+mn-lt"/>
                <a:cs typeface="+mn-lt"/>
              </a:rPr>
              <a:t>ortaya</a:t>
            </a:r>
            <a:r>
              <a:rPr lang="en-US" sz="2400" b="1" i="1" dirty="0">
                <a:solidFill>
                  <a:srgbClr val="92D050"/>
                </a:solidFill>
                <a:ea typeface="+mn-lt"/>
                <a:cs typeface="+mn-lt"/>
              </a:rPr>
              <a:t> </a:t>
            </a:r>
            <a:r>
              <a:rPr lang="en-US" sz="2400" b="1" i="1" dirty="0" err="1">
                <a:solidFill>
                  <a:srgbClr val="92D050"/>
                </a:solidFill>
                <a:ea typeface="+mn-lt"/>
                <a:cs typeface="+mn-lt"/>
              </a:rPr>
              <a:t>çıkarın</a:t>
            </a:r>
            <a:endParaRPr lang="en-US" sz="2400" b="1" i="1" dirty="0">
              <a:solidFill>
                <a:srgbClr val="92D050"/>
              </a:solidFill>
              <a:ea typeface="+mn-lt"/>
              <a:cs typeface="+mn-lt"/>
            </a:endParaRPr>
          </a:p>
        </p:txBody>
      </p:sp>
      <p:pic>
        <p:nvPicPr>
          <p:cNvPr id="5" name="Picture Placeholder 4"/>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t="9821" b="9821"/>
          <a:stretch>
            <a:fillRect/>
          </a:stretch>
        </p:blipFill>
        <p:spPr/>
      </p:pic>
    </p:spTree>
    <p:extLst>
      <p:ext uri="{BB962C8B-B14F-4D97-AF65-F5344CB8AC3E}">
        <p14:creationId xmlns:p14="http://schemas.microsoft.com/office/powerpoint/2010/main" val="1355631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3"/>
          </p:nvPr>
        </p:nvSpPr>
        <p:spPr>
          <a:xfrm>
            <a:off x="558007" y="514935"/>
            <a:ext cx="4958399" cy="653021"/>
          </a:xfrm>
        </p:spPr>
        <p:txBody>
          <a:bodyPr>
            <a:normAutofit fontScale="85000" lnSpcReduction="10000"/>
          </a:bodyPr>
          <a:lstStyle/>
          <a:p>
            <a:pPr algn="l"/>
            <a:r>
              <a:rPr lang="hr-BA" sz="3600" b="1" i="0" dirty="0" smtClean="0"/>
              <a:t>ÖNCELİKLE</a:t>
            </a:r>
            <a:r>
              <a:rPr lang="tr-TR" sz="3600" b="1" i="0" dirty="0" smtClean="0"/>
              <a:t>ŞTİRME TABLOSU</a:t>
            </a:r>
            <a:endParaRPr lang="hr-BA" sz="3600" b="1" i="0" dirty="0"/>
          </a:p>
        </p:txBody>
      </p:sp>
      <p:sp>
        <p:nvSpPr>
          <p:cNvPr id="7" name="Rectangle 6"/>
          <p:cNvSpPr/>
          <p:nvPr/>
        </p:nvSpPr>
        <p:spPr>
          <a:xfrm>
            <a:off x="558007" y="941706"/>
            <a:ext cx="11294687" cy="923330"/>
          </a:xfrm>
          <a:prstGeom prst="rect">
            <a:avLst/>
          </a:prstGeom>
        </p:spPr>
        <p:txBody>
          <a:bodyPr wrap="square">
            <a:spAutoFit/>
          </a:bodyPr>
          <a:lstStyle/>
          <a:p>
            <a:r>
              <a:rPr lang="hr-BA" i="1" dirty="0">
                <a:solidFill>
                  <a:schemeClr val="bg1"/>
                </a:solidFill>
              </a:rPr>
              <a:t>Problem çözenlerin problemi anlamalarına ve aynı zamanda çözümlere ihtiyacı olan insanları anlamalarına yardımcı olur. EMPATİ'ye derinden kök salmıştır ve bu TASARIM DÜŞÜNME yöntemini temel alan ÖNCELİKLEŞTİRME </a:t>
            </a:r>
            <a:r>
              <a:rPr lang="tr-TR" i="1" dirty="0" smtClean="0">
                <a:solidFill>
                  <a:schemeClr val="bg1"/>
                </a:solidFill>
              </a:rPr>
              <a:t>TABLOSUNU</a:t>
            </a:r>
            <a:r>
              <a:rPr lang="hr-BA" i="1" dirty="0" smtClean="0">
                <a:solidFill>
                  <a:schemeClr val="bg1"/>
                </a:solidFill>
              </a:rPr>
              <a:t> </a:t>
            </a:r>
            <a:r>
              <a:rPr lang="hr-BA" i="1" dirty="0">
                <a:solidFill>
                  <a:schemeClr val="bg1"/>
                </a:solidFill>
              </a:rPr>
              <a:t>kullanacağız.</a:t>
            </a:r>
            <a:endParaRPr lang="hr-BA" i="1" dirty="0">
              <a:solidFill>
                <a:schemeClr val="bg1"/>
              </a:solidFill>
            </a:endParaRPr>
          </a:p>
        </p:txBody>
      </p:sp>
      <p:sp>
        <p:nvSpPr>
          <p:cNvPr id="2" name="Rectangle 1"/>
          <p:cNvSpPr/>
          <p:nvPr/>
        </p:nvSpPr>
        <p:spPr>
          <a:xfrm>
            <a:off x="429930" y="2396305"/>
            <a:ext cx="5214551" cy="2677656"/>
          </a:xfrm>
          <a:prstGeom prst="rect">
            <a:avLst/>
          </a:prstGeom>
        </p:spPr>
        <p:txBody>
          <a:bodyPr wrap="square">
            <a:spAutoFit/>
          </a:bodyPr>
          <a:lstStyle/>
          <a:p>
            <a:r>
              <a:rPr lang="en-US" sz="2400" b="1" dirty="0" err="1" smtClean="0">
                <a:solidFill>
                  <a:srgbClr val="28AF95"/>
                </a:solidFill>
              </a:rPr>
              <a:t>Önceliklendirme</a:t>
            </a:r>
            <a:r>
              <a:rPr lang="en-US" sz="2400" b="1" dirty="0" smtClean="0">
                <a:solidFill>
                  <a:srgbClr val="28AF95"/>
                </a:solidFill>
              </a:rPr>
              <a:t> </a:t>
            </a:r>
            <a:r>
              <a:rPr lang="en-US" sz="2400" b="1" dirty="0" err="1">
                <a:solidFill>
                  <a:srgbClr val="28AF95"/>
                </a:solidFill>
              </a:rPr>
              <a:t>tablosu</a:t>
            </a:r>
            <a:r>
              <a:rPr lang="en-US" sz="2400" dirty="0">
                <a:solidFill>
                  <a:srgbClr val="6D6E6C"/>
                </a:solidFill>
              </a:rPr>
              <a:t>, her </a:t>
            </a:r>
            <a:r>
              <a:rPr lang="en-US" sz="2400" dirty="0" err="1">
                <a:solidFill>
                  <a:srgbClr val="6D6E6C"/>
                </a:solidFill>
              </a:rPr>
              <a:t>görevi</a:t>
            </a:r>
            <a:r>
              <a:rPr lang="en-US" sz="2400" dirty="0">
                <a:solidFill>
                  <a:srgbClr val="6D6E6C"/>
                </a:solidFill>
              </a:rPr>
              <a:t> 4 </a:t>
            </a:r>
            <a:r>
              <a:rPr lang="en-US" sz="2400" dirty="0" err="1">
                <a:solidFill>
                  <a:srgbClr val="6D6E6C"/>
                </a:solidFill>
              </a:rPr>
              <a:t>olası</a:t>
            </a:r>
            <a:r>
              <a:rPr lang="en-US" sz="2400" dirty="0">
                <a:solidFill>
                  <a:srgbClr val="6D6E6C"/>
                </a:solidFill>
              </a:rPr>
              <a:t> </a:t>
            </a:r>
            <a:r>
              <a:rPr lang="en-US" sz="2400" dirty="0" err="1">
                <a:solidFill>
                  <a:srgbClr val="6D6E6C"/>
                </a:solidFill>
              </a:rPr>
              <a:t>bölüme</a:t>
            </a:r>
            <a:r>
              <a:rPr lang="en-US" sz="2400" dirty="0">
                <a:solidFill>
                  <a:srgbClr val="6D6E6C"/>
                </a:solidFill>
              </a:rPr>
              <a:t> </a:t>
            </a:r>
            <a:r>
              <a:rPr lang="en-US" sz="2400" dirty="0" err="1" smtClean="0">
                <a:solidFill>
                  <a:srgbClr val="6D6E6C"/>
                </a:solidFill>
              </a:rPr>
              <a:t>ayırır</a:t>
            </a:r>
            <a:r>
              <a:rPr lang="en-US" sz="2400" dirty="0" smtClean="0">
                <a:solidFill>
                  <a:srgbClr val="6D6E6C"/>
                </a:solidFill>
              </a:rPr>
              <a:t>:</a:t>
            </a:r>
            <a:endParaRPr lang="en-US" sz="2400" dirty="0">
              <a:solidFill>
                <a:srgbClr val="6D6E6C"/>
              </a:solidFill>
            </a:endParaRPr>
          </a:p>
          <a:p>
            <a:endParaRPr lang="en-US" sz="2400" dirty="0">
              <a:solidFill>
                <a:srgbClr val="6D6E6C"/>
              </a:solidFill>
            </a:endParaRPr>
          </a:p>
          <a:p>
            <a:pPr marL="342900" indent="-342900">
              <a:buClr>
                <a:srgbClr val="28AF95"/>
              </a:buClr>
              <a:buFont typeface="Arial" panose="020B0604020202020204" pitchFamily="34" charset="0"/>
              <a:buChar char="•"/>
            </a:pPr>
            <a:r>
              <a:rPr lang="en-US" sz="2400" dirty="0">
                <a:solidFill>
                  <a:srgbClr val="6D6E6C"/>
                </a:solidFill>
              </a:rPr>
              <a:t>    </a:t>
            </a:r>
            <a:r>
              <a:rPr lang="tr-TR" sz="2400" dirty="0" smtClean="0">
                <a:solidFill>
                  <a:srgbClr val="6D6E6C"/>
                </a:solidFill>
              </a:rPr>
              <a:t> </a:t>
            </a:r>
            <a:r>
              <a:rPr lang="bs-Latn-BA" sz="2400" dirty="0" smtClean="0">
                <a:solidFill>
                  <a:srgbClr val="6D6E6C"/>
                </a:solidFill>
              </a:rPr>
              <a:t>Yüksek </a:t>
            </a:r>
            <a:r>
              <a:rPr lang="bs-Latn-BA" sz="2400" dirty="0">
                <a:solidFill>
                  <a:srgbClr val="6D6E6C"/>
                </a:solidFill>
              </a:rPr>
              <a:t>etki / Düşük çaba</a:t>
            </a:r>
          </a:p>
          <a:p>
            <a:pPr marL="342900" indent="-342900">
              <a:buClr>
                <a:srgbClr val="28AF95"/>
              </a:buClr>
              <a:buFont typeface="Arial" panose="020B0604020202020204" pitchFamily="34" charset="0"/>
              <a:buChar char="•"/>
            </a:pPr>
            <a:r>
              <a:rPr lang="bs-Latn-BA" sz="2400" dirty="0">
                <a:solidFill>
                  <a:srgbClr val="6D6E6C"/>
                </a:solidFill>
              </a:rPr>
              <a:t>     Yüksek etki / Yüksek çaba</a:t>
            </a:r>
          </a:p>
          <a:p>
            <a:pPr marL="342900" indent="-342900">
              <a:buClr>
                <a:srgbClr val="28AF95"/>
              </a:buClr>
              <a:buFont typeface="Arial" panose="020B0604020202020204" pitchFamily="34" charset="0"/>
              <a:buChar char="•"/>
            </a:pPr>
            <a:r>
              <a:rPr lang="bs-Latn-BA" sz="2400" dirty="0">
                <a:solidFill>
                  <a:srgbClr val="6D6E6C"/>
                </a:solidFill>
              </a:rPr>
              <a:t>     Düşük etki / Düşük çaba</a:t>
            </a:r>
          </a:p>
          <a:p>
            <a:pPr marL="342900" indent="-342900">
              <a:buClr>
                <a:srgbClr val="28AF95"/>
              </a:buClr>
              <a:buFont typeface="Arial" panose="020B0604020202020204" pitchFamily="34" charset="0"/>
              <a:buChar char="•"/>
            </a:pPr>
            <a:r>
              <a:rPr lang="bs-Latn-BA" sz="2400" dirty="0">
                <a:solidFill>
                  <a:srgbClr val="6D6E6C"/>
                </a:solidFill>
              </a:rPr>
              <a:t>     Düşük etki / Yüksek çaba</a:t>
            </a:r>
            <a:endParaRPr lang="en-US" sz="2400" dirty="0">
              <a:solidFill>
                <a:srgbClr val="6D6E6C"/>
              </a:solidFill>
            </a:endParaRPr>
          </a:p>
        </p:txBody>
      </p:sp>
      <p:sp>
        <p:nvSpPr>
          <p:cNvPr id="3" name="Rectangle 2"/>
          <p:cNvSpPr/>
          <p:nvPr/>
        </p:nvSpPr>
        <p:spPr>
          <a:xfrm>
            <a:off x="7124700" y="2570163"/>
            <a:ext cx="1539240" cy="1539240"/>
          </a:xfrm>
          <a:prstGeom prst="rect">
            <a:avLst/>
          </a:prstGeom>
          <a:solidFill>
            <a:srgbClr val="28AF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747760" y="2581593"/>
            <a:ext cx="1539240" cy="153924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28AF95"/>
              </a:buClr>
            </a:pPr>
            <a:endParaRPr lang="en-US" dirty="0">
              <a:solidFill>
                <a:srgbClr val="6D6E6C"/>
              </a:solidFill>
            </a:endParaRPr>
          </a:p>
        </p:txBody>
      </p:sp>
      <p:sp>
        <p:nvSpPr>
          <p:cNvPr id="9" name="Rectangle 8"/>
          <p:cNvSpPr/>
          <p:nvPr/>
        </p:nvSpPr>
        <p:spPr>
          <a:xfrm>
            <a:off x="7132320" y="4196913"/>
            <a:ext cx="1539240" cy="1539240"/>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28AF95"/>
              </a:buClr>
            </a:pPr>
            <a:endParaRPr lang="en-US" dirty="0">
              <a:solidFill>
                <a:srgbClr val="6D6E6C"/>
              </a:solidFill>
            </a:endParaRPr>
          </a:p>
        </p:txBody>
      </p:sp>
      <p:sp>
        <p:nvSpPr>
          <p:cNvPr id="10" name="Rectangle 9"/>
          <p:cNvSpPr/>
          <p:nvPr/>
        </p:nvSpPr>
        <p:spPr>
          <a:xfrm>
            <a:off x="8747760" y="4185511"/>
            <a:ext cx="1539240" cy="1539240"/>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rgbClr val="28AF95"/>
              </a:buClr>
              <a:buFont typeface="Arial" panose="020B0604020202020204" pitchFamily="34" charset="0"/>
              <a:buChar char="•"/>
            </a:pPr>
            <a:endParaRPr lang="en-US" dirty="0">
              <a:solidFill>
                <a:srgbClr val="6D6E6C"/>
              </a:solidFill>
            </a:endParaRPr>
          </a:p>
        </p:txBody>
      </p:sp>
      <p:sp>
        <p:nvSpPr>
          <p:cNvPr id="4" name="Up Arrow 3"/>
          <p:cNvSpPr/>
          <p:nvPr/>
        </p:nvSpPr>
        <p:spPr>
          <a:xfrm>
            <a:off x="6888480" y="2266216"/>
            <a:ext cx="167640" cy="3693993"/>
          </a:xfrm>
          <a:prstGeom prst="upArrow">
            <a:avLst/>
          </a:prstGeom>
          <a:solidFill>
            <a:srgbClr val="6D6E6C"/>
          </a:solid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926580" y="5835093"/>
            <a:ext cx="3474720" cy="163216"/>
          </a:xfrm>
          <a:prstGeom prst="rightArrow">
            <a:avLst/>
          </a:prstGeom>
          <a:solidFill>
            <a:srgbClr val="6D6E6C"/>
          </a:solid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237097" y="3010903"/>
            <a:ext cx="1363386" cy="646331"/>
          </a:xfrm>
          <a:prstGeom prst="rect">
            <a:avLst/>
          </a:prstGeom>
        </p:spPr>
        <p:txBody>
          <a:bodyPr wrap="none">
            <a:spAutoFit/>
          </a:bodyPr>
          <a:lstStyle/>
          <a:p>
            <a:pPr algn="ctr">
              <a:buClr>
                <a:srgbClr val="28AF95"/>
              </a:buClr>
            </a:pPr>
            <a:r>
              <a:rPr lang="bs-Latn-BA" dirty="0">
                <a:solidFill>
                  <a:schemeClr val="bg1"/>
                </a:solidFill>
              </a:rPr>
              <a:t>Yüksek etki /</a:t>
            </a:r>
          </a:p>
          <a:p>
            <a:pPr algn="ctr">
              <a:buClr>
                <a:srgbClr val="28AF95"/>
              </a:buClr>
            </a:pPr>
            <a:r>
              <a:rPr lang="bs-Latn-BA" dirty="0">
                <a:solidFill>
                  <a:schemeClr val="bg1"/>
                </a:solidFill>
              </a:rPr>
              <a:t>Düşük çaba</a:t>
            </a:r>
            <a:endParaRPr lang="en-US" dirty="0">
              <a:solidFill>
                <a:schemeClr val="bg1"/>
              </a:solidFill>
            </a:endParaRPr>
          </a:p>
        </p:txBody>
      </p:sp>
      <p:sp>
        <p:nvSpPr>
          <p:cNvPr id="16" name="Rectangle 15"/>
          <p:cNvSpPr/>
          <p:nvPr/>
        </p:nvSpPr>
        <p:spPr>
          <a:xfrm>
            <a:off x="8852537" y="3010903"/>
            <a:ext cx="1363386" cy="646331"/>
          </a:xfrm>
          <a:prstGeom prst="rect">
            <a:avLst/>
          </a:prstGeom>
        </p:spPr>
        <p:txBody>
          <a:bodyPr wrap="none">
            <a:spAutoFit/>
          </a:bodyPr>
          <a:lstStyle/>
          <a:p>
            <a:pPr algn="ctr">
              <a:buClr>
                <a:srgbClr val="28AF95"/>
              </a:buClr>
            </a:pPr>
            <a:r>
              <a:rPr lang="bs-Latn-BA" dirty="0">
                <a:solidFill>
                  <a:schemeClr val="bg1"/>
                </a:solidFill>
              </a:rPr>
              <a:t>Yüksek etki /</a:t>
            </a:r>
          </a:p>
          <a:p>
            <a:pPr algn="ctr">
              <a:buClr>
                <a:srgbClr val="28AF95"/>
              </a:buClr>
            </a:pPr>
            <a:r>
              <a:rPr lang="bs-Latn-BA" dirty="0">
                <a:solidFill>
                  <a:schemeClr val="bg1"/>
                </a:solidFill>
              </a:rPr>
              <a:t>Yüksek çaba</a:t>
            </a:r>
            <a:endParaRPr lang="en-US" dirty="0">
              <a:solidFill>
                <a:schemeClr val="bg1"/>
              </a:solidFill>
            </a:endParaRPr>
          </a:p>
        </p:txBody>
      </p:sp>
      <p:sp>
        <p:nvSpPr>
          <p:cNvPr id="17" name="Rectangle 16"/>
          <p:cNvSpPr/>
          <p:nvPr/>
        </p:nvSpPr>
        <p:spPr>
          <a:xfrm>
            <a:off x="7321563" y="4628726"/>
            <a:ext cx="1308755" cy="646331"/>
          </a:xfrm>
          <a:prstGeom prst="rect">
            <a:avLst/>
          </a:prstGeom>
        </p:spPr>
        <p:txBody>
          <a:bodyPr wrap="none">
            <a:spAutoFit/>
          </a:bodyPr>
          <a:lstStyle/>
          <a:p>
            <a:pPr algn="ctr">
              <a:buClr>
                <a:srgbClr val="28AF95"/>
              </a:buClr>
            </a:pPr>
            <a:r>
              <a:rPr lang="bs-Latn-BA" dirty="0">
                <a:solidFill>
                  <a:schemeClr val="bg1"/>
                </a:solidFill>
              </a:rPr>
              <a:t>Düşük etki /</a:t>
            </a:r>
          </a:p>
          <a:p>
            <a:pPr algn="ctr">
              <a:buClr>
                <a:srgbClr val="28AF95"/>
              </a:buClr>
            </a:pPr>
            <a:r>
              <a:rPr lang="bs-Latn-BA" dirty="0">
                <a:solidFill>
                  <a:schemeClr val="bg1"/>
                </a:solidFill>
              </a:rPr>
              <a:t>Düşük çaba</a:t>
            </a:r>
            <a:endParaRPr lang="en-US" dirty="0">
              <a:solidFill>
                <a:schemeClr val="bg1"/>
              </a:solidFill>
            </a:endParaRPr>
          </a:p>
        </p:txBody>
      </p:sp>
      <p:sp>
        <p:nvSpPr>
          <p:cNvPr id="18" name="Rectangle 17"/>
          <p:cNvSpPr/>
          <p:nvPr/>
        </p:nvSpPr>
        <p:spPr>
          <a:xfrm>
            <a:off x="8900626" y="4619445"/>
            <a:ext cx="1311385" cy="646331"/>
          </a:xfrm>
          <a:prstGeom prst="rect">
            <a:avLst/>
          </a:prstGeom>
        </p:spPr>
        <p:txBody>
          <a:bodyPr wrap="none">
            <a:spAutoFit/>
          </a:bodyPr>
          <a:lstStyle/>
          <a:p>
            <a:pPr algn="ctr">
              <a:buClr>
                <a:srgbClr val="28AF95"/>
              </a:buClr>
            </a:pPr>
            <a:r>
              <a:rPr lang="bs-Latn-BA" dirty="0">
                <a:solidFill>
                  <a:schemeClr val="bg1"/>
                </a:solidFill>
              </a:rPr>
              <a:t>Düşük etki /</a:t>
            </a:r>
          </a:p>
          <a:p>
            <a:pPr algn="ctr">
              <a:buClr>
                <a:srgbClr val="28AF95"/>
              </a:buClr>
            </a:pPr>
            <a:r>
              <a:rPr lang="bs-Latn-BA" dirty="0">
                <a:solidFill>
                  <a:schemeClr val="bg1"/>
                </a:solidFill>
              </a:rPr>
              <a:t>Yüksek çaba</a:t>
            </a:r>
            <a:endParaRPr lang="en-US" dirty="0">
              <a:solidFill>
                <a:schemeClr val="bg1"/>
              </a:solidFill>
            </a:endParaRPr>
          </a:p>
        </p:txBody>
      </p:sp>
      <p:sp>
        <p:nvSpPr>
          <p:cNvPr id="19" name="Text Placeholder 1">
            <a:extLst>
              <a:ext uri="{FF2B5EF4-FFF2-40B4-BE49-F238E27FC236}">
                <a16:creationId xmlns:a16="http://schemas.microsoft.com/office/drawing/2014/main" xmlns="" id="{7CE1818F-2530-4C08-B3DB-9E8B61E1F42C}"/>
              </a:ext>
            </a:extLst>
          </p:cNvPr>
          <p:cNvSpPr txBox="1">
            <a:spLocks/>
          </p:cNvSpPr>
          <p:nvPr/>
        </p:nvSpPr>
        <p:spPr>
          <a:xfrm rot="16200000">
            <a:off x="5797033" y="3791265"/>
            <a:ext cx="1768314" cy="582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tr-TR" sz="3600" b="1" dirty="0" smtClean="0">
                <a:solidFill>
                  <a:srgbClr val="6D6E6C"/>
                </a:solidFill>
              </a:rPr>
              <a:t>ETKİ</a:t>
            </a:r>
            <a:endParaRPr lang="en-US" sz="3600" b="1" dirty="0">
              <a:solidFill>
                <a:srgbClr val="6D6E6C"/>
              </a:solidFill>
            </a:endParaRPr>
          </a:p>
        </p:txBody>
      </p:sp>
      <p:sp>
        <p:nvSpPr>
          <p:cNvPr id="20" name="Text Placeholder 1">
            <a:extLst>
              <a:ext uri="{FF2B5EF4-FFF2-40B4-BE49-F238E27FC236}">
                <a16:creationId xmlns:a16="http://schemas.microsoft.com/office/drawing/2014/main" xmlns="" id="{7CE1818F-2530-4C08-B3DB-9E8B61E1F42C}"/>
              </a:ext>
            </a:extLst>
          </p:cNvPr>
          <p:cNvSpPr txBox="1">
            <a:spLocks/>
          </p:cNvSpPr>
          <p:nvPr/>
        </p:nvSpPr>
        <p:spPr>
          <a:xfrm>
            <a:off x="7748019" y="5946157"/>
            <a:ext cx="1768314" cy="582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tr-TR" sz="3600" b="1" dirty="0" smtClean="0">
                <a:solidFill>
                  <a:srgbClr val="6D6E6C"/>
                </a:solidFill>
              </a:rPr>
              <a:t>ÇABA</a:t>
            </a:r>
            <a:endParaRPr lang="en-US" sz="3600" b="1" dirty="0">
              <a:solidFill>
                <a:srgbClr val="6D6E6C"/>
              </a:solidFill>
            </a:endParaRPr>
          </a:p>
        </p:txBody>
      </p:sp>
      <p:sp>
        <p:nvSpPr>
          <p:cNvPr id="5" name="TextBox 4">
            <a:extLst>
              <a:ext uri="{FF2B5EF4-FFF2-40B4-BE49-F238E27FC236}">
                <a16:creationId xmlns:a16="http://schemas.microsoft.com/office/drawing/2014/main" xmlns="" id="{8F9EB3A0-1C25-0222-CB85-03290CEBDD7C}"/>
              </a:ext>
            </a:extLst>
          </p:cNvPr>
          <p:cNvSpPr txBox="1"/>
          <p:nvPr/>
        </p:nvSpPr>
        <p:spPr>
          <a:xfrm>
            <a:off x="367561" y="5489286"/>
            <a:ext cx="6351477" cy="830997"/>
          </a:xfrm>
          <a:prstGeom prst="rect">
            <a:avLst/>
          </a:prstGeom>
          <a:noFill/>
        </p:spPr>
        <p:txBody>
          <a:bodyPr wrap="square" rtlCol="0">
            <a:spAutoFit/>
          </a:bodyPr>
          <a:lstStyle/>
          <a:p>
            <a:r>
              <a:rPr lang="hr-BA" sz="2400" dirty="0">
                <a:solidFill>
                  <a:srgbClr val="1188A3"/>
                </a:solidFill>
              </a:rPr>
              <a:t>Bu, arabulucunun önce hangi arabuluculuk görevini üstleneceğini seçmesine yardımcı olur.</a:t>
            </a:r>
            <a:endParaRPr lang="en-US" sz="2400" dirty="0">
              <a:solidFill>
                <a:srgbClr val="1188A3"/>
              </a:solidFill>
            </a:endParaRPr>
          </a:p>
        </p:txBody>
      </p:sp>
    </p:spTree>
    <p:extLst>
      <p:ext uri="{BB962C8B-B14F-4D97-AF65-F5344CB8AC3E}">
        <p14:creationId xmlns:p14="http://schemas.microsoft.com/office/powerpoint/2010/main" val="2567382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1984396" y="818754"/>
            <a:ext cx="7991625" cy="582221"/>
          </a:xfrm>
        </p:spPr>
        <p:txBody>
          <a:bodyPr>
            <a:noAutofit/>
          </a:bodyPr>
          <a:lstStyle/>
          <a:p>
            <a:r>
              <a:rPr lang="en-US" sz="4400" dirty="0" err="1"/>
              <a:t>Topluluğunuzdaki</a:t>
            </a:r>
            <a:r>
              <a:rPr lang="en-US" sz="4400" dirty="0"/>
              <a:t> </a:t>
            </a:r>
            <a:r>
              <a:rPr lang="en-US" sz="4400" dirty="0" err="1"/>
              <a:t>diğer</a:t>
            </a:r>
            <a:r>
              <a:rPr lang="en-US" sz="4400" dirty="0"/>
              <a:t> </a:t>
            </a:r>
            <a:r>
              <a:rPr lang="en-US" sz="4400" dirty="0" err="1"/>
              <a:t>kişiler</a:t>
            </a:r>
            <a:r>
              <a:rPr lang="en-US" sz="4400" dirty="0"/>
              <a:t> </a:t>
            </a:r>
            <a:r>
              <a:rPr lang="en-US" sz="4400" dirty="0" err="1"/>
              <a:t>için</a:t>
            </a:r>
            <a:r>
              <a:rPr lang="en-US" sz="4400" dirty="0"/>
              <a:t> </a:t>
            </a:r>
            <a:r>
              <a:rPr lang="en-US" sz="4400" dirty="0" err="1"/>
              <a:t>arabuluculuğa</a:t>
            </a:r>
            <a:r>
              <a:rPr lang="en-US" sz="4400" dirty="0"/>
              <a:t> </a:t>
            </a:r>
            <a:r>
              <a:rPr lang="en-US" sz="4400" dirty="0" err="1"/>
              <a:t>erişim</a:t>
            </a:r>
            <a:r>
              <a:rPr lang="en-US" sz="4400" dirty="0"/>
              <a:t> </a:t>
            </a:r>
            <a:r>
              <a:rPr lang="en-US" sz="4400" dirty="0" err="1"/>
              <a:t>ve</a:t>
            </a:r>
            <a:r>
              <a:rPr lang="en-US" sz="4400" dirty="0"/>
              <a:t> </a:t>
            </a:r>
            <a:r>
              <a:rPr lang="en-US" sz="4400" dirty="0" err="1"/>
              <a:t>katılımın</a:t>
            </a:r>
            <a:r>
              <a:rPr lang="en-US" sz="4400" dirty="0"/>
              <a:t> </a:t>
            </a:r>
            <a:r>
              <a:rPr lang="en-US" sz="4400" dirty="0" err="1"/>
              <a:t>önündeki</a:t>
            </a:r>
            <a:r>
              <a:rPr lang="en-US" sz="4400" dirty="0"/>
              <a:t> </a:t>
            </a:r>
            <a:r>
              <a:rPr lang="en-US" sz="4400" dirty="0" err="1"/>
              <a:t>engelleri</a:t>
            </a:r>
            <a:r>
              <a:rPr lang="en-US" sz="4400" dirty="0"/>
              <a:t> </a:t>
            </a:r>
            <a:r>
              <a:rPr lang="en-US" sz="4400" dirty="0" err="1"/>
              <a:t>belirleme</a:t>
            </a:r>
            <a:r>
              <a:rPr lang="en-US" sz="4400" dirty="0"/>
              <a:t> </a:t>
            </a:r>
            <a:r>
              <a:rPr lang="en-US" sz="4400" dirty="0" err="1"/>
              <a:t>ve</a:t>
            </a:r>
            <a:r>
              <a:rPr lang="en-US" sz="4400" dirty="0"/>
              <a:t> </a:t>
            </a:r>
            <a:r>
              <a:rPr lang="en-US" sz="4400" dirty="0" err="1"/>
              <a:t>bunlarla</a:t>
            </a:r>
            <a:r>
              <a:rPr lang="en-US" sz="4400" dirty="0"/>
              <a:t> </a:t>
            </a:r>
            <a:r>
              <a:rPr lang="en-US" sz="4400" dirty="0" err="1"/>
              <a:t>mücadele</a:t>
            </a:r>
            <a:r>
              <a:rPr lang="en-US" sz="4400" dirty="0"/>
              <a:t> </a:t>
            </a:r>
            <a:r>
              <a:rPr lang="en-US" sz="4400" dirty="0" err="1"/>
              <a:t>etme</a:t>
            </a:r>
            <a:endParaRPr lang="en-US" sz="4400" dirty="0"/>
          </a:p>
        </p:txBody>
      </p:sp>
      <p:sp>
        <p:nvSpPr>
          <p:cNvPr id="3" name="Text Placeholder 2"/>
          <p:cNvSpPr>
            <a:spLocks noGrp="1"/>
          </p:cNvSpPr>
          <p:nvPr>
            <p:ph type="body" sz="quarter" idx="17"/>
          </p:nvPr>
        </p:nvSpPr>
        <p:spPr/>
        <p:txBody>
          <a:bodyPr>
            <a:normAutofit fontScale="85000" lnSpcReduction="20000"/>
          </a:bodyPr>
          <a:lstStyle/>
          <a:p>
            <a:r>
              <a:rPr lang="bs-Latn-BA" dirty="0"/>
              <a:t>01</a:t>
            </a:r>
          </a:p>
          <a:p>
            <a:endParaRPr lang="en-US" dirty="0"/>
          </a:p>
        </p:txBody>
      </p:sp>
    </p:spTree>
    <p:extLst>
      <p:ext uri="{BB962C8B-B14F-4D97-AF65-F5344CB8AC3E}">
        <p14:creationId xmlns:p14="http://schemas.microsoft.com/office/powerpoint/2010/main" val="39834436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3"/>
          </p:nvPr>
        </p:nvSpPr>
        <p:spPr>
          <a:xfrm>
            <a:off x="558007" y="514935"/>
            <a:ext cx="4958399" cy="653021"/>
          </a:xfrm>
        </p:spPr>
        <p:txBody>
          <a:bodyPr>
            <a:normAutofit fontScale="85000" lnSpcReduction="10000"/>
          </a:bodyPr>
          <a:lstStyle/>
          <a:p>
            <a:pPr algn="l"/>
            <a:r>
              <a:rPr lang="hr-BA" sz="3600" b="1" i="0" dirty="0"/>
              <a:t>ÖNCELİKLE</a:t>
            </a:r>
            <a:r>
              <a:rPr lang="tr-TR" sz="3600" b="1" i="0" dirty="0"/>
              <a:t>ŞTİRME TABLOSU</a:t>
            </a:r>
            <a:endParaRPr lang="hr-BA" sz="3600" b="1" i="0" dirty="0"/>
          </a:p>
        </p:txBody>
      </p:sp>
      <p:sp>
        <p:nvSpPr>
          <p:cNvPr id="7" name="Rectangle 6"/>
          <p:cNvSpPr/>
          <p:nvPr/>
        </p:nvSpPr>
        <p:spPr>
          <a:xfrm>
            <a:off x="558007" y="1057520"/>
            <a:ext cx="11075985" cy="461665"/>
          </a:xfrm>
          <a:prstGeom prst="rect">
            <a:avLst/>
          </a:prstGeom>
        </p:spPr>
        <p:txBody>
          <a:bodyPr wrap="square">
            <a:spAutoFit/>
          </a:bodyPr>
          <a:lstStyle/>
          <a:p>
            <a:r>
              <a:rPr lang="hr-BA" sz="2400" i="1" dirty="0">
                <a:solidFill>
                  <a:schemeClr val="bg1"/>
                </a:solidFill>
              </a:rPr>
              <a:t>How to use it?</a:t>
            </a:r>
          </a:p>
        </p:txBody>
      </p:sp>
      <p:sp>
        <p:nvSpPr>
          <p:cNvPr id="2" name="Rectangle 1"/>
          <p:cNvSpPr/>
          <p:nvPr/>
        </p:nvSpPr>
        <p:spPr>
          <a:xfrm>
            <a:off x="636785" y="2266216"/>
            <a:ext cx="5214551" cy="3416320"/>
          </a:xfrm>
          <a:prstGeom prst="rect">
            <a:avLst/>
          </a:prstGeom>
        </p:spPr>
        <p:txBody>
          <a:bodyPr wrap="square">
            <a:spAutoFit/>
          </a:bodyPr>
          <a:lstStyle/>
          <a:p>
            <a:pPr algn="just"/>
            <a:r>
              <a:rPr lang="hr-BA" sz="2400" dirty="0">
                <a:solidFill>
                  <a:srgbClr val="6D6E6C"/>
                </a:solidFill>
              </a:rPr>
              <a:t>Belirlediğiniz tüm sorunları kendinize sorarak ızgaradaki uygun kareye </a:t>
            </a:r>
            <a:r>
              <a:rPr lang="hr-BA" sz="2400" dirty="0" smtClean="0">
                <a:solidFill>
                  <a:srgbClr val="6D6E6C"/>
                </a:solidFill>
              </a:rPr>
              <a:t>yerleştirin: </a:t>
            </a:r>
            <a:endParaRPr lang="hr-BA" sz="2400" dirty="0">
              <a:solidFill>
                <a:srgbClr val="6D6E6C"/>
              </a:solidFill>
            </a:endParaRPr>
          </a:p>
          <a:p>
            <a:endParaRPr lang="hr-BA" sz="2400" dirty="0"/>
          </a:p>
          <a:p>
            <a:pPr marL="457200" indent="-457200">
              <a:buFont typeface="Arial" panose="020B0604020202020204" pitchFamily="34" charset="0"/>
              <a:buChar char="•"/>
            </a:pPr>
            <a:r>
              <a:rPr lang="hr-BA" sz="2400" dirty="0">
                <a:solidFill>
                  <a:srgbClr val="1BA19A"/>
                </a:solidFill>
              </a:rPr>
              <a:t>Bu sorunun etkisi yüksek mi yoksa düşük mü</a:t>
            </a:r>
            <a:r>
              <a:rPr lang="hr-BA" sz="2400" dirty="0" smtClean="0">
                <a:solidFill>
                  <a:srgbClr val="1BA19A"/>
                </a:solidFill>
              </a:rPr>
              <a:t>?</a:t>
            </a:r>
            <a:endParaRPr lang="hr-BA" sz="2400" dirty="0">
              <a:solidFill>
                <a:srgbClr val="1BA19A"/>
              </a:solidFill>
            </a:endParaRPr>
          </a:p>
          <a:p>
            <a:pPr marL="457200" indent="-457200">
              <a:buFont typeface="Arial" panose="020B0604020202020204" pitchFamily="34" charset="0"/>
              <a:buChar char="•"/>
            </a:pPr>
            <a:r>
              <a:rPr lang="hr-BA" sz="2400" dirty="0">
                <a:solidFill>
                  <a:srgbClr val="92D050"/>
                </a:solidFill>
              </a:rPr>
              <a:t>Bu sorunu çözmek için (bizim) yüksek veya düşük çabaya ihtiyacım var mı</a:t>
            </a:r>
            <a:r>
              <a:rPr lang="hr-BA" sz="2400" dirty="0" smtClean="0">
                <a:solidFill>
                  <a:srgbClr val="92D050"/>
                </a:solidFill>
              </a:rPr>
              <a:t>?</a:t>
            </a:r>
            <a:endParaRPr lang="hr-BA" sz="2400" dirty="0">
              <a:solidFill>
                <a:srgbClr val="92D050"/>
              </a:solidFill>
            </a:endParaRPr>
          </a:p>
        </p:txBody>
      </p:sp>
      <p:sp>
        <p:nvSpPr>
          <p:cNvPr id="4" name="Up Arrow 3"/>
          <p:cNvSpPr/>
          <p:nvPr/>
        </p:nvSpPr>
        <p:spPr>
          <a:xfrm>
            <a:off x="6888480" y="2266216"/>
            <a:ext cx="167640" cy="3693993"/>
          </a:xfrm>
          <a:prstGeom prst="upArrow">
            <a:avLst/>
          </a:prstGeom>
          <a:solidFill>
            <a:srgbClr val="6D6E6C"/>
          </a:solid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926580" y="5835093"/>
            <a:ext cx="3474720" cy="163216"/>
          </a:xfrm>
          <a:prstGeom prst="rightArrow">
            <a:avLst/>
          </a:prstGeom>
          <a:solidFill>
            <a:srgbClr val="6D6E6C"/>
          </a:solid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
            <a:extLst>
              <a:ext uri="{FF2B5EF4-FFF2-40B4-BE49-F238E27FC236}">
                <a16:creationId xmlns:a16="http://schemas.microsoft.com/office/drawing/2014/main" xmlns="" id="{7CE1818F-2530-4C08-B3DB-9E8B61E1F42C}"/>
              </a:ext>
            </a:extLst>
          </p:cNvPr>
          <p:cNvSpPr txBox="1">
            <a:spLocks/>
          </p:cNvSpPr>
          <p:nvPr/>
        </p:nvSpPr>
        <p:spPr>
          <a:xfrm rot="16200000">
            <a:off x="5797033" y="3791265"/>
            <a:ext cx="1768314" cy="582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tr-TR" sz="3600" b="1" dirty="0" smtClean="0">
                <a:solidFill>
                  <a:srgbClr val="6D6E6C"/>
                </a:solidFill>
              </a:rPr>
              <a:t>ETKİ</a:t>
            </a:r>
            <a:endParaRPr lang="en-US" sz="3600" b="1" dirty="0">
              <a:solidFill>
                <a:srgbClr val="6D6E6C"/>
              </a:solidFill>
            </a:endParaRPr>
          </a:p>
        </p:txBody>
      </p:sp>
      <p:sp>
        <p:nvSpPr>
          <p:cNvPr id="20" name="Text Placeholder 1">
            <a:extLst>
              <a:ext uri="{FF2B5EF4-FFF2-40B4-BE49-F238E27FC236}">
                <a16:creationId xmlns:a16="http://schemas.microsoft.com/office/drawing/2014/main" xmlns="" id="{7CE1818F-2530-4C08-B3DB-9E8B61E1F42C}"/>
              </a:ext>
            </a:extLst>
          </p:cNvPr>
          <p:cNvSpPr txBox="1">
            <a:spLocks/>
          </p:cNvSpPr>
          <p:nvPr/>
        </p:nvSpPr>
        <p:spPr>
          <a:xfrm>
            <a:off x="7748019" y="5946157"/>
            <a:ext cx="1768314" cy="582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tr-TR" sz="3600" b="1" dirty="0" smtClean="0">
                <a:solidFill>
                  <a:srgbClr val="6D6E6C"/>
                </a:solidFill>
              </a:rPr>
              <a:t>ÇABA</a:t>
            </a:r>
            <a:endParaRPr lang="en-US" sz="3600" b="1" dirty="0">
              <a:solidFill>
                <a:srgbClr val="6D6E6C"/>
              </a:solidFill>
            </a:endParaRPr>
          </a:p>
        </p:txBody>
      </p:sp>
    </p:spTree>
    <p:extLst>
      <p:ext uri="{BB962C8B-B14F-4D97-AF65-F5344CB8AC3E}">
        <p14:creationId xmlns:p14="http://schemas.microsoft.com/office/powerpoint/2010/main" val="3885579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3"/>
          </p:nvPr>
        </p:nvSpPr>
        <p:spPr>
          <a:xfrm>
            <a:off x="558007" y="514935"/>
            <a:ext cx="4958399" cy="653021"/>
          </a:xfrm>
        </p:spPr>
        <p:txBody>
          <a:bodyPr>
            <a:normAutofit fontScale="85000" lnSpcReduction="10000"/>
          </a:bodyPr>
          <a:lstStyle/>
          <a:p>
            <a:pPr algn="l"/>
            <a:r>
              <a:rPr lang="hr-BA" sz="3600" b="1" i="0" dirty="0"/>
              <a:t>ÖNCELİKLE</a:t>
            </a:r>
            <a:r>
              <a:rPr lang="tr-TR" sz="3600" b="1" i="0" dirty="0"/>
              <a:t>ŞTİRME TABLOSU</a:t>
            </a:r>
            <a:endParaRPr lang="hr-BA" sz="3600" b="1" i="0" dirty="0"/>
          </a:p>
        </p:txBody>
      </p:sp>
      <p:sp>
        <p:nvSpPr>
          <p:cNvPr id="7" name="Rectangle 6"/>
          <p:cNvSpPr/>
          <p:nvPr/>
        </p:nvSpPr>
        <p:spPr>
          <a:xfrm>
            <a:off x="558007" y="1074607"/>
            <a:ext cx="11075985" cy="461665"/>
          </a:xfrm>
          <a:prstGeom prst="rect">
            <a:avLst/>
          </a:prstGeom>
        </p:spPr>
        <p:txBody>
          <a:bodyPr wrap="square">
            <a:spAutoFit/>
          </a:bodyPr>
          <a:lstStyle/>
          <a:p>
            <a:r>
              <a:rPr lang="hr-BA" sz="2400" b="1" i="1" dirty="0">
                <a:solidFill>
                  <a:schemeClr val="bg1"/>
                </a:solidFill>
              </a:rPr>
              <a:t>1. Seçim</a:t>
            </a:r>
            <a:endParaRPr lang="hr-BA" sz="2400" b="1" i="1" dirty="0">
              <a:solidFill>
                <a:schemeClr val="bg1"/>
              </a:solidFill>
            </a:endParaRPr>
          </a:p>
        </p:txBody>
      </p:sp>
      <p:sp>
        <p:nvSpPr>
          <p:cNvPr id="2" name="Rectangle 1"/>
          <p:cNvSpPr/>
          <p:nvPr/>
        </p:nvSpPr>
        <p:spPr>
          <a:xfrm>
            <a:off x="674885" y="2266216"/>
            <a:ext cx="5366728" cy="4154984"/>
          </a:xfrm>
          <a:prstGeom prst="rect">
            <a:avLst/>
          </a:prstGeom>
        </p:spPr>
        <p:txBody>
          <a:bodyPr wrap="square">
            <a:spAutoFit/>
          </a:bodyPr>
          <a:lstStyle/>
          <a:p>
            <a:pPr algn="just"/>
            <a:r>
              <a:rPr lang="hr-BA" sz="2400" dirty="0">
                <a:solidFill>
                  <a:srgbClr val="5E5E5E"/>
                </a:solidFill>
              </a:rPr>
              <a:t>Şimdi sol üst köşeye yerleştirilen sorunları önceliklendirin: </a:t>
            </a:r>
            <a:r>
              <a:rPr lang="hr-BA" sz="2400" b="1" dirty="0" smtClean="0">
                <a:solidFill>
                  <a:srgbClr val="92D050"/>
                </a:solidFill>
              </a:rPr>
              <a:t>YÜKSEK-DÜŞÜK</a:t>
            </a:r>
            <a:endParaRPr lang="tr-TR" sz="2400" b="1" dirty="0" smtClean="0">
              <a:solidFill>
                <a:srgbClr val="92D050"/>
              </a:solidFill>
            </a:endParaRPr>
          </a:p>
          <a:p>
            <a:pPr algn="just"/>
            <a:endParaRPr lang="hr-BA" sz="2400" dirty="0">
              <a:solidFill>
                <a:srgbClr val="5E5E5E"/>
              </a:solidFill>
            </a:endParaRPr>
          </a:p>
          <a:p>
            <a:pPr algn="just"/>
            <a:r>
              <a:rPr lang="hr-BA" sz="2400" i="1" dirty="0">
                <a:solidFill>
                  <a:srgbClr val="92D050"/>
                </a:solidFill>
              </a:rPr>
              <a:t>Bu, topluluk üzerinde en olumsuz etkiye sahip olan VE aynı zamanda çözülmesi çok da zor olmayan bir sorunu çözmeyi seçtiğiniz anlamına gelir.</a:t>
            </a:r>
            <a:endParaRPr lang="hr-BA" sz="2400" i="1" dirty="0" smtClean="0">
              <a:solidFill>
                <a:srgbClr val="92D050"/>
              </a:solidFill>
            </a:endParaRPr>
          </a:p>
          <a:p>
            <a:pPr algn="just"/>
            <a:endParaRPr lang="hr-BA" sz="2400" dirty="0" smtClean="0">
              <a:solidFill>
                <a:srgbClr val="5E5E5E"/>
              </a:solidFill>
            </a:endParaRPr>
          </a:p>
          <a:p>
            <a:pPr algn="just"/>
            <a:r>
              <a:rPr lang="hr-BA" sz="2400" dirty="0">
                <a:solidFill>
                  <a:srgbClr val="5E5E5E"/>
                </a:solidFill>
              </a:rPr>
              <a:t>Bu kriterlere göre sınıflandırılan bir sorun yoksa, bir sonraki en iyi şeyi seçin</a:t>
            </a:r>
            <a:r>
              <a:rPr lang="hr-BA" sz="2400" dirty="0" smtClean="0">
                <a:solidFill>
                  <a:srgbClr val="5E5E5E"/>
                </a:solidFill>
              </a:rPr>
              <a:t>.</a:t>
            </a:r>
            <a:endParaRPr lang="hr-BA" sz="2400" dirty="0">
              <a:solidFill>
                <a:srgbClr val="5E5E5E"/>
              </a:solidFill>
            </a:endParaRPr>
          </a:p>
          <a:p>
            <a:endParaRPr lang="en-US" sz="2400" dirty="0"/>
          </a:p>
        </p:txBody>
      </p:sp>
      <p:sp>
        <p:nvSpPr>
          <p:cNvPr id="3" name="Rectangle 2"/>
          <p:cNvSpPr/>
          <p:nvPr/>
        </p:nvSpPr>
        <p:spPr>
          <a:xfrm>
            <a:off x="7124700" y="2570163"/>
            <a:ext cx="1539240" cy="1539240"/>
          </a:xfrm>
          <a:prstGeom prst="rect">
            <a:avLst/>
          </a:prstGeom>
          <a:solidFill>
            <a:srgbClr val="28AF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747760" y="2581593"/>
            <a:ext cx="1539240" cy="153924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28AF95"/>
              </a:buClr>
            </a:pPr>
            <a:endParaRPr lang="en-US" dirty="0">
              <a:solidFill>
                <a:srgbClr val="6D6E6C"/>
              </a:solidFill>
            </a:endParaRPr>
          </a:p>
        </p:txBody>
      </p:sp>
      <p:sp>
        <p:nvSpPr>
          <p:cNvPr id="9" name="Rectangle 8"/>
          <p:cNvSpPr/>
          <p:nvPr/>
        </p:nvSpPr>
        <p:spPr>
          <a:xfrm>
            <a:off x="7132320" y="4196913"/>
            <a:ext cx="1539240" cy="1539240"/>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28AF95"/>
              </a:buClr>
            </a:pPr>
            <a:endParaRPr lang="en-US" dirty="0">
              <a:solidFill>
                <a:srgbClr val="6D6E6C"/>
              </a:solidFill>
            </a:endParaRPr>
          </a:p>
        </p:txBody>
      </p:sp>
      <p:sp>
        <p:nvSpPr>
          <p:cNvPr id="10" name="Rectangle 9"/>
          <p:cNvSpPr/>
          <p:nvPr/>
        </p:nvSpPr>
        <p:spPr>
          <a:xfrm>
            <a:off x="8747760" y="4185511"/>
            <a:ext cx="1539240" cy="1539240"/>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rgbClr val="28AF95"/>
              </a:buClr>
              <a:buFont typeface="Arial" panose="020B0604020202020204" pitchFamily="34" charset="0"/>
              <a:buChar char="•"/>
            </a:pPr>
            <a:endParaRPr lang="en-US" dirty="0">
              <a:solidFill>
                <a:srgbClr val="6D6E6C"/>
              </a:solidFill>
            </a:endParaRPr>
          </a:p>
        </p:txBody>
      </p:sp>
      <p:sp>
        <p:nvSpPr>
          <p:cNvPr id="4" name="Up Arrow 3"/>
          <p:cNvSpPr/>
          <p:nvPr/>
        </p:nvSpPr>
        <p:spPr>
          <a:xfrm>
            <a:off x="6888480" y="2266216"/>
            <a:ext cx="167640" cy="3693993"/>
          </a:xfrm>
          <a:prstGeom prst="upArrow">
            <a:avLst/>
          </a:prstGeom>
          <a:solidFill>
            <a:srgbClr val="6D6E6C"/>
          </a:solid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926580" y="5835093"/>
            <a:ext cx="3474720" cy="163216"/>
          </a:xfrm>
          <a:prstGeom prst="rightArrow">
            <a:avLst/>
          </a:prstGeom>
          <a:solidFill>
            <a:srgbClr val="6D6E6C"/>
          </a:solid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237097" y="3010903"/>
            <a:ext cx="1363386" cy="646331"/>
          </a:xfrm>
          <a:prstGeom prst="rect">
            <a:avLst/>
          </a:prstGeom>
        </p:spPr>
        <p:txBody>
          <a:bodyPr wrap="none">
            <a:spAutoFit/>
          </a:bodyPr>
          <a:lstStyle/>
          <a:p>
            <a:pPr algn="ctr">
              <a:buClr>
                <a:srgbClr val="28AF95"/>
              </a:buClr>
            </a:pPr>
            <a:r>
              <a:rPr lang="bs-Latn-BA" dirty="0">
                <a:solidFill>
                  <a:schemeClr val="bg1"/>
                </a:solidFill>
              </a:rPr>
              <a:t>Yüksek etki /</a:t>
            </a:r>
          </a:p>
          <a:p>
            <a:pPr algn="ctr">
              <a:buClr>
                <a:srgbClr val="28AF95"/>
              </a:buClr>
            </a:pPr>
            <a:r>
              <a:rPr lang="bs-Latn-BA" dirty="0">
                <a:solidFill>
                  <a:schemeClr val="bg1"/>
                </a:solidFill>
              </a:rPr>
              <a:t>Düşük çaba</a:t>
            </a:r>
            <a:endParaRPr lang="en-US" dirty="0">
              <a:solidFill>
                <a:schemeClr val="bg1"/>
              </a:solidFill>
            </a:endParaRPr>
          </a:p>
        </p:txBody>
      </p:sp>
      <p:sp>
        <p:nvSpPr>
          <p:cNvPr id="16" name="Rectangle 15"/>
          <p:cNvSpPr/>
          <p:nvPr/>
        </p:nvSpPr>
        <p:spPr>
          <a:xfrm>
            <a:off x="8852537" y="3010903"/>
            <a:ext cx="1363386" cy="646331"/>
          </a:xfrm>
          <a:prstGeom prst="rect">
            <a:avLst/>
          </a:prstGeom>
        </p:spPr>
        <p:txBody>
          <a:bodyPr wrap="none">
            <a:spAutoFit/>
          </a:bodyPr>
          <a:lstStyle/>
          <a:p>
            <a:pPr algn="ctr">
              <a:buClr>
                <a:srgbClr val="28AF95"/>
              </a:buClr>
            </a:pPr>
            <a:r>
              <a:rPr lang="bs-Latn-BA" dirty="0">
                <a:solidFill>
                  <a:schemeClr val="bg1"/>
                </a:solidFill>
              </a:rPr>
              <a:t>Yüksek etki /</a:t>
            </a:r>
          </a:p>
          <a:p>
            <a:pPr algn="ctr">
              <a:buClr>
                <a:srgbClr val="28AF95"/>
              </a:buClr>
            </a:pPr>
            <a:r>
              <a:rPr lang="bs-Latn-BA" dirty="0">
                <a:solidFill>
                  <a:schemeClr val="bg1"/>
                </a:solidFill>
              </a:rPr>
              <a:t>Yüksek çaba</a:t>
            </a:r>
            <a:endParaRPr lang="en-US" dirty="0">
              <a:solidFill>
                <a:schemeClr val="bg1"/>
              </a:solidFill>
            </a:endParaRPr>
          </a:p>
        </p:txBody>
      </p:sp>
      <p:sp>
        <p:nvSpPr>
          <p:cNvPr id="17" name="Rectangle 16"/>
          <p:cNvSpPr/>
          <p:nvPr/>
        </p:nvSpPr>
        <p:spPr>
          <a:xfrm>
            <a:off x="7321563" y="4628726"/>
            <a:ext cx="1308755" cy="646331"/>
          </a:xfrm>
          <a:prstGeom prst="rect">
            <a:avLst/>
          </a:prstGeom>
        </p:spPr>
        <p:txBody>
          <a:bodyPr wrap="none">
            <a:spAutoFit/>
          </a:bodyPr>
          <a:lstStyle/>
          <a:p>
            <a:pPr algn="ctr">
              <a:buClr>
                <a:srgbClr val="28AF95"/>
              </a:buClr>
            </a:pPr>
            <a:r>
              <a:rPr lang="bs-Latn-BA" dirty="0">
                <a:solidFill>
                  <a:schemeClr val="bg1"/>
                </a:solidFill>
              </a:rPr>
              <a:t>Düşük etki /</a:t>
            </a:r>
          </a:p>
          <a:p>
            <a:pPr algn="ctr">
              <a:buClr>
                <a:srgbClr val="28AF95"/>
              </a:buClr>
            </a:pPr>
            <a:r>
              <a:rPr lang="bs-Latn-BA" dirty="0">
                <a:solidFill>
                  <a:schemeClr val="bg1"/>
                </a:solidFill>
              </a:rPr>
              <a:t>Düşük çaba</a:t>
            </a:r>
            <a:endParaRPr lang="en-US" dirty="0">
              <a:solidFill>
                <a:schemeClr val="bg1"/>
              </a:solidFill>
            </a:endParaRPr>
          </a:p>
        </p:txBody>
      </p:sp>
      <p:sp>
        <p:nvSpPr>
          <p:cNvPr id="18" name="Rectangle 17"/>
          <p:cNvSpPr/>
          <p:nvPr/>
        </p:nvSpPr>
        <p:spPr>
          <a:xfrm>
            <a:off x="8900626" y="4619445"/>
            <a:ext cx="1311385" cy="646331"/>
          </a:xfrm>
          <a:prstGeom prst="rect">
            <a:avLst/>
          </a:prstGeom>
        </p:spPr>
        <p:txBody>
          <a:bodyPr wrap="none">
            <a:spAutoFit/>
          </a:bodyPr>
          <a:lstStyle/>
          <a:p>
            <a:pPr algn="ctr">
              <a:buClr>
                <a:srgbClr val="28AF95"/>
              </a:buClr>
            </a:pPr>
            <a:r>
              <a:rPr lang="bs-Latn-BA" dirty="0">
                <a:solidFill>
                  <a:schemeClr val="bg1"/>
                </a:solidFill>
              </a:rPr>
              <a:t>Düşük etki /</a:t>
            </a:r>
          </a:p>
          <a:p>
            <a:pPr algn="ctr">
              <a:buClr>
                <a:srgbClr val="28AF95"/>
              </a:buClr>
            </a:pPr>
            <a:r>
              <a:rPr lang="bs-Latn-BA" dirty="0">
                <a:solidFill>
                  <a:schemeClr val="bg1"/>
                </a:solidFill>
              </a:rPr>
              <a:t>Yüksek çaba</a:t>
            </a:r>
            <a:endParaRPr lang="en-US" dirty="0">
              <a:solidFill>
                <a:schemeClr val="bg1"/>
              </a:solidFill>
            </a:endParaRPr>
          </a:p>
        </p:txBody>
      </p:sp>
      <p:sp>
        <p:nvSpPr>
          <p:cNvPr id="19" name="Text Placeholder 1">
            <a:extLst>
              <a:ext uri="{FF2B5EF4-FFF2-40B4-BE49-F238E27FC236}">
                <a16:creationId xmlns:a16="http://schemas.microsoft.com/office/drawing/2014/main" xmlns="" id="{7CE1818F-2530-4C08-B3DB-9E8B61E1F42C}"/>
              </a:ext>
            </a:extLst>
          </p:cNvPr>
          <p:cNvSpPr txBox="1">
            <a:spLocks/>
          </p:cNvSpPr>
          <p:nvPr/>
        </p:nvSpPr>
        <p:spPr>
          <a:xfrm rot="16200000">
            <a:off x="5797033" y="3791265"/>
            <a:ext cx="1768314" cy="582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tr-TR" sz="3600" b="1" dirty="0" smtClean="0">
                <a:solidFill>
                  <a:srgbClr val="6D6E6C"/>
                </a:solidFill>
              </a:rPr>
              <a:t>ETKİ</a:t>
            </a:r>
            <a:endParaRPr lang="en-US" sz="3600" b="1" dirty="0">
              <a:solidFill>
                <a:srgbClr val="6D6E6C"/>
              </a:solidFill>
            </a:endParaRPr>
          </a:p>
        </p:txBody>
      </p:sp>
      <p:sp>
        <p:nvSpPr>
          <p:cNvPr id="20" name="Text Placeholder 1">
            <a:extLst>
              <a:ext uri="{FF2B5EF4-FFF2-40B4-BE49-F238E27FC236}">
                <a16:creationId xmlns:a16="http://schemas.microsoft.com/office/drawing/2014/main" xmlns="" id="{7CE1818F-2530-4C08-B3DB-9E8B61E1F42C}"/>
              </a:ext>
            </a:extLst>
          </p:cNvPr>
          <p:cNvSpPr txBox="1">
            <a:spLocks/>
          </p:cNvSpPr>
          <p:nvPr/>
        </p:nvSpPr>
        <p:spPr>
          <a:xfrm>
            <a:off x="7748019" y="5946157"/>
            <a:ext cx="1768314" cy="582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tr-TR" sz="3600" b="1" dirty="0" smtClean="0">
                <a:solidFill>
                  <a:srgbClr val="6D6E6C"/>
                </a:solidFill>
              </a:rPr>
              <a:t>ÇABA</a:t>
            </a:r>
            <a:endParaRPr lang="en-US" sz="3600" b="1" dirty="0">
              <a:solidFill>
                <a:srgbClr val="6D6E6C"/>
              </a:solidFill>
            </a:endParaRP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3361" y="2684365"/>
            <a:ext cx="1937158" cy="1155194"/>
          </a:xfrm>
          <a:prstGeom prst="rect">
            <a:avLst/>
          </a:prstGeom>
        </p:spPr>
      </p:pic>
    </p:spTree>
    <p:extLst>
      <p:ext uri="{BB962C8B-B14F-4D97-AF65-F5344CB8AC3E}">
        <p14:creationId xmlns:p14="http://schemas.microsoft.com/office/powerpoint/2010/main" val="2949312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3"/>
          </p:nvPr>
        </p:nvSpPr>
        <p:spPr>
          <a:xfrm>
            <a:off x="558007" y="514935"/>
            <a:ext cx="4958399" cy="653021"/>
          </a:xfrm>
        </p:spPr>
        <p:txBody>
          <a:bodyPr>
            <a:normAutofit fontScale="85000" lnSpcReduction="10000"/>
          </a:bodyPr>
          <a:lstStyle/>
          <a:p>
            <a:pPr algn="l"/>
            <a:r>
              <a:rPr lang="hr-BA" sz="3600" b="1" i="0" dirty="0"/>
              <a:t>ÖNCELİKLE</a:t>
            </a:r>
            <a:r>
              <a:rPr lang="tr-TR" sz="3600" b="1" i="0" dirty="0"/>
              <a:t>ŞTİRME TABLOSU</a:t>
            </a:r>
            <a:endParaRPr lang="hr-BA" sz="3600" b="1" i="0" dirty="0"/>
          </a:p>
        </p:txBody>
      </p:sp>
      <p:sp>
        <p:nvSpPr>
          <p:cNvPr id="7" name="Rectangle 6"/>
          <p:cNvSpPr/>
          <p:nvPr/>
        </p:nvSpPr>
        <p:spPr>
          <a:xfrm>
            <a:off x="558007" y="1074607"/>
            <a:ext cx="11075985" cy="461665"/>
          </a:xfrm>
          <a:prstGeom prst="rect">
            <a:avLst/>
          </a:prstGeom>
        </p:spPr>
        <p:txBody>
          <a:bodyPr wrap="square">
            <a:spAutoFit/>
          </a:bodyPr>
          <a:lstStyle/>
          <a:p>
            <a:r>
              <a:rPr lang="hr-BA" sz="2400" b="1" i="1" dirty="0">
                <a:solidFill>
                  <a:schemeClr val="bg1"/>
                </a:solidFill>
              </a:rPr>
              <a:t>2. Seçim</a:t>
            </a:r>
            <a:endParaRPr lang="hr-BA" sz="2400" b="1" i="1" dirty="0">
              <a:solidFill>
                <a:schemeClr val="bg1"/>
              </a:solidFill>
            </a:endParaRPr>
          </a:p>
        </p:txBody>
      </p:sp>
      <p:sp>
        <p:nvSpPr>
          <p:cNvPr id="2" name="Rectangle 1"/>
          <p:cNvSpPr/>
          <p:nvPr/>
        </p:nvSpPr>
        <p:spPr>
          <a:xfrm>
            <a:off x="213137" y="2172621"/>
            <a:ext cx="5828476" cy="4893647"/>
          </a:xfrm>
          <a:prstGeom prst="rect">
            <a:avLst/>
          </a:prstGeom>
        </p:spPr>
        <p:txBody>
          <a:bodyPr wrap="square">
            <a:spAutoFit/>
          </a:bodyPr>
          <a:lstStyle/>
          <a:p>
            <a:r>
              <a:rPr lang="hr-BA" sz="2400" dirty="0">
                <a:solidFill>
                  <a:srgbClr val="5E5E5E"/>
                </a:solidFill>
              </a:rPr>
              <a:t>YÜKSEK-DÜŞÜK köşesindeki sorunlar arasında iyi adaylar yoksa, yapılacak en iyi şey şudur: </a:t>
            </a:r>
            <a:endParaRPr lang="hr-BA" sz="2400" dirty="0">
              <a:solidFill>
                <a:srgbClr val="5E5E5E"/>
              </a:solidFill>
            </a:endParaRPr>
          </a:p>
          <a:p>
            <a:pPr marL="342900" indent="-342900">
              <a:buFont typeface="Wingdings" panose="05000000000000000000" pitchFamily="2" charset="2"/>
              <a:buChar char="ü"/>
            </a:pPr>
            <a:r>
              <a:rPr lang="hr-BA" sz="2400" dirty="0">
                <a:solidFill>
                  <a:srgbClr val="92D050"/>
                </a:solidFill>
              </a:rPr>
              <a:t>Çaba harcayacak zamanınız ve kaynaklarınız varsa, sağ üst köşedeki </a:t>
            </a:r>
            <a:r>
              <a:rPr lang="hr-BA" sz="2400" b="1" dirty="0">
                <a:solidFill>
                  <a:srgbClr val="92D050"/>
                </a:solidFill>
              </a:rPr>
              <a:t>YÜKSEK-YÜKSEK</a:t>
            </a:r>
            <a:r>
              <a:rPr lang="hr-BA" sz="2400" dirty="0">
                <a:solidFill>
                  <a:srgbClr val="92D050"/>
                </a:solidFill>
              </a:rPr>
              <a:t> köşedekileri seçin. Bu, daha çok çalışacağınız, ancak </a:t>
            </a:r>
            <a:r>
              <a:rPr lang="hr-BA" sz="2400" b="1" dirty="0">
                <a:solidFill>
                  <a:srgbClr val="92D050"/>
                </a:solidFill>
              </a:rPr>
              <a:t>BÜYÜK</a:t>
            </a:r>
            <a:r>
              <a:rPr lang="hr-BA" sz="2400" dirty="0">
                <a:solidFill>
                  <a:srgbClr val="92D050"/>
                </a:solidFill>
              </a:rPr>
              <a:t> bir sorunu çözeceğiniz anlamına gelir</a:t>
            </a:r>
            <a:r>
              <a:rPr lang="hr-BA" sz="2400" dirty="0" smtClean="0">
                <a:solidFill>
                  <a:srgbClr val="92D050"/>
                </a:solidFill>
              </a:rPr>
              <a:t>.</a:t>
            </a:r>
            <a:endParaRPr lang="hr-BA" sz="2400" dirty="0">
              <a:solidFill>
                <a:srgbClr val="92D050"/>
              </a:solidFill>
            </a:endParaRPr>
          </a:p>
          <a:p>
            <a:endParaRPr lang="hr-BA" sz="2400" dirty="0">
              <a:solidFill>
                <a:srgbClr val="5E5E5E"/>
              </a:solidFill>
            </a:endParaRPr>
          </a:p>
          <a:p>
            <a:pPr marL="342900" indent="-342900">
              <a:buFont typeface="Wingdings" panose="05000000000000000000" pitchFamily="2" charset="2"/>
              <a:buChar char="ü"/>
            </a:pPr>
            <a:r>
              <a:rPr lang="hr-BA" sz="2400" dirty="0">
                <a:solidFill>
                  <a:srgbClr val="1BA19A"/>
                </a:solidFill>
              </a:rPr>
              <a:t>Çok fazla çaba harcayamıyorsanız, biraz çaba harcayarak birden fazla </a:t>
            </a:r>
            <a:r>
              <a:rPr lang="hr-BA" sz="2400" b="1" dirty="0">
                <a:solidFill>
                  <a:srgbClr val="1BA19A"/>
                </a:solidFill>
              </a:rPr>
              <a:t>KÜÇÜK </a:t>
            </a:r>
            <a:r>
              <a:rPr lang="hr-BA" sz="2400" dirty="0">
                <a:solidFill>
                  <a:srgbClr val="1BA19A"/>
                </a:solidFill>
              </a:rPr>
              <a:t>sorunu çözmeyi deneyebilirsiniz. Sol alt köşeyi seçin: </a:t>
            </a:r>
            <a:r>
              <a:rPr lang="hr-BA" sz="2400" b="1" dirty="0">
                <a:solidFill>
                  <a:srgbClr val="1BA19A"/>
                </a:solidFill>
              </a:rPr>
              <a:t>DÜŞÜK-DÜŞÜK</a:t>
            </a:r>
            <a:endParaRPr lang="hr-BA" sz="2400" b="1" dirty="0">
              <a:solidFill>
                <a:srgbClr val="1BA19A"/>
              </a:solidFill>
            </a:endParaRPr>
          </a:p>
          <a:p>
            <a:endParaRPr lang="hr-BA" sz="2400" dirty="0"/>
          </a:p>
        </p:txBody>
      </p:sp>
      <p:sp>
        <p:nvSpPr>
          <p:cNvPr id="3" name="Rectangle 2"/>
          <p:cNvSpPr/>
          <p:nvPr/>
        </p:nvSpPr>
        <p:spPr>
          <a:xfrm>
            <a:off x="7124700" y="2570163"/>
            <a:ext cx="1539240" cy="1539240"/>
          </a:xfrm>
          <a:prstGeom prst="rect">
            <a:avLst/>
          </a:prstGeom>
          <a:solidFill>
            <a:srgbClr val="28AF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747760" y="2581593"/>
            <a:ext cx="1539240" cy="153924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28AF95"/>
              </a:buClr>
            </a:pPr>
            <a:endParaRPr lang="en-US" dirty="0">
              <a:solidFill>
                <a:srgbClr val="6D6E6C"/>
              </a:solidFill>
            </a:endParaRPr>
          </a:p>
        </p:txBody>
      </p:sp>
      <p:sp>
        <p:nvSpPr>
          <p:cNvPr id="9" name="Rectangle 8"/>
          <p:cNvSpPr/>
          <p:nvPr/>
        </p:nvSpPr>
        <p:spPr>
          <a:xfrm>
            <a:off x="7132320" y="4196913"/>
            <a:ext cx="1539240" cy="1539240"/>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28AF95"/>
              </a:buClr>
            </a:pPr>
            <a:endParaRPr lang="en-US" dirty="0">
              <a:solidFill>
                <a:srgbClr val="6D6E6C"/>
              </a:solidFill>
            </a:endParaRPr>
          </a:p>
        </p:txBody>
      </p:sp>
      <p:sp>
        <p:nvSpPr>
          <p:cNvPr id="10" name="Rectangle 9"/>
          <p:cNvSpPr/>
          <p:nvPr/>
        </p:nvSpPr>
        <p:spPr>
          <a:xfrm>
            <a:off x="8747760" y="4185511"/>
            <a:ext cx="1539240" cy="1539240"/>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rgbClr val="28AF95"/>
              </a:buClr>
              <a:buFont typeface="Arial" panose="020B0604020202020204" pitchFamily="34" charset="0"/>
              <a:buChar char="•"/>
            </a:pPr>
            <a:endParaRPr lang="en-US" dirty="0">
              <a:solidFill>
                <a:srgbClr val="6D6E6C"/>
              </a:solidFill>
            </a:endParaRPr>
          </a:p>
        </p:txBody>
      </p:sp>
      <p:sp>
        <p:nvSpPr>
          <p:cNvPr id="4" name="Up Arrow 3"/>
          <p:cNvSpPr/>
          <p:nvPr/>
        </p:nvSpPr>
        <p:spPr>
          <a:xfrm>
            <a:off x="6888480" y="2266216"/>
            <a:ext cx="167640" cy="3693993"/>
          </a:xfrm>
          <a:prstGeom prst="upArrow">
            <a:avLst/>
          </a:prstGeom>
          <a:solidFill>
            <a:srgbClr val="6D6E6C"/>
          </a:solid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926580" y="5835093"/>
            <a:ext cx="3474720" cy="163216"/>
          </a:xfrm>
          <a:prstGeom prst="rightArrow">
            <a:avLst/>
          </a:prstGeom>
          <a:solidFill>
            <a:srgbClr val="6D6E6C"/>
          </a:solid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237097" y="3010903"/>
            <a:ext cx="1363386" cy="646331"/>
          </a:xfrm>
          <a:prstGeom prst="rect">
            <a:avLst/>
          </a:prstGeom>
        </p:spPr>
        <p:txBody>
          <a:bodyPr wrap="none">
            <a:spAutoFit/>
          </a:bodyPr>
          <a:lstStyle/>
          <a:p>
            <a:pPr algn="ctr">
              <a:buClr>
                <a:srgbClr val="28AF95"/>
              </a:buClr>
            </a:pPr>
            <a:r>
              <a:rPr lang="bs-Latn-BA" dirty="0">
                <a:solidFill>
                  <a:schemeClr val="bg1"/>
                </a:solidFill>
              </a:rPr>
              <a:t>Yüksek etki /</a:t>
            </a:r>
          </a:p>
          <a:p>
            <a:pPr algn="ctr">
              <a:buClr>
                <a:srgbClr val="28AF95"/>
              </a:buClr>
            </a:pPr>
            <a:r>
              <a:rPr lang="bs-Latn-BA" dirty="0">
                <a:solidFill>
                  <a:schemeClr val="bg1"/>
                </a:solidFill>
              </a:rPr>
              <a:t>Düşük çaba</a:t>
            </a:r>
            <a:endParaRPr lang="en-US" dirty="0">
              <a:solidFill>
                <a:schemeClr val="bg1"/>
              </a:solidFill>
            </a:endParaRPr>
          </a:p>
        </p:txBody>
      </p:sp>
      <p:sp>
        <p:nvSpPr>
          <p:cNvPr id="16" name="Rectangle 15"/>
          <p:cNvSpPr/>
          <p:nvPr/>
        </p:nvSpPr>
        <p:spPr>
          <a:xfrm>
            <a:off x="8852537" y="3010903"/>
            <a:ext cx="1363386" cy="646331"/>
          </a:xfrm>
          <a:prstGeom prst="rect">
            <a:avLst/>
          </a:prstGeom>
        </p:spPr>
        <p:txBody>
          <a:bodyPr wrap="none">
            <a:spAutoFit/>
          </a:bodyPr>
          <a:lstStyle/>
          <a:p>
            <a:pPr algn="ctr">
              <a:buClr>
                <a:srgbClr val="28AF95"/>
              </a:buClr>
            </a:pPr>
            <a:r>
              <a:rPr lang="bs-Latn-BA" dirty="0">
                <a:solidFill>
                  <a:schemeClr val="bg1"/>
                </a:solidFill>
              </a:rPr>
              <a:t>Yüksek etki /</a:t>
            </a:r>
          </a:p>
          <a:p>
            <a:pPr algn="ctr">
              <a:buClr>
                <a:srgbClr val="28AF95"/>
              </a:buClr>
            </a:pPr>
            <a:r>
              <a:rPr lang="bs-Latn-BA" dirty="0">
                <a:solidFill>
                  <a:schemeClr val="bg1"/>
                </a:solidFill>
              </a:rPr>
              <a:t>Yüksek çaba</a:t>
            </a:r>
            <a:endParaRPr lang="en-US" dirty="0">
              <a:solidFill>
                <a:schemeClr val="bg1"/>
              </a:solidFill>
            </a:endParaRPr>
          </a:p>
        </p:txBody>
      </p:sp>
      <p:sp>
        <p:nvSpPr>
          <p:cNvPr id="17" name="Rectangle 16"/>
          <p:cNvSpPr/>
          <p:nvPr/>
        </p:nvSpPr>
        <p:spPr>
          <a:xfrm>
            <a:off x="7321563" y="4628726"/>
            <a:ext cx="1308755" cy="646331"/>
          </a:xfrm>
          <a:prstGeom prst="rect">
            <a:avLst/>
          </a:prstGeom>
        </p:spPr>
        <p:txBody>
          <a:bodyPr wrap="none">
            <a:spAutoFit/>
          </a:bodyPr>
          <a:lstStyle/>
          <a:p>
            <a:pPr algn="ctr">
              <a:buClr>
                <a:srgbClr val="28AF95"/>
              </a:buClr>
            </a:pPr>
            <a:r>
              <a:rPr lang="bs-Latn-BA" dirty="0">
                <a:solidFill>
                  <a:schemeClr val="bg1"/>
                </a:solidFill>
              </a:rPr>
              <a:t>Düşük etki /</a:t>
            </a:r>
          </a:p>
          <a:p>
            <a:pPr algn="ctr">
              <a:buClr>
                <a:srgbClr val="28AF95"/>
              </a:buClr>
            </a:pPr>
            <a:r>
              <a:rPr lang="bs-Latn-BA" dirty="0">
                <a:solidFill>
                  <a:schemeClr val="bg1"/>
                </a:solidFill>
              </a:rPr>
              <a:t>Düşük çaba</a:t>
            </a:r>
            <a:endParaRPr lang="en-US" dirty="0">
              <a:solidFill>
                <a:schemeClr val="bg1"/>
              </a:solidFill>
            </a:endParaRPr>
          </a:p>
        </p:txBody>
      </p:sp>
      <p:sp>
        <p:nvSpPr>
          <p:cNvPr id="18" name="Rectangle 17"/>
          <p:cNvSpPr/>
          <p:nvPr/>
        </p:nvSpPr>
        <p:spPr>
          <a:xfrm>
            <a:off x="8900626" y="4619445"/>
            <a:ext cx="1311385" cy="646331"/>
          </a:xfrm>
          <a:prstGeom prst="rect">
            <a:avLst/>
          </a:prstGeom>
        </p:spPr>
        <p:txBody>
          <a:bodyPr wrap="none">
            <a:spAutoFit/>
          </a:bodyPr>
          <a:lstStyle/>
          <a:p>
            <a:pPr algn="ctr">
              <a:buClr>
                <a:srgbClr val="28AF95"/>
              </a:buClr>
            </a:pPr>
            <a:r>
              <a:rPr lang="bs-Latn-BA" dirty="0">
                <a:solidFill>
                  <a:schemeClr val="bg1"/>
                </a:solidFill>
              </a:rPr>
              <a:t>Düşük etki /</a:t>
            </a:r>
          </a:p>
          <a:p>
            <a:pPr algn="ctr">
              <a:buClr>
                <a:srgbClr val="28AF95"/>
              </a:buClr>
            </a:pPr>
            <a:r>
              <a:rPr lang="bs-Latn-BA" dirty="0">
                <a:solidFill>
                  <a:schemeClr val="bg1"/>
                </a:solidFill>
              </a:rPr>
              <a:t>Yüksek çaba</a:t>
            </a:r>
            <a:endParaRPr lang="en-US" dirty="0">
              <a:solidFill>
                <a:schemeClr val="bg1"/>
              </a:solidFill>
            </a:endParaRPr>
          </a:p>
        </p:txBody>
      </p:sp>
      <p:sp>
        <p:nvSpPr>
          <p:cNvPr id="19" name="Text Placeholder 1">
            <a:extLst>
              <a:ext uri="{FF2B5EF4-FFF2-40B4-BE49-F238E27FC236}">
                <a16:creationId xmlns:a16="http://schemas.microsoft.com/office/drawing/2014/main" xmlns="" id="{7CE1818F-2530-4C08-B3DB-9E8B61E1F42C}"/>
              </a:ext>
            </a:extLst>
          </p:cNvPr>
          <p:cNvSpPr txBox="1">
            <a:spLocks/>
          </p:cNvSpPr>
          <p:nvPr/>
        </p:nvSpPr>
        <p:spPr>
          <a:xfrm rot="16200000">
            <a:off x="5797033" y="3791265"/>
            <a:ext cx="1768314" cy="582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tr-TR" sz="3600" b="1" dirty="0" smtClean="0">
                <a:solidFill>
                  <a:srgbClr val="6D6E6C"/>
                </a:solidFill>
              </a:rPr>
              <a:t>ETKİ</a:t>
            </a:r>
            <a:endParaRPr lang="en-US" sz="3600" b="1" dirty="0">
              <a:solidFill>
                <a:srgbClr val="6D6E6C"/>
              </a:solidFill>
            </a:endParaRPr>
          </a:p>
        </p:txBody>
      </p:sp>
      <p:sp>
        <p:nvSpPr>
          <p:cNvPr id="20" name="Text Placeholder 1">
            <a:extLst>
              <a:ext uri="{FF2B5EF4-FFF2-40B4-BE49-F238E27FC236}">
                <a16:creationId xmlns:a16="http://schemas.microsoft.com/office/drawing/2014/main" xmlns="" id="{7CE1818F-2530-4C08-B3DB-9E8B61E1F42C}"/>
              </a:ext>
            </a:extLst>
          </p:cNvPr>
          <p:cNvSpPr txBox="1">
            <a:spLocks/>
          </p:cNvSpPr>
          <p:nvPr/>
        </p:nvSpPr>
        <p:spPr>
          <a:xfrm>
            <a:off x="7748019" y="5946157"/>
            <a:ext cx="1768314" cy="582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tr-TR" sz="3600" b="1" dirty="0" smtClean="0">
                <a:solidFill>
                  <a:srgbClr val="6D6E6C"/>
                </a:solidFill>
              </a:rPr>
              <a:t>ÇABA</a:t>
            </a:r>
            <a:endParaRPr lang="en-US" sz="3600" b="1" dirty="0">
              <a:solidFill>
                <a:srgbClr val="6D6E6C"/>
              </a:solidFill>
            </a:endParaRP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0211" y="4364854"/>
            <a:ext cx="1937158" cy="1155194"/>
          </a:xfrm>
          <a:prstGeom prst="rect">
            <a:avLst/>
          </a:prstGeom>
        </p:spPr>
      </p:pic>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3940" y="2745659"/>
            <a:ext cx="1937158" cy="1155194"/>
          </a:xfrm>
          <a:prstGeom prst="rect">
            <a:avLst/>
          </a:prstGeom>
        </p:spPr>
      </p:pic>
    </p:spTree>
    <p:extLst>
      <p:ext uri="{BB962C8B-B14F-4D97-AF65-F5344CB8AC3E}">
        <p14:creationId xmlns:p14="http://schemas.microsoft.com/office/powerpoint/2010/main" val="22173590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t="6443" b="6443"/>
          <a:stretch>
            <a:fillRect/>
          </a:stretch>
        </p:blipFill>
        <p:spPr/>
      </p:pic>
      <p:sp>
        <p:nvSpPr>
          <p:cNvPr id="3" name="Text Placeholder 2">
            <a:extLst>
              <a:ext uri="{FF2B5EF4-FFF2-40B4-BE49-F238E27FC236}">
                <a16:creationId xmlns:a16="http://schemas.microsoft.com/office/drawing/2014/main" xmlns="" id="{23F654C0-16AD-4EFD-98CD-7AF7EB8CE166}"/>
              </a:ext>
            </a:extLst>
          </p:cNvPr>
          <p:cNvSpPr>
            <a:spLocks noGrp="1"/>
          </p:cNvSpPr>
          <p:nvPr>
            <p:ph type="body" sz="quarter" idx="13"/>
          </p:nvPr>
        </p:nvSpPr>
        <p:spPr>
          <a:xfrm>
            <a:off x="6185599" y="1780123"/>
            <a:ext cx="5656097" cy="3122414"/>
          </a:xfrm>
        </p:spPr>
        <p:txBody>
          <a:bodyPr>
            <a:normAutofit/>
          </a:bodyPr>
          <a:lstStyle/>
          <a:p>
            <a:r>
              <a:rPr lang="bs-Latn-BA" sz="2400" dirty="0"/>
              <a:t>Maya'nın birinci kattaki konaklama birimindeki pencerelerin kilitlenmediği konusunda endişeleri var. Bir yıllık kontratını imzalamadan önce daireyi gördüğünde pencerelerin kilitlenmediğini fark etmemiş</a:t>
            </a:r>
            <a:r>
              <a:rPr lang="bs-Latn-BA" sz="2400" dirty="0" smtClean="0"/>
              <a:t>.</a:t>
            </a:r>
            <a:r>
              <a:rPr lang="en-GB" sz="2400" dirty="0" smtClean="0"/>
              <a:t> </a:t>
            </a:r>
            <a:r>
              <a:rPr lang="en-GB" sz="2400" dirty="0" err="1">
                <a:solidFill>
                  <a:srgbClr val="92D050"/>
                </a:solidFill>
              </a:rPr>
              <a:t>Geçenlerde</a:t>
            </a:r>
            <a:r>
              <a:rPr lang="en-GB" sz="2400" dirty="0">
                <a:solidFill>
                  <a:srgbClr val="92D050"/>
                </a:solidFill>
              </a:rPr>
              <a:t> </a:t>
            </a:r>
            <a:r>
              <a:rPr lang="en-GB" sz="2400" dirty="0" err="1">
                <a:solidFill>
                  <a:srgbClr val="92D050"/>
                </a:solidFill>
              </a:rPr>
              <a:t>ev</a:t>
            </a:r>
            <a:r>
              <a:rPr lang="en-GB" sz="2400" dirty="0">
                <a:solidFill>
                  <a:srgbClr val="92D050"/>
                </a:solidFill>
              </a:rPr>
              <a:t> </a:t>
            </a:r>
            <a:r>
              <a:rPr lang="en-GB" sz="2400" dirty="0" err="1">
                <a:solidFill>
                  <a:srgbClr val="92D050"/>
                </a:solidFill>
              </a:rPr>
              <a:t>sahibiyle</a:t>
            </a:r>
            <a:r>
              <a:rPr lang="en-GB" sz="2400" dirty="0">
                <a:solidFill>
                  <a:srgbClr val="92D050"/>
                </a:solidFill>
              </a:rPr>
              <a:t> </a:t>
            </a:r>
            <a:r>
              <a:rPr lang="en-GB" sz="2400" dirty="0" err="1">
                <a:solidFill>
                  <a:srgbClr val="92D050"/>
                </a:solidFill>
              </a:rPr>
              <a:t>konuştu</a:t>
            </a:r>
            <a:r>
              <a:rPr lang="en-GB" sz="2400" dirty="0">
                <a:solidFill>
                  <a:srgbClr val="92D050"/>
                </a:solidFill>
              </a:rPr>
              <a:t> </a:t>
            </a:r>
            <a:r>
              <a:rPr lang="en-GB" sz="2400" dirty="0" err="1">
                <a:solidFill>
                  <a:srgbClr val="92D050"/>
                </a:solidFill>
              </a:rPr>
              <a:t>ve</a:t>
            </a:r>
            <a:r>
              <a:rPr lang="en-GB" sz="2400" dirty="0">
                <a:solidFill>
                  <a:srgbClr val="92D050"/>
                </a:solidFill>
              </a:rPr>
              <a:t> </a:t>
            </a:r>
            <a:r>
              <a:rPr lang="en-GB" sz="2400" dirty="0" err="1">
                <a:solidFill>
                  <a:srgbClr val="92D050"/>
                </a:solidFill>
              </a:rPr>
              <a:t>pencerelerinin</a:t>
            </a:r>
            <a:r>
              <a:rPr lang="en-GB" sz="2400" dirty="0">
                <a:solidFill>
                  <a:srgbClr val="92D050"/>
                </a:solidFill>
              </a:rPr>
              <a:t> </a:t>
            </a:r>
            <a:r>
              <a:rPr lang="en-GB" sz="2400" dirty="0" err="1">
                <a:solidFill>
                  <a:srgbClr val="92D050"/>
                </a:solidFill>
              </a:rPr>
              <a:t>değiştirileceğine</a:t>
            </a:r>
            <a:r>
              <a:rPr lang="en-GB" sz="2400" dirty="0">
                <a:solidFill>
                  <a:srgbClr val="92D050"/>
                </a:solidFill>
              </a:rPr>
              <a:t> </a:t>
            </a:r>
            <a:r>
              <a:rPr lang="en-GB" sz="2400" dirty="0" err="1">
                <a:solidFill>
                  <a:srgbClr val="92D050"/>
                </a:solidFill>
              </a:rPr>
              <a:t>söz</a:t>
            </a:r>
            <a:r>
              <a:rPr lang="en-GB" sz="2400" dirty="0">
                <a:solidFill>
                  <a:srgbClr val="92D050"/>
                </a:solidFill>
              </a:rPr>
              <a:t> </a:t>
            </a:r>
            <a:r>
              <a:rPr lang="en-GB" sz="2400" dirty="0" err="1">
                <a:solidFill>
                  <a:srgbClr val="92D050"/>
                </a:solidFill>
              </a:rPr>
              <a:t>verdi</a:t>
            </a:r>
            <a:r>
              <a:rPr lang="en-GB" sz="2400" dirty="0" smtClean="0">
                <a:solidFill>
                  <a:srgbClr val="92D050"/>
                </a:solidFill>
              </a:rPr>
              <a:t>.</a:t>
            </a:r>
            <a:r>
              <a:rPr lang="en-GB" sz="2400" dirty="0"/>
              <a:t> </a:t>
            </a:r>
            <a:r>
              <a:rPr lang="en-GB" sz="2400" dirty="0" err="1"/>
              <a:t>Üç</a:t>
            </a:r>
            <a:r>
              <a:rPr lang="en-GB" sz="2400" dirty="0"/>
              <a:t> ay </a:t>
            </a:r>
            <a:r>
              <a:rPr lang="en-GB" sz="2400" dirty="0" err="1"/>
              <a:t>geçti</a:t>
            </a:r>
            <a:r>
              <a:rPr lang="en-GB" sz="2400" dirty="0"/>
              <a:t> </a:t>
            </a:r>
            <a:r>
              <a:rPr lang="en-GB" sz="2400" dirty="0" err="1"/>
              <a:t>ve</a:t>
            </a:r>
            <a:r>
              <a:rPr lang="en-GB" sz="2400" dirty="0"/>
              <a:t> </a:t>
            </a:r>
            <a:r>
              <a:rPr lang="en-GB" sz="2400" dirty="0" err="1"/>
              <a:t>hala</a:t>
            </a:r>
            <a:r>
              <a:rPr lang="en-GB" sz="2400" dirty="0"/>
              <a:t> </a:t>
            </a:r>
            <a:r>
              <a:rPr lang="en-GB" sz="2400" dirty="0" err="1"/>
              <a:t>bir</a:t>
            </a:r>
            <a:r>
              <a:rPr lang="en-GB" sz="2400" dirty="0"/>
              <a:t> </a:t>
            </a:r>
            <a:r>
              <a:rPr lang="en-GB" sz="2400" dirty="0" err="1"/>
              <a:t>işlem</a:t>
            </a:r>
            <a:r>
              <a:rPr lang="en-GB" sz="2400" dirty="0"/>
              <a:t> yok</a:t>
            </a:r>
            <a:r>
              <a:rPr lang="en-GB" sz="2400" dirty="0" smtClean="0"/>
              <a:t>.</a:t>
            </a:r>
            <a:endParaRPr lang="en-GB" sz="2400" dirty="0"/>
          </a:p>
        </p:txBody>
      </p:sp>
      <p:sp>
        <p:nvSpPr>
          <p:cNvPr id="5" name="Text Placeholder 2">
            <a:extLst>
              <a:ext uri="{FF2B5EF4-FFF2-40B4-BE49-F238E27FC236}">
                <a16:creationId xmlns:a16="http://schemas.microsoft.com/office/drawing/2014/main" xmlns="" id="{33394733-2F0D-48C5-9C1C-54BF17122633}"/>
              </a:ext>
            </a:extLst>
          </p:cNvPr>
          <p:cNvSpPr txBox="1">
            <a:spLocks/>
          </p:cNvSpPr>
          <p:nvPr/>
        </p:nvSpPr>
        <p:spPr>
          <a:xfrm>
            <a:off x="1018492" y="201538"/>
            <a:ext cx="4145197"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b="1" dirty="0" smtClean="0">
                <a:solidFill>
                  <a:prstClr val="white"/>
                </a:solidFill>
                <a:highlight>
                  <a:srgbClr val="92D050"/>
                </a:highlight>
              </a:rPr>
              <a:t>EGZERSİZ No.1</a:t>
            </a:r>
            <a:endParaRPr lang="en-US" b="1" dirty="0">
              <a:solidFill>
                <a:prstClr val="white"/>
              </a:solidFill>
              <a:highlight>
                <a:srgbClr val="92D050"/>
              </a:highlight>
            </a:endParaRPr>
          </a:p>
          <a:p>
            <a:pPr marL="0" indent="0">
              <a:buFont typeface="Arial" panose="020B0604020202020204" pitchFamily="34" charset="0"/>
              <a:buNone/>
            </a:pPr>
            <a:endParaRPr lang="en-US" b="1" dirty="0">
              <a:solidFill>
                <a:prstClr val="white"/>
              </a:solidFill>
            </a:endParaRPr>
          </a:p>
        </p:txBody>
      </p:sp>
      <p:sp>
        <p:nvSpPr>
          <p:cNvPr id="8" name="Flowchart: Connector 7">
            <a:extLst>
              <a:ext uri="{FF2B5EF4-FFF2-40B4-BE49-F238E27FC236}">
                <a16:creationId xmlns:a16="http://schemas.microsoft.com/office/drawing/2014/main" xmlns="" id="{128471F5-3D10-4FE9-8839-728D1AF5D8C6}"/>
              </a:ext>
            </a:extLst>
          </p:cNvPr>
          <p:cNvSpPr/>
          <p:nvPr/>
        </p:nvSpPr>
        <p:spPr>
          <a:xfrm>
            <a:off x="5298386" y="492648"/>
            <a:ext cx="1234440" cy="1188720"/>
          </a:xfrm>
          <a:prstGeom prst="flowChartConnector">
            <a:avLst/>
          </a:prstGeom>
          <a:solidFill>
            <a:srgbClr val="92D050"/>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nvGrpSpPr>
          <p:cNvPr id="10" name="Google Shape;518;p39">
            <a:extLst>
              <a:ext uri="{FF2B5EF4-FFF2-40B4-BE49-F238E27FC236}">
                <a16:creationId xmlns:a16="http://schemas.microsoft.com/office/drawing/2014/main" xmlns="" id="{AEF123A5-D4AB-42A1-B57B-7D7C3C7AF5CC}"/>
              </a:ext>
            </a:extLst>
          </p:cNvPr>
          <p:cNvGrpSpPr/>
          <p:nvPr/>
        </p:nvGrpSpPr>
        <p:grpSpPr>
          <a:xfrm>
            <a:off x="5595421" y="658148"/>
            <a:ext cx="718665" cy="808349"/>
            <a:chOff x="1923675" y="1633650"/>
            <a:chExt cx="436000" cy="435975"/>
          </a:xfrm>
          <a:solidFill>
            <a:srgbClr val="1188A3"/>
          </a:solidFill>
        </p:grpSpPr>
        <p:sp>
          <p:nvSpPr>
            <p:cNvPr id="11" name="Google Shape;519;p39">
              <a:extLst>
                <a:ext uri="{FF2B5EF4-FFF2-40B4-BE49-F238E27FC236}">
                  <a16:creationId xmlns:a16="http://schemas.microsoft.com/office/drawing/2014/main" xmlns="" id="{C79D15EB-2D2A-4EFF-8FB3-CFB75A9A6C5C}"/>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2" name="Google Shape;520;p39">
              <a:extLst>
                <a:ext uri="{FF2B5EF4-FFF2-40B4-BE49-F238E27FC236}">
                  <a16:creationId xmlns:a16="http://schemas.microsoft.com/office/drawing/2014/main" xmlns="" id="{76833FFF-E53B-4B5B-BD88-969016A50D71}"/>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3" name="Google Shape;521;p39">
              <a:extLst>
                <a:ext uri="{FF2B5EF4-FFF2-40B4-BE49-F238E27FC236}">
                  <a16:creationId xmlns:a16="http://schemas.microsoft.com/office/drawing/2014/main" xmlns="" id="{8FB89368-62AD-4399-9D4C-099E5E3EDE0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4" name="Google Shape;522;p39">
              <a:extLst>
                <a:ext uri="{FF2B5EF4-FFF2-40B4-BE49-F238E27FC236}">
                  <a16:creationId xmlns:a16="http://schemas.microsoft.com/office/drawing/2014/main" xmlns="" id="{18EC6942-F7D6-4DA5-8FA0-1B65CEB739FE}"/>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5" name="Google Shape;523;p39">
              <a:extLst>
                <a:ext uri="{FF2B5EF4-FFF2-40B4-BE49-F238E27FC236}">
                  <a16:creationId xmlns:a16="http://schemas.microsoft.com/office/drawing/2014/main" xmlns="" id="{F2D2250B-3577-4A7A-995C-0CF5C10640E3}"/>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6" name="Google Shape;524;p39">
              <a:extLst>
                <a:ext uri="{FF2B5EF4-FFF2-40B4-BE49-F238E27FC236}">
                  <a16:creationId xmlns:a16="http://schemas.microsoft.com/office/drawing/2014/main" xmlns="" id="{2FAA7ADB-28D8-4580-80FD-7771E74C2C4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grpSp>
      <p:sp>
        <p:nvSpPr>
          <p:cNvPr id="6" name="Rectangle 5"/>
          <p:cNvSpPr/>
          <p:nvPr/>
        </p:nvSpPr>
        <p:spPr>
          <a:xfrm>
            <a:off x="6391929" y="4794385"/>
            <a:ext cx="5243436" cy="1200329"/>
          </a:xfrm>
          <a:prstGeom prst="rect">
            <a:avLst/>
          </a:prstGeom>
        </p:spPr>
        <p:txBody>
          <a:bodyPr wrap="square">
            <a:spAutoFit/>
          </a:bodyPr>
          <a:lstStyle/>
          <a:p>
            <a:r>
              <a:rPr lang="hr-BA" dirty="0">
                <a:solidFill>
                  <a:prstClr val="white"/>
                </a:solidFill>
              </a:rPr>
              <a:t>________________________________________________________________________________________________________________________________________________________________________________</a:t>
            </a:r>
          </a:p>
        </p:txBody>
      </p:sp>
      <p:sp>
        <p:nvSpPr>
          <p:cNvPr id="17" name="Rectangle 16"/>
          <p:cNvSpPr/>
          <p:nvPr/>
        </p:nvSpPr>
        <p:spPr>
          <a:xfrm>
            <a:off x="6571974" y="528096"/>
            <a:ext cx="5446180" cy="584775"/>
          </a:xfrm>
          <a:prstGeom prst="rect">
            <a:avLst/>
          </a:prstGeom>
        </p:spPr>
        <p:txBody>
          <a:bodyPr wrap="square">
            <a:spAutoFit/>
          </a:bodyPr>
          <a:lstStyle/>
          <a:p>
            <a:r>
              <a:rPr lang="hr-BA" sz="3200" b="1" dirty="0">
                <a:solidFill>
                  <a:schemeClr val="bg1"/>
                </a:solidFill>
              </a:rPr>
              <a:t>ARABULUCULUK SENARYOLARI</a:t>
            </a:r>
            <a:endParaRPr lang="hr-BA" sz="3200" b="1" dirty="0">
              <a:solidFill>
                <a:schemeClr val="bg1"/>
              </a:solidFill>
            </a:endParaRPr>
          </a:p>
        </p:txBody>
      </p:sp>
      <p:sp>
        <p:nvSpPr>
          <p:cNvPr id="7" name="Rectangle 6"/>
          <p:cNvSpPr/>
          <p:nvPr/>
        </p:nvSpPr>
        <p:spPr>
          <a:xfrm>
            <a:off x="7399476" y="1245517"/>
            <a:ext cx="3342198" cy="461665"/>
          </a:xfrm>
          <a:prstGeom prst="rect">
            <a:avLst/>
          </a:prstGeom>
        </p:spPr>
        <p:txBody>
          <a:bodyPr wrap="none">
            <a:spAutoFit/>
          </a:bodyPr>
          <a:lstStyle/>
          <a:p>
            <a:pPr algn="ctr"/>
            <a:r>
              <a:rPr lang="bs-Latn-BA" sz="2400" dirty="0">
                <a:solidFill>
                  <a:srgbClr val="92D050"/>
                </a:solidFill>
              </a:rPr>
              <a:t>Ev Sahibi/Kiracı Çatışması</a:t>
            </a:r>
            <a:endParaRPr lang="hr-BA" sz="2400" dirty="0">
              <a:solidFill>
                <a:srgbClr val="92D050"/>
              </a:solidFill>
            </a:endParaRPr>
          </a:p>
        </p:txBody>
      </p:sp>
    </p:spTree>
    <p:extLst>
      <p:ext uri="{BB962C8B-B14F-4D97-AF65-F5344CB8AC3E}">
        <p14:creationId xmlns:p14="http://schemas.microsoft.com/office/powerpoint/2010/main" val="1359457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3"/>
          </p:nvPr>
        </p:nvSpPr>
        <p:spPr>
          <a:xfrm>
            <a:off x="613507" y="730872"/>
            <a:ext cx="10161173" cy="653021"/>
          </a:xfrm>
        </p:spPr>
        <p:txBody>
          <a:bodyPr>
            <a:normAutofit/>
          </a:bodyPr>
          <a:lstStyle/>
          <a:p>
            <a:pPr algn="l"/>
            <a:r>
              <a:rPr lang="hr-BA" sz="3600" b="1" dirty="0"/>
              <a:t>ARABULUCULUK SENARYOLARI</a:t>
            </a:r>
            <a:endParaRPr lang="hr-BA" sz="3600" b="1" dirty="0"/>
          </a:p>
        </p:txBody>
      </p:sp>
      <p:sp>
        <p:nvSpPr>
          <p:cNvPr id="13" name="Rectangle 12"/>
          <p:cNvSpPr/>
          <p:nvPr/>
        </p:nvSpPr>
        <p:spPr>
          <a:xfrm>
            <a:off x="491707" y="1956341"/>
            <a:ext cx="11700294" cy="4616648"/>
          </a:xfrm>
          <a:prstGeom prst="rect">
            <a:avLst/>
          </a:prstGeom>
        </p:spPr>
        <p:txBody>
          <a:bodyPr wrap="square">
            <a:spAutoFit/>
          </a:bodyPr>
          <a:lstStyle/>
          <a:p>
            <a:pPr marL="342900" indent="-342900">
              <a:lnSpc>
                <a:spcPct val="150000"/>
              </a:lnSpc>
              <a:buFont typeface="Wingdings" panose="05000000000000000000" pitchFamily="2" charset="2"/>
              <a:buChar char="ü"/>
            </a:pPr>
            <a:r>
              <a:rPr lang="en-GB" sz="2800" dirty="0" err="1">
                <a:solidFill>
                  <a:srgbClr val="6D6E6C"/>
                </a:solidFill>
              </a:rPr>
              <a:t>Hangi</a:t>
            </a:r>
            <a:r>
              <a:rPr lang="en-GB" sz="2800" dirty="0">
                <a:solidFill>
                  <a:srgbClr val="6D6E6C"/>
                </a:solidFill>
              </a:rPr>
              <a:t> </a:t>
            </a:r>
            <a:r>
              <a:rPr lang="en-GB" sz="2800" dirty="0" err="1">
                <a:solidFill>
                  <a:srgbClr val="6D6E6C"/>
                </a:solidFill>
              </a:rPr>
              <a:t>ek</a:t>
            </a:r>
            <a:r>
              <a:rPr lang="en-GB" sz="2800" dirty="0">
                <a:solidFill>
                  <a:srgbClr val="6D6E6C"/>
                </a:solidFill>
              </a:rPr>
              <a:t> </a:t>
            </a:r>
            <a:r>
              <a:rPr lang="en-GB" sz="2800" dirty="0" err="1">
                <a:solidFill>
                  <a:srgbClr val="6D6E6C"/>
                </a:solidFill>
              </a:rPr>
              <a:t>bilgilere</a:t>
            </a:r>
            <a:r>
              <a:rPr lang="en-GB" sz="2800" dirty="0">
                <a:solidFill>
                  <a:srgbClr val="6D6E6C"/>
                </a:solidFill>
              </a:rPr>
              <a:t> </a:t>
            </a:r>
            <a:r>
              <a:rPr lang="en-GB" sz="2800" dirty="0" err="1">
                <a:solidFill>
                  <a:srgbClr val="6D6E6C"/>
                </a:solidFill>
              </a:rPr>
              <a:t>ihtiyacınız</a:t>
            </a:r>
            <a:r>
              <a:rPr lang="en-GB" sz="2800" dirty="0">
                <a:solidFill>
                  <a:srgbClr val="6D6E6C"/>
                </a:solidFill>
              </a:rPr>
              <a:t> </a:t>
            </a:r>
            <a:r>
              <a:rPr lang="en-GB" sz="2800" dirty="0" err="1">
                <a:solidFill>
                  <a:srgbClr val="6D6E6C"/>
                </a:solidFill>
              </a:rPr>
              <a:t>var</a:t>
            </a:r>
            <a:r>
              <a:rPr lang="en-GB" sz="2800" dirty="0">
                <a:solidFill>
                  <a:srgbClr val="6D6E6C"/>
                </a:solidFill>
              </a:rPr>
              <a:t>?</a:t>
            </a:r>
            <a:endParaRPr lang="en-GB" sz="2800" dirty="0" smtClean="0">
              <a:solidFill>
                <a:srgbClr val="6D6E6C"/>
              </a:solidFill>
            </a:endParaRPr>
          </a:p>
          <a:p>
            <a:pPr marL="342900" indent="-342900">
              <a:lnSpc>
                <a:spcPct val="150000"/>
              </a:lnSpc>
              <a:buFont typeface="Wingdings" panose="05000000000000000000" pitchFamily="2" charset="2"/>
              <a:buChar char="ü"/>
            </a:pPr>
            <a:r>
              <a:rPr lang="en-GB" sz="2800" dirty="0" err="1">
                <a:solidFill>
                  <a:srgbClr val="92D050"/>
                </a:solidFill>
              </a:rPr>
              <a:t>Daha</a:t>
            </a:r>
            <a:r>
              <a:rPr lang="en-GB" sz="2800" dirty="0">
                <a:solidFill>
                  <a:srgbClr val="92D050"/>
                </a:solidFill>
              </a:rPr>
              <a:t> </a:t>
            </a:r>
            <a:r>
              <a:rPr lang="en-GB" sz="2800" dirty="0" err="1">
                <a:solidFill>
                  <a:srgbClr val="92D050"/>
                </a:solidFill>
              </a:rPr>
              <a:t>fazla</a:t>
            </a:r>
            <a:r>
              <a:rPr lang="en-GB" sz="2800" dirty="0">
                <a:solidFill>
                  <a:srgbClr val="92D050"/>
                </a:solidFill>
              </a:rPr>
              <a:t> </a:t>
            </a:r>
            <a:r>
              <a:rPr lang="en-GB" sz="2800" dirty="0" err="1">
                <a:solidFill>
                  <a:srgbClr val="92D050"/>
                </a:solidFill>
              </a:rPr>
              <a:t>bilgiyi</a:t>
            </a:r>
            <a:r>
              <a:rPr lang="en-GB" sz="2800" dirty="0">
                <a:solidFill>
                  <a:srgbClr val="92D050"/>
                </a:solidFill>
              </a:rPr>
              <a:t> </a:t>
            </a:r>
            <a:r>
              <a:rPr lang="en-GB" sz="2800" dirty="0" err="1">
                <a:solidFill>
                  <a:srgbClr val="92D050"/>
                </a:solidFill>
              </a:rPr>
              <a:t>nereden</a:t>
            </a:r>
            <a:r>
              <a:rPr lang="en-GB" sz="2800" dirty="0">
                <a:solidFill>
                  <a:srgbClr val="92D050"/>
                </a:solidFill>
              </a:rPr>
              <a:t> </a:t>
            </a:r>
            <a:r>
              <a:rPr lang="en-GB" sz="2800" dirty="0" err="1">
                <a:solidFill>
                  <a:srgbClr val="92D050"/>
                </a:solidFill>
              </a:rPr>
              <a:t>edinebilirsiniz</a:t>
            </a:r>
            <a:r>
              <a:rPr lang="en-GB" sz="2800" dirty="0">
                <a:solidFill>
                  <a:srgbClr val="92D050"/>
                </a:solidFill>
              </a:rPr>
              <a:t>?</a:t>
            </a:r>
            <a:endParaRPr lang="en-GB" sz="2800" dirty="0" smtClean="0">
              <a:solidFill>
                <a:srgbClr val="92D050"/>
              </a:solidFill>
            </a:endParaRPr>
          </a:p>
          <a:p>
            <a:pPr marL="342900" indent="-342900">
              <a:lnSpc>
                <a:spcPct val="150000"/>
              </a:lnSpc>
              <a:buFont typeface="Wingdings" panose="05000000000000000000" pitchFamily="2" charset="2"/>
              <a:buChar char="ü"/>
            </a:pPr>
            <a:r>
              <a:rPr lang="en-GB" sz="2800" dirty="0">
                <a:solidFill>
                  <a:srgbClr val="1BA19A"/>
                </a:solidFill>
              </a:rPr>
              <a:t>Maya </a:t>
            </a:r>
            <a:r>
              <a:rPr lang="en-GB" sz="2800" dirty="0" err="1">
                <a:solidFill>
                  <a:srgbClr val="1BA19A"/>
                </a:solidFill>
              </a:rPr>
              <a:t>hangi</a:t>
            </a:r>
            <a:r>
              <a:rPr lang="en-GB" sz="2800" dirty="0">
                <a:solidFill>
                  <a:srgbClr val="1BA19A"/>
                </a:solidFill>
              </a:rPr>
              <a:t> </a:t>
            </a:r>
            <a:r>
              <a:rPr lang="en-GB" sz="2800" dirty="0" err="1">
                <a:solidFill>
                  <a:srgbClr val="1BA19A"/>
                </a:solidFill>
              </a:rPr>
              <a:t>sonuçları</a:t>
            </a:r>
            <a:r>
              <a:rPr lang="en-GB" sz="2800" dirty="0">
                <a:solidFill>
                  <a:srgbClr val="1BA19A"/>
                </a:solidFill>
              </a:rPr>
              <a:t>/</a:t>
            </a:r>
            <a:r>
              <a:rPr lang="en-GB" sz="2800" dirty="0" err="1">
                <a:solidFill>
                  <a:srgbClr val="1BA19A"/>
                </a:solidFill>
              </a:rPr>
              <a:t>sonuçları</a:t>
            </a:r>
            <a:r>
              <a:rPr lang="en-GB" sz="2800" dirty="0">
                <a:solidFill>
                  <a:srgbClr val="1BA19A"/>
                </a:solidFill>
              </a:rPr>
              <a:t> </a:t>
            </a:r>
            <a:r>
              <a:rPr lang="en-GB" sz="2800" dirty="0" err="1">
                <a:solidFill>
                  <a:srgbClr val="1BA19A"/>
                </a:solidFill>
              </a:rPr>
              <a:t>elde</a:t>
            </a:r>
            <a:r>
              <a:rPr lang="en-GB" sz="2800" dirty="0">
                <a:solidFill>
                  <a:srgbClr val="1BA19A"/>
                </a:solidFill>
              </a:rPr>
              <a:t> </a:t>
            </a:r>
            <a:r>
              <a:rPr lang="en-GB" sz="2800" dirty="0" err="1">
                <a:solidFill>
                  <a:srgbClr val="1BA19A"/>
                </a:solidFill>
              </a:rPr>
              <a:t>etmek</a:t>
            </a:r>
            <a:r>
              <a:rPr lang="en-GB" sz="2800" dirty="0">
                <a:solidFill>
                  <a:srgbClr val="1BA19A"/>
                </a:solidFill>
              </a:rPr>
              <a:t> </a:t>
            </a:r>
            <a:r>
              <a:rPr lang="en-GB" sz="2800" dirty="0" err="1">
                <a:solidFill>
                  <a:srgbClr val="1BA19A"/>
                </a:solidFill>
              </a:rPr>
              <a:t>istiyor</a:t>
            </a:r>
            <a:r>
              <a:rPr lang="en-GB" sz="2800" dirty="0">
                <a:solidFill>
                  <a:srgbClr val="1BA19A"/>
                </a:solidFill>
              </a:rPr>
              <a:t>?</a:t>
            </a:r>
            <a:endParaRPr lang="en-GB" sz="2800" dirty="0">
              <a:solidFill>
                <a:srgbClr val="1BA19A"/>
              </a:solidFill>
            </a:endParaRPr>
          </a:p>
          <a:p>
            <a:pPr marL="342900" indent="-342900">
              <a:lnSpc>
                <a:spcPct val="150000"/>
              </a:lnSpc>
              <a:buFont typeface="Wingdings" panose="05000000000000000000" pitchFamily="2" charset="2"/>
              <a:buChar char="ü"/>
            </a:pPr>
            <a:r>
              <a:rPr lang="en-GB" sz="2800" dirty="0">
                <a:solidFill>
                  <a:srgbClr val="28AF95"/>
                </a:solidFill>
              </a:rPr>
              <a:t>Bu </a:t>
            </a:r>
            <a:r>
              <a:rPr lang="en-GB" sz="2800" dirty="0" err="1">
                <a:solidFill>
                  <a:srgbClr val="28AF95"/>
                </a:solidFill>
              </a:rPr>
              <a:t>durumu</a:t>
            </a:r>
            <a:r>
              <a:rPr lang="en-GB" sz="2800" dirty="0">
                <a:solidFill>
                  <a:srgbClr val="28AF95"/>
                </a:solidFill>
              </a:rPr>
              <a:t> </a:t>
            </a:r>
            <a:r>
              <a:rPr lang="en-GB" sz="2800" dirty="0" err="1">
                <a:solidFill>
                  <a:srgbClr val="28AF95"/>
                </a:solidFill>
              </a:rPr>
              <a:t>yöneten</a:t>
            </a:r>
            <a:r>
              <a:rPr lang="en-GB" sz="2800" dirty="0">
                <a:solidFill>
                  <a:srgbClr val="28AF95"/>
                </a:solidFill>
              </a:rPr>
              <a:t> </a:t>
            </a:r>
            <a:r>
              <a:rPr lang="en-GB" sz="2800" dirty="0" err="1">
                <a:solidFill>
                  <a:srgbClr val="28AF95"/>
                </a:solidFill>
              </a:rPr>
              <a:t>kurallar</a:t>
            </a:r>
            <a:r>
              <a:rPr lang="en-GB" sz="2800" dirty="0">
                <a:solidFill>
                  <a:srgbClr val="28AF95"/>
                </a:solidFill>
              </a:rPr>
              <a:t>/</a:t>
            </a:r>
            <a:r>
              <a:rPr lang="en-GB" sz="2800" dirty="0" err="1">
                <a:solidFill>
                  <a:srgbClr val="28AF95"/>
                </a:solidFill>
              </a:rPr>
              <a:t>yönetmelikler</a:t>
            </a:r>
            <a:r>
              <a:rPr lang="en-GB" sz="2800" dirty="0">
                <a:solidFill>
                  <a:srgbClr val="28AF95"/>
                </a:solidFill>
              </a:rPr>
              <a:t>/</a:t>
            </a:r>
            <a:r>
              <a:rPr lang="en-GB" sz="2800" dirty="0" err="1">
                <a:solidFill>
                  <a:srgbClr val="28AF95"/>
                </a:solidFill>
              </a:rPr>
              <a:t>kanunlar</a:t>
            </a:r>
            <a:r>
              <a:rPr lang="en-GB" sz="2800" dirty="0">
                <a:solidFill>
                  <a:srgbClr val="28AF95"/>
                </a:solidFill>
              </a:rPr>
              <a:t> </a:t>
            </a:r>
            <a:r>
              <a:rPr lang="en-GB" sz="2800" dirty="0" err="1">
                <a:solidFill>
                  <a:srgbClr val="28AF95"/>
                </a:solidFill>
              </a:rPr>
              <a:t>nelerdir</a:t>
            </a:r>
            <a:r>
              <a:rPr lang="en-GB" sz="2800" dirty="0">
                <a:solidFill>
                  <a:srgbClr val="28AF95"/>
                </a:solidFill>
              </a:rPr>
              <a:t>?</a:t>
            </a:r>
            <a:endParaRPr lang="en-GB" sz="2800" dirty="0">
              <a:solidFill>
                <a:srgbClr val="28AF95"/>
              </a:solidFill>
            </a:endParaRPr>
          </a:p>
          <a:p>
            <a:pPr marL="342900" indent="-342900">
              <a:lnSpc>
                <a:spcPct val="150000"/>
              </a:lnSpc>
              <a:buFont typeface="Wingdings" panose="05000000000000000000" pitchFamily="2" charset="2"/>
              <a:buChar char="ü"/>
            </a:pPr>
            <a:r>
              <a:rPr lang="nn-NO" sz="2800" dirty="0">
                <a:solidFill>
                  <a:srgbClr val="6D6E6C"/>
                </a:solidFill>
              </a:rPr>
              <a:t>Kilit karar vericilerden bazıları kimlerdir?</a:t>
            </a:r>
            <a:endParaRPr lang="en-GB" sz="2800" dirty="0">
              <a:solidFill>
                <a:srgbClr val="6D6E6C"/>
              </a:solidFill>
            </a:endParaRPr>
          </a:p>
          <a:p>
            <a:pPr marL="342900" indent="-342900">
              <a:lnSpc>
                <a:spcPct val="150000"/>
              </a:lnSpc>
              <a:buFont typeface="Wingdings" panose="05000000000000000000" pitchFamily="2" charset="2"/>
              <a:buChar char="ü"/>
            </a:pPr>
            <a:r>
              <a:rPr lang="en-GB" sz="2800" dirty="0">
                <a:solidFill>
                  <a:srgbClr val="92D050"/>
                </a:solidFill>
              </a:rPr>
              <a:t>Sen </a:t>
            </a:r>
            <a:r>
              <a:rPr lang="en-GB" sz="2800" dirty="0" err="1">
                <a:solidFill>
                  <a:srgbClr val="92D050"/>
                </a:solidFill>
              </a:rPr>
              <a:t>ve</a:t>
            </a:r>
            <a:r>
              <a:rPr lang="en-GB" sz="2800" dirty="0">
                <a:solidFill>
                  <a:srgbClr val="92D050"/>
                </a:solidFill>
              </a:rPr>
              <a:t> Maya </a:t>
            </a:r>
            <a:r>
              <a:rPr lang="en-GB" sz="2800" dirty="0" err="1">
                <a:solidFill>
                  <a:srgbClr val="92D050"/>
                </a:solidFill>
              </a:rPr>
              <a:t>hangi</a:t>
            </a:r>
            <a:r>
              <a:rPr lang="en-GB" sz="2800" dirty="0">
                <a:solidFill>
                  <a:srgbClr val="92D050"/>
                </a:solidFill>
              </a:rPr>
              <a:t> </a:t>
            </a:r>
            <a:r>
              <a:rPr lang="en-GB" sz="2800" dirty="0" err="1">
                <a:solidFill>
                  <a:srgbClr val="92D050"/>
                </a:solidFill>
              </a:rPr>
              <a:t>stratejileri</a:t>
            </a:r>
            <a:r>
              <a:rPr lang="en-GB" sz="2800" dirty="0">
                <a:solidFill>
                  <a:srgbClr val="92D050"/>
                </a:solidFill>
              </a:rPr>
              <a:t> </a:t>
            </a:r>
            <a:r>
              <a:rPr lang="en-GB" sz="2800" dirty="0" err="1">
                <a:solidFill>
                  <a:srgbClr val="92D050"/>
                </a:solidFill>
              </a:rPr>
              <a:t>kullanabileceğiniz</a:t>
            </a:r>
            <a:r>
              <a:rPr lang="en-GB" sz="2800" dirty="0">
                <a:solidFill>
                  <a:srgbClr val="92D050"/>
                </a:solidFill>
              </a:rPr>
              <a:t> </a:t>
            </a:r>
            <a:r>
              <a:rPr lang="en-GB" sz="2800" dirty="0" err="1">
                <a:solidFill>
                  <a:srgbClr val="92D050"/>
                </a:solidFill>
              </a:rPr>
              <a:t>konusunda</a:t>
            </a:r>
            <a:r>
              <a:rPr lang="en-GB" sz="2800" dirty="0">
                <a:solidFill>
                  <a:srgbClr val="92D050"/>
                </a:solidFill>
              </a:rPr>
              <a:t> </a:t>
            </a:r>
            <a:r>
              <a:rPr lang="en-GB" sz="2800" dirty="0" err="1">
                <a:solidFill>
                  <a:srgbClr val="92D050"/>
                </a:solidFill>
              </a:rPr>
              <a:t>anlaşmıştınız</a:t>
            </a:r>
            <a:r>
              <a:rPr lang="en-GB" sz="2800" dirty="0">
                <a:solidFill>
                  <a:srgbClr val="92D050"/>
                </a:solidFill>
              </a:rPr>
              <a:t>?</a:t>
            </a:r>
            <a:endParaRPr lang="en-GB" sz="2800" dirty="0">
              <a:solidFill>
                <a:srgbClr val="92D050"/>
              </a:solidFill>
            </a:endParaRPr>
          </a:p>
          <a:p>
            <a:pPr marL="342900" indent="-342900">
              <a:lnSpc>
                <a:spcPct val="150000"/>
              </a:lnSpc>
              <a:buFont typeface="Wingdings" panose="05000000000000000000" pitchFamily="2" charset="2"/>
              <a:buChar char="ü"/>
            </a:pPr>
            <a:r>
              <a:rPr lang="en-GB" sz="2800" dirty="0" err="1">
                <a:solidFill>
                  <a:srgbClr val="28AF95"/>
                </a:solidFill>
              </a:rPr>
              <a:t>Hangi</a:t>
            </a:r>
            <a:r>
              <a:rPr lang="en-GB" sz="2800" dirty="0">
                <a:solidFill>
                  <a:srgbClr val="28AF95"/>
                </a:solidFill>
              </a:rPr>
              <a:t> </a:t>
            </a:r>
            <a:r>
              <a:rPr lang="en-GB" sz="2800" dirty="0" err="1">
                <a:solidFill>
                  <a:srgbClr val="28AF95"/>
                </a:solidFill>
              </a:rPr>
              <a:t>engellerle</a:t>
            </a:r>
            <a:r>
              <a:rPr lang="en-GB" sz="2800" dirty="0">
                <a:solidFill>
                  <a:srgbClr val="28AF95"/>
                </a:solidFill>
              </a:rPr>
              <a:t> </a:t>
            </a:r>
            <a:r>
              <a:rPr lang="en-GB" sz="2800" dirty="0" err="1">
                <a:solidFill>
                  <a:srgbClr val="28AF95"/>
                </a:solidFill>
              </a:rPr>
              <a:t>karşılaşabilirsiniz</a:t>
            </a:r>
            <a:r>
              <a:rPr lang="en-GB" sz="2800" dirty="0">
                <a:solidFill>
                  <a:srgbClr val="28AF95"/>
                </a:solidFill>
              </a:rPr>
              <a:t>/</a:t>
            </a:r>
            <a:r>
              <a:rPr lang="en-GB" sz="2800" dirty="0" err="1">
                <a:solidFill>
                  <a:srgbClr val="28AF95"/>
                </a:solidFill>
              </a:rPr>
              <a:t>aşmak</a:t>
            </a:r>
            <a:r>
              <a:rPr lang="en-GB" sz="2800" dirty="0">
                <a:solidFill>
                  <a:srgbClr val="28AF95"/>
                </a:solidFill>
              </a:rPr>
              <a:t> </a:t>
            </a:r>
            <a:r>
              <a:rPr lang="en-GB" sz="2800" dirty="0" err="1">
                <a:solidFill>
                  <a:srgbClr val="28AF95"/>
                </a:solidFill>
              </a:rPr>
              <a:t>zorunda</a:t>
            </a:r>
            <a:r>
              <a:rPr lang="en-GB" sz="2800" dirty="0">
                <a:solidFill>
                  <a:srgbClr val="28AF95"/>
                </a:solidFill>
              </a:rPr>
              <a:t> </a:t>
            </a:r>
            <a:r>
              <a:rPr lang="en-GB" sz="2800" dirty="0" err="1">
                <a:solidFill>
                  <a:srgbClr val="28AF95"/>
                </a:solidFill>
              </a:rPr>
              <a:t>kalabilirsiniz</a:t>
            </a:r>
            <a:r>
              <a:rPr lang="en-GB" sz="2800" dirty="0">
                <a:solidFill>
                  <a:srgbClr val="28AF95"/>
                </a:solidFill>
              </a:rPr>
              <a:t>?</a:t>
            </a:r>
            <a:endParaRPr lang="en-GB" sz="2800" dirty="0">
              <a:solidFill>
                <a:srgbClr val="28AF95"/>
              </a:solidFill>
            </a:endParaRPr>
          </a:p>
        </p:txBody>
      </p:sp>
      <p:sp>
        <p:nvSpPr>
          <p:cNvPr id="7" name="Rectangle 6"/>
          <p:cNvSpPr/>
          <p:nvPr/>
        </p:nvSpPr>
        <p:spPr>
          <a:xfrm>
            <a:off x="613507" y="1219547"/>
            <a:ext cx="7314168" cy="461665"/>
          </a:xfrm>
          <a:prstGeom prst="rect">
            <a:avLst/>
          </a:prstGeom>
        </p:spPr>
        <p:txBody>
          <a:bodyPr wrap="square">
            <a:spAutoFit/>
          </a:bodyPr>
          <a:lstStyle/>
          <a:p>
            <a:r>
              <a:rPr lang="en-GB" sz="2400" i="1" dirty="0" err="1">
                <a:solidFill>
                  <a:srgbClr val="92D050"/>
                </a:solidFill>
              </a:rPr>
              <a:t>Maya'nın</a:t>
            </a:r>
            <a:r>
              <a:rPr lang="en-GB" sz="2400" i="1" dirty="0">
                <a:solidFill>
                  <a:srgbClr val="92D050"/>
                </a:solidFill>
              </a:rPr>
              <a:t> </a:t>
            </a:r>
            <a:r>
              <a:rPr lang="en-GB" sz="2400" i="1" dirty="0" err="1">
                <a:solidFill>
                  <a:srgbClr val="92D050"/>
                </a:solidFill>
              </a:rPr>
              <a:t>akran</a:t>
            </a:r>
            <a:r>
              <a:rPr lang="en-GB" sz="2400" i="1" dirty="0">
                <a:solidFill>
                  <a:srgbClr val="92D050"/>
                </a:solidFill>
              </a:rPr>
              <a:t> </a:t>
            </a:r>
            <a:r>
              <a:rPr lang="en-GB" sz="2400" i="1" dirty="0" err="1">
                <a:solidFill>
                  <a:srgbClr val="92D050"/>
                </a:solidFill>
              </a:rPr>
              <a:t>arabulucusu</a:t>
            </a:r>
            <a:r>
              <a:rPr lang="en-GB" sz="2400" i="1" dirty="0">
                <a:solidFill>
                  <a:srgbClr val="92D050"/>
                </a:solidFill>
              </a:rPr>
              <a:t> </a:t>
            </a:r>
            <a:r>
              <a:rPr lang="en-GB" sz="2400" i="1" dirty="0" err="1">
                <a:solidFill>
                  <a:srgbClr val="92D050"/>
                </a:solidFill>
              </a:rPr>
              <a:t>olduğunuzu</a:t>
            </a:r>
            <a:r>
              <a:rPr lang="en-GB" sz="2400" i="1" dirty="0">
                <a:solidFill>
                  <a:srgbClr val="92D050"/>
                </a:solidFill>
              </a:rPr>
              <a:t> </a:t>
            </a:r>
            <a:r>
              <a:rPr lang="en-GB" sz="2400" i="1" dirty="0" err="1">
                <a:solidFill>
                  <a:srgbClr val="92D050"/>
                </a:solidFill>
              </a:rPr>
              <a:t>varsayın</a:t>
            </a:r>
            <a:endParaRPr lang="en-GB" sz="2400" i="1" dirty="0">
              <a:solidFill>
                <a:srgbClr val="92D050"/>
              </a:solidFill>
            </a:endParaRPr>
          </a:p>
        </p:txBody>
      </p:sp>
      <p:sp>
        <p:nvSpPr>
          <p:cNvPr id="5" name="Text Placeholder 2">
            <a:extLst>
              <a:ext uri="{FF2B5EF4-FFF2-40B4-BE49-F238E27FC236}">
                <a16:creationId xmlns:a16="http://schemas.microsoft.com/office/drawing/2014/main" xmlns="" id="{33394733-2F0D-48C5-9C1C-54BF17122633}"/>
              </a:ext>
            </a:extLst>
          </p:cNvPr>
          <p:cNvSpPr txBox="1">
            <a:spLocks/>
          </p:cNvSpPr>
          <p:nvPr/>
        </p:nvSpPr>
        <p:spPr>
          <a:xfrm>
            <a:off x="209283" y="158424"/>
            <a:ext cx="2467242"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b="1" dirty="0" smtClean="0">
                <a:solidFill>
                  <a:prstClr val="white"/>
                </a:solidFill>
                <a:highlight>
                  <a:srgbClr val="92D050"/>
                </a:highlight>
              </a:rPr>
              <a:t>EGZERSİZ</a:t>
            </a:r>
            <a:endParaRPr lang="en-US" b="1" dirty="0">
              <a:solidFill>
                <a:prstClr val="white"/>
              </a:solidFill>
              <a:highlight>
                <a:srgbClr val="92D050"/>
              </a:highlight>
            </a:endParaRPr>
          </a:p>
          <a:p>
            <a:pPr marL="0" indent="0">
              <a:buFont typeface="Arial" panose="020B0604020202020204" pitchFamily="34" charset="0"/>
              <a:buNone/>
            </a:pPr>
            <a:endParaRPr lang="en-US" b="1" dirty="0">
              <a:solidFill>
                <a:prstClr val="white"/>
              </a:solidFill>
            </a:endParaRPr>
          </a:p>
        </p:txBody>
      </p:sp>
    </p:spTree>
    <p:extLst>
      <p:ext uri="{BB962C8B-B14F-4D97-AF65-F5344CB8AC3E}">
        <p14:creationId xmlns:p14="http://schemas.microsoft.com/office/powerpoint/2010/main" val="3625365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2"/>
          </p:nvPr>
        </p:nvSpPr>
        <p:spPr>
          <a:xfrm>
            <a:off x="2095476" y="799219"/>
            <a:ext cx="7584217" cy="641689"/>
          </a:xfrm>
        </p:spPr>
        <p:txBody>
          <a:bodyPr>
            <a:noAutofit/>
          </a:bodyPr>
          <a:lstStyle/>
          <a:p>
            <a:r>
              <a:rPr lang="bs-Latn-BA" b="1" dirty="0">
                <a:solidFill>
                  <a:srgbClr val="92D050"/>
                </a:solidFill>
              </a:rPr>
              <a:t>Etkili bir Arabulucu Olmak</a:t>
            </a:r>
            <a:endParaRPr lang="en-US" b="1" dirty="0">
              <a:solidFill>
                <a:srgbClr val="92D050"/>
              </a:solidFill>
            </a:endParaRPr>
          </a:p>
        </p:txBody>
      </p:sp>
      <p:sp>
        <p:nvSpPr>
          <p:cNvPr id="4" name="Text Placeholder 3"/>
          <p:cNvSpPr>
            <a:spLocks noGrp="1"/>
          </p:cNvSpPr>
          <p:nvPr>
            <p:ph type="body" sz="quarter" idx="23"/>
          </p:nvPr>
        </p:nvSpPr>
        <p:spPr>
          <a:xfrm>
            <a:off x="694495" y="2255436"/>
            <a:ext cx="4129388" cy="4013765"/>
          </a:xfrm>
        </p:spPr>
        <p:txBody>
          <a:bodyPr>
            <a:normAutofit/>
          </a:bodyPr>
          <a:lstStyle/>
          <a:p>
            <a:pPr marL="342900" indent="-342900">
              <a:buClr>
                <a:srgbClr val="6D6E6C"/>
              </a:buClr>
              <a:buFont typeface="Wingdings" panose="05000000000000000000" pitchFamily="2" charset="2"/>
              <a:buChar char="ü"/>
            </a:pPr>
            <a:r>
              <a:rPr lang="hr-BA" sz="2400" i="1" dirty="0">
                <a:solidFill>
                  <a:srgbClr val="1BA19A"/>
                </a:solidFill>
              </a:rPr>
              <a:t>Liderlik planınızı oluşturun.</a:t>
            </a:r>
          </a:p>
          <a:p>
            <a:pPr marL="342900" indent="-342900">
              <a:buClr>
                <a:srgbClr val="6D6E6C"/>
              </a:buClr>
              <a:buFont typeface="Wingdings" panose="05000000000000000000" pitchFamily="2" charset="2"/>
              <a:buChar char="ü"/>
            </a:pPr>
            <a:r>
              <a:rPr lang="hr-BA" sz="2400" i="1" dirty="0">
                <a:solidFill>
                  <a:srgbClr val="1BA19A"/>
                </a:solidFill>
              </a:rPr>
              <a:t>Planınızı, sorunları çözmek için gereken eylemlere dayandırın!</a:t>
            </a:r>
          </a:p>
          <a:p>
            <a:pPr marL="342900" indent="-342900">
              <a:buClr>
                <a:srgbClr val="6D6E6C"/>
              </a:buClr>
              <a:buFont typeface="Wingdings" panose="05000000000000000000" pitchFamily="2" charset="2"/>
              <a:buChar char="ü"/>
            </a:pPr>
            <a:r>
              <a:rPr lang="hr-BA" sz="2400" i="1" dirty="0">
                <a:solidFill>
                  <a:srgbClr val="1BA19A"/>
                </a:solidFill>
              </a:rPr>
              <a:t>Bu eylemleri bir yere yazın!</a:t>
            </a:r>
            <a:endParaRPr lang="en-US" sz="2400" i="1" dirty="0">
              <a:solidFill>
                <a:srgbClr val="1BA19A"/>
              </a:solidFill>
            </a:endParaRPr>
          </a:p>
        </p:txBody>
      </p:sp>
      <p:sp>
        <p:nvSpPr>
          <p:cNvPr id="6" name="Text Placeholder 5">
            <a:extLst>
              <a:ext uri="{FF2B5EF4-FFF2-40B4-BE49-F238E27FC236}">
                <a16:creationId xmlns:a16="http://schemas.microsoft.com/office/drawing/2014/main" xmlns="" id="{F757A7DB-196D-418F-BD67-FAB12B633F66}"/>
              </a:ext>
            </a:extLst>
          </p:cNvPr>
          <p:cNvSpPr>
            <a:spLocks noGrp="1"/>
          </p:cNvSpPr>
          <p:nvPr>
            <p:ph type="body" sz="quarter" idx="20"/>
          </p:nvPr>
        </p:nvSpPr>
        <p:spPr>
          <a:xfrm>
            <a:off x="5183150" y="2276891"/>
            <a:ext cx="6671098" cy="3722513"/>
          </a:xfrm>
        </p:spPr>
        <p:txBody>
          <a:bodyPr/>
          <a:lstStyle/>
          <a:p>
            <a:pPr marL="457200" indent="-457200">
              <a:buClr>
                <a:srgbClr val="1BA19A"/>
              </a:buClr>
              <a:buFont typeface="+mj-lt"/>
              <a:buAutoNum type="arabicPeriod"/>
            </a:pPr>
            <a:r>
              <a:rPr lang="bs-Latn-BA" dirty="0" smtClean="0"/>
              <a:t>Amacın </a:t>
            </a:r>
            <a:r>
              <a:rPr lang="bs-Latn-BA" dirty="0"/>
              <a:t>ne?</a:t>
            </a:r>
          </a:p>
          <a:p>
            <a:pPr marL="457200" indent="-457200">
              <a:buClr>
                <a:srgbClr val="1BA19A"/>
              </a:buClr>
              <a:buFont typeface="+mj-lt"/>
              <a:buAutoNum type="arabicPeriod"/>
            </a:pPr>
            <a:r>
              <a:rPr lang="bs-Latn-BA" b="1" dirty="0">
                <a:solidFill>
                  <a:srgbClr val="1BA19A"/>
                </a:solidFill>
              </a:rPr>
              <a:t>Bu hedefe ulaşmanıza yardımcı olan ne biliyorsunuz?</a:t>
            </a:r>
          </a:p>
          <a:p>
            <a:pPr marL="457200" indent="-457200">
              <a:buClr>
                <a:srgbClr val="1BA19A"/>
              </a:buClr>
              <a:buFont typeface="+mj-lt"/>
              <a:buAutoNum type="arabicPeriod"/>
            </a:pPr>
            <a:r>
              <a:rPr lang="bs-Latn-BA" dirty="0"/>
              <a:t>Hangi sorunlarla karşılaşıyorsunuz?</a:t>
            </a:r>
          </a:p>
          <a:p>
            <a:pPr marL="457200" indent="-457200">
              <a:buClr>
                <a:srgbClr val="1BA19A"/>
              </a:buClr>
              <a:buFont typeface="+mj-lt"/>
              <a:buAutoNum type="arabicPeriod"/>
            </a:pPr>
            <a:r>
              <a:rPr lang="bs-Latn-BA" b="1" dirty="0">
                <a:solidFill>
                  <a:srgbClr val="1BA19A"/>
                </a:solidFill>
              </a:rPr>
              <a:t>Olası çözümler nelerdir?</a:t>
            </a:r>
          </a:p>
          <a:p>
            <a:pPr marL="457200" indent="-457200">
              <a:buClr>
                <a:srgbClr val="1BA19A"/>
              </a:buClr>
              <a:buFont typeface="+mj-lt"/>
              <a:buAutoNum type="arabicPeriod"/>
            </a:pPr>
            <a:r>
              <a:rPr lang="bs-Latn-BA" dirty="0"/>
              <a:t>Hangi güçlü yönleri ve fırsatları tespit edebilirsiniz?</a:t>
            </a:r>
          </a:p>
          <a:p>
            <a:pPr marL="457200" indent="-457200">
              <a:buClr>
                <a:srgbClr val="1BA19A"/>
              </a:buClr>
              <a:buFont typeface="+mj-lt"/>
              <a:buAutoNum type="arabicPeriod"/>
            </a:pPr>
            <a:r>
              <a:rPr lang="bs-Latn-BA" b="1" dirty="0">
                <a:solidFill>
                  <a:srgbClr val="1BA19A"/>
                </a:solidFill>
              </a:rPr>
              <a:t>En iyi çözümün ana eylemleri nelerdir ve bunları uygulamanıza kim yardımcı olabilir?</a:t>
            </a:r>
          </a:p>
        </p:txBody>
      </p:sp>
      <p:sp>
        <p:nvSpPr>
          <p:cNvPr id="5" name="Text Placeholder 2">
            <a:extLst>
              <a:ext uri="{FF2B5EF4-FFF2-40B4-BE49-F238E27FC236}">
                <a16:creationId xmlns:a16="http://schemas.microsoft.com/office/drawing/2014/main" xmlns="" id="{33394733-2F0D-48C5-9C1C-54BF17122633}"/>
              </a:ext>
            </a:extLst>
          </p:cNvPr>
          <p:cNvSpPr txBox="1">
            <a:spLocks/>
          </p:cNvSpPr>
          <p:nvPr/>
        </p:nvSpPr>
        <p:spPr>
          <a:xfrm>
            <a:off x="2095476" y="207538"/>
            <a:ext cx="2819667"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BA" b="1" dirty="0" smtClean="0">
                <a:solidFill>
                  <a:prstClr val="white"/>
                </a:solidFill>
                <a:highlight>
                  <a:srgbClr val="92D050"/>
                </a:highlight>
              </a:rPr>
              <a:t>E</a:t>
            </a:r>
            <a:r>
              <a:rPr lang="tr-TR" b="1" dirty="0" smtClean="0">
                <a:solidFill>
                  <a:prstClr val="white"/>
                </a:solidFill>
                <a:highlight>
                  <a:srgbClr val="92D050"/>
                </a:highlight>
              </a:rPr>
              <a:t>GZERSİZ</a:t>
            </a:r>
            <a:r>
              <a:rPr lang="hr-BA" b="1" dirty="0" smtClean="0">
                <a:solidFill>
                  <a:prstClr val="white"/>
                </a:solidFill>
                <a:highlight>
                  <a:srgbClr val="92D050"/>
                </a:highlight>
              </a:rPr>
              <a:t> </a:t>
            </a:r>
            <a:endParaRPr lang="en-US" b="1" dirty="0">
              <a:solidFill>
                <a:prstClr val="white"/>
              </a:solidFill>
              <a:highlight>
                <a:srgbClr val="92D050"/>
              </a:highlight>
            </a:endParaRPr>
          </a:p>
          <a:p>
            <a:pPr marL="0" indent="0">
              <a:buFont typeface="Arial" panose="020B0604020202020204" pitchFamily="34" charset="0"/>
              <a:buNone/>
            </a:pPr>
            <a:endParaRPr lang="en-US" b="1" dirty="0">
              <a:solidFill>
                <a:prstClr val="white"/>
              </a:solidFill>
            </a:endParaRPr>
          </a:p>
        </p:txBody>
      </p:sp>
      <p:sp>
        <p:nvSpPr>
          <p:cNvPr id="7" name="Flowchart: Connector 6">
            <a:extLst>
              <a:ext uri="{FF2B5EF4-FFF2-40B4-BE49-F238E27FC236}">
                <a16:creationId xmlns:a16="http://schemas.microsoft.com/office/drawing/2014/main" xmlns="" id="{128471F5-3D10-4FE9-8839-728D1AF5D8C6}"/>
              </a:ext>
            </a:extLst>
          </p:cNvPr>
          <p:cNvSpPr/>
          <p:nvPr/>
        </p:nvSpPr>
        <p:spPr>
          <a:xfrm>
            <a:off x="603149" y="183063"/>
            <a:ext cx="1234440" cy="1188720"/>
          </a:xfrm>
          <a:prstGeom prst="flowChartConnector">
            <a:avLst/>
          </a:prstGeom>
          <a:solidFill>
            <a:srgbClr val="92D050"/>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nvGrpSpPr>
          <p:cNvPr id="8" name="Google Shape;518;p39">
            <a:extLst>
              <a:ext uri="{FF2B5EF4-FFF2-40B4-BE49-F238E27FC236}">
                <a16:creationId xmlns:a16="http://schemas.microsoft.com/office/drawing/2014/main" xmlns="" id="{AEF123A5-D4AB-42A1-B57B-7D7C3C7AF5CC}"/>
              </a:ext>
            </a:extLst>
          </p:cNvPr>
          <p:cNvGrpSpPr/>
          <p:nvPr/>
        </p:nvGrpSpPr>
        <p:grpSpPr>
          <a:xfrm>
            <a:off x="861036" y="373248"/>
            <a:ext cx="718665" cy="808349"/>
            <a:chOff x="1923675" y="1633650"/>
            <a:chExt cx="436000" cy="435975"/>
          </a:xfrm>
          <a:solidFill>
            <a:srgbClr val="1188A3"/>
          </a:solidFill>
        </p:grpSpPr>
        <p:sp>
          <p:nvSpPr>
            <p:cNvPr id="9" name="Google Shape;519;p39">
              <a:extLst>
                <a:ext uri="{FF2B5EF4-FFF2-40B4-BE49-F238E27FC236}">
                  <a16:creationId xmlns:a16="http://schemas.microsoft.com/office/drawing/2014/main" xmlns="" id="{C79D15EB-2D2A-4EFF-8FB3-CFB75A9A6C5C}"/>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0" name="Google Shape;520;p39">
              <a:extLst>
                <a:ext uri="{FF2B5EF4-FFF2-40B4-BE49-F238E27FC236}">
                  <a16:creationId xmlns:a16="http://schemas.microsoft.com/office/drawing/2014/main" xmlns="" id="{76833FFF-E53B-4B5B-BD88-969016A50D71}"/>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1" name="Google Shape;521;p39">
              <a:extLst>
                <a:ext uri="{FF2B5EF4-FFF2-40B4-BE49-F238E27FC236}">
                  <a16:creationId xmlns:a16="http://schemas.microsoft.com/office/drawing/2014/main" xmlns="" id="{8FB89368-62AD-4399-9D4C-099E5E3EDE0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2" name="Google Shape;522;p39">
              <a:extLst>
                <a:ext uri="{FF2B5EF4-FFF2-40B4-BE49-F238E27FC236}">
                  <a16:creationId xmlns:a16="http://schemas.microsoft.com/office/drawing/2014/main" xmlns="" id="{18EC6942-F7D6-4DA5-8FA0-1B65CEB739FE}"/>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3" name="Google Shape;523;p39">
              <a:extLst>
                <a:ext uri="{FF2B5EF4-FFF2-40B4-BE49-F238E27FC236}">
                  <a16:creationId xmlns:a16="http://schemas.microsoft.com/office/drawing/2014/main" xmlns="" id="{F2D2250B-3577-4A7A-995C-0CF5C10640E3}"/>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4" name="Google Shape;524;p39">
              <a:extLst>
                <a:ext uri="{FF2B5EF4-FFF2-40B4-BE49-F238E27FC236}">
                  <a16:creationId xmlns:a16="http://schemas.microsoft.com/office/drawing/2014/main" xmlns="" id="{2FAA7ADB-28D8-4580-80FD-7771E74C2C4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grpSp>
    </p:spTree>
    <p:extLst>
      <p:ext uri="{BB962C8B-B14F-4D97-AF65-F5344CB8AC3E}">
        <p14:creationId xmlns:p14="http://schemas.microsoft.com/office/powerpoint/2010/main" val="1341686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Autofit/>
          </a:bodyPr>
          <a:lstStyle/>
          <a:p>
            <a:r>
              <a:rPr lang="en-US" sz="4400" dirty="0" err="1"/>
              <a:t>Topluluk</a:t>
            </a:r>
            <a:r>
              <a:rPr lang="en-US" sz="4400" dirty="0"/>
              <a:t> </a:t>
            </a:r>
            <a:r>
              <a:rPr lang="en-US" sz="4400" dirty="0" err="1"/>
              <a:t>Arabulucusu</a:t>
            </a:r>
            <a:r>
              <a:rPr lang="en-US" sz="4400" dirty="0"/>
              <a:t> </a:t>
            </a:r>
            <a:r>
              <a:rPr lang="en-US" sz="4400" dirty="0" err="1"/>
              <a:t>Eylem</a:t>
            </a:r>
            <a:r>
              <a:rPr lang="en-US" sz="4400" dirty="0"/>
              <a:t> </a:t>
            </a:r>
            <a:r>
              <a:rPr lang="en-US" sz="4400" dirty="0" err="1"/>
              <a:t>Planı</a:t>
            </a:r>
            <a:endParaRPr lang="en-US" sz="4400" dirty="0"/>
          </a:p>
        </p:txBody>
      </p:sp>
      <p:sp>
        <p:nvSpPr>
          <p:cNvPr id="3" name="Text Placeholder 2"/>
          <p:cNvSpPr>
            <a:spLocks noGrp="1"/>
          </p:cNvSpPr>
          <p:nvPr>
            <p:ph type="body" sz="quarter" idx="17"/>
          </p:nvPr>
        </p:nvSpPr>
        <p:spPr/>
        <p:txBody>
          <a:bodyPr>
            <a:noAutofit/>
          </a:bodyPr>
          <a:lstStyle/>
          <a:p>
            <a:r>
              <a:rPr lang="bs-Latn-BA" sz="4400" dirty="0"/>
              <a:t>03</a:t>
            </a:r>
            <a:endParaRPr lang="en-US" sz="4400" dirty="0"/>
          </a:p>
        </p:txBody>
      </p:sp>
    </p:spTree>
    <p:extLst>
      <p:ext uri="{BB962C8B-B14F-4D97-AF65-F5344CB8AC3E}">
        <p14:creationId xmlns:p14="http://schemas.microsoft.com/office/powerpoint/2010/main" val="9859369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8146" y="501161"/>
            <a:ext cx="5890054" cy="658835"/>
          </a:xfrm>
          <a:prstGeom prst="rect">
            <a:avLst/>
          </a:prstGeom>
        </p:spPr>
        <p:txBody>
          <a:bodyPr wrap="square">
            <a:spAutoFit/>
          </a:bodyPr>
          <a:lstStyle/>
          <a:p>
            <a:pPr algn="ctr">
              <a:lnSpc>
                <a:spcPct val="107000"/>
              </a:lnSpc>
              <a:spcAft>
                <a:spcPts val="800"/>
              </a:spcAft>
            </a:pPr>
            <a:r>
              <a:rPr lang="bs-Latn-BA" sz="3600" b="1" dirty="0">
                <a:solidFill>
                  <a:srgbClr val="92D050"/>
                </a:solidFill>
              </a:rPr>
              <a:t>Eylem Planı nedir?</a:t>
            </a:r>
            <a:endParaRPr lang="en-US" sz="3600" b="1" dirty="0">
              <a:solidFill>
                <a:srgbClr val="92D050"/>
              </a:solidFill>
              <a:ea typeface="Calibri" panose="020F0502020204030204" pitchFamily="34" charset="0"/>
              <a:cs typeface="Times New Roman" panose="02020603050405020304" pitchFamily="18" charset="0"/>
            </a:endParaRPr>
          </a:p>
        </p:txBody>
      </p:sp>
      <p:sp>
        <p:nvSpPr>
          <p:cNvPr id="8" name="Rectangle 7"/>
          <p:cNvSpPr/>
          <p:nvPr/>
        </p:nvSpPr>
        <p:spPr>
          <a:xfrm>
            <a:off x="229767" y="1249381"/>
            <a:ext cx="6244605" cy="4585871"/>
          </a:xfrm>
          <a:prstGeom prst="rect">
            <a:avLst/>
          </a:prstGeom>
        </p:spPr>
        <p:txBody>
          <a:bodyPr wrap="square">
            <a:spAutoFit/>
          </a:bodyPr>
          <a:lstStyle/>
          <a:p>
            <a:pPr algn="ctr"/>
            <a:r>
              <a:rPr lang="en-GB" sz="2400" b="1" i="1" dirty="0" err="1">
                <a:solidFill>
                  <a:srgbClr val="92D050"/>
                </a:solidFill>
              </a:rPr>
              <a:t>Eylem</a:t>
            </a:r>
            <a:r>
              <a:rPr lang="en-GB" sz="2400" b="1" i="1" dirty="0">
                <a:solidFill>
                  <a:srgbClr val="92D050"/>
                </a:solidFill>
              </a:rPr>
              <a:t> </a:t>
            </a:r>
            <a:r>
              <a:rPr lang="en-GB" sz="2400" b="1" i="1" dirty="0" err="1">
                <a:solidFill>
                  <a:srgbClr val="92D050"/>
                </a:solidFill>
              </a:rPr>
              <a:t>planı</a:t>
            </a:r>
            <a:r>
              <a:rPr lang="en-GB" sz="2400" b="1" i="1" dirty="0">
                <a:solidFill>
                  <a:srgbClr val="92D050"/>
                </a:solidFill>
              </a:rPr>
              <a:t>, </a:t>
            </a:r>
            <a:r>
              <a:rPr lang="en-GB" sz="2400" b="1" i="1" dirty="0" err="1">
                <a:solidFill>
                  <a:srgbClr val="92D050"/>
                </a:solidFill>
              </a:rPr>
              <a:t>bir</a:t>
            </a:r>
            <a:r>
              <a:rPr lang="en-GB" sz="2400" b="1" i="1" dirty="0">
                <a:solidFill>
                  <a:srgbClr val="92D050"/>
                </a:solidFill>
              </a:rPr>
              <a:t> </a:t>
            </a:r>
            <a:r>
              <a:rPr lang="en-GB" sz="2400" b="1" i="1" dirty="0" err="1">
                <a:solidFill>
                  <a:srgbClr val="92D050"/>
                </a:solidFill>
              </a:rPr>
              <a:t>veya</a:t>
            </a:r>
            <a:r>
              <a:rPr lang="en-GB" sz="2400" b="1" i="1" dirty="0">
                <a:solidFill>
                  <a:srgbClr val="92D050"/>
                </a:solidFill>
              </a:rPr>
              <a:t> </a:t>
            </a:r>
            <a:r>
              <a:rPr lang="en-GB" sz="2400" b="1" i="1" dirty="0" err="1">
                <a:solidFill>
                  <a:srgbClr val="92D050"/>
                </a:solidFill>
              </a:rPr>
              <a:t>daha</a:t>
            </a:r>
            <a:r>
              <a:rPr lang="en-GB" sz="2400" b="1" i="1" dirty="0">
                <a:solidFill>
                  <a:srgbClr val="92D050"/>
                </a:solidFill>
              </a:rPr>
              <a:t> </a:t>
            </a:r>
            <a:r>
              <a:rPr lang="en-GB" sz="2400" b="1" i="1" dirty="0" err="1">
                <a:solidFill>
                  <a:srgbClr val="92D050"/>
                </a:solidFill>
              </a:rPr>
              <a:t>fazla</a:t>
            </a:r>
            <a:r>
              <a:rPr lang="en-GB" sz="2400" b="1" i="1" dirty="0">
                <a:solidFill>
                  <a:srgbClr val="92D050"/>
                </a:solidFill>
              </a:rPr>
              <a:t> </a:t>
            </a:r>
            <a:r>
              <a:rPr lang="en-GB" sz="2400" b="1" i="1" dirty="0" err="1">
                <a:solidFill>
                  <a:srgbClr val="92D050"/>
                </a:solidFill>
              </a:rPr>
              <a:t>hedefe</a:t>
            </a:r>
            <a:r>
              <a:rPr lang="en-GB" sz="2400" b="1" i="1" dirty="0">
                <a:solidFill>
                  <a:srgbClr val="92D050"/>
                </a:solidFill>
              </a:rPr>
              <a:t> </a:t>
            </a:r>
            <a:r>
              <a:rPr lang="en-GB" sz="2400" b="1" i="1" dirty="0" err="1">
                <a:solidFill>
                  <a:srgbClr val="92D050"/>
                </a:solidFill>
              </a:rPr>
              <a:t>ulaşmak</a:t>
            </a:r>
            <a:r>
              <a:rPr lang="en-GB" sz="2400" b="1" i="1" dirty="0">
                <a:solidFill>
                  <a:srgbClr val="92D050"/>
                </a:solidFill>
              </a:rPr>
              <a:t> </a:t>
            </a:r>
            <a:r>
              <a:rPr lang="en-GB" sz="2400" b="1" i="1" dirty="0" err="1">
                <a:solidFill>
                  <a:srgbClr val="92D050"/>
                </a:solidFill>
              </a:rPr>
              <a:t>için</a:t>
            </a:r>
            <a:r>
              <a:rPr lang="en-GB" sz="2400" b="1" i="1" dirty="0">
                <a:solidFill>
                  <a:srgbClr val="92D050"/>
                </a:solidFill>
              </a:rPr>
              <a:t> </a:t>
            </a:r>
            <a:r>
              <a:rPr lang="en-GB" sz="2400" b="1" i="1" dirty="0" err="1">
                <a:solidFill>
                  <a:srgbClr val="92D050"/>
                </a:solidFill>
              </a:rPr>
              <a:t>gereken</a:t>
            </a:r>
            <a:r>
              <a:rPr lang="en-GB" sz="2400" b="1" i="1" dirty="0">
                <a:solidFill>
                  <a:srgbClr val="92D050"/>
                </a:solidFill>
              </a:rPr>
              <a:t> </a:t>
            </a:r>
            <a:r>
              <a:rPr lang="en-GB" sz="2400" b="1" i="1" dirty="0" err="1">
                <a:solidFill>
                  <a:srgbClr val="92D050"/>
                </a:solidFill>
              </a:rPr>
              <a:t>eylemleri</a:t>
            </a:r>
            <a:r>
              <a:rPr lang="en-GB" sz="2400" b="1" i="1" dirty="0">
                <a:solidFill>
                  <a:srgbClr val="92D050"/>
                </a:solidFill>
              </a:rPr>
              <a:t> </a:t>
            </a:r>
            <a:r>
              <a:rPr lang="en-GB" sz="2400" b="1" i="1" dirty="0" err="1">
                <a:solidFill>
                  <a:srgbClr val="92D050"/>
                </a:solidFill>
              </a:rPr>
              <a:t>özetleyen</a:t>
            </a:r>
            <a:r>
              <a:rPr lang="en-GB" sz="2400" b="1" i="1" dirty="0">
                <a:solidFill>
                  <a:srgbClr val="92D050"/>
                </a:solidFill>
              </a:rPr>
              <a:t> </a:t>
            </a:r>
            <a:r>
              <a:rPr lang="en-GB" sz="2400" b="1" i="1" dirty="0" err="1">
                <a:solidFill>
                  <a:srgbClr val="92D050"/>
                </a:solidFill>
              </a:rPr>
              <a:t>ayrıntılı</a:t>
            </a:r>
            <a:r>
              <a:rPr lang="en-GB" sz="2400" b="1" i="1" dirty="0">
                <a:solidFill>
                  <a:srgbClr val="92D050"/>
                </a:solidFill>
              </a:rPr>
              <a:t> </a:t>
            </a:r>
            <a:r>
              <a:rPr lang="en-GB" sz="2400" b="1" i="1" dirty="0" err="1">
                <a:solidFill>
                  <a:srgbClr val="92D050"/>
                </a:solidFill>
              </a:rPr>
              <a:t>bir</a:t>
            </a:r>
            <a:r>
              <a:rPr lang="en-GB" sz="2400" b="1" i="1" dirty="0">
                <a:solidFill>
                  <a:srgbClr val="92D050"/>
                </a:solidFill>
              </a:rPr>
              <a:t> </a:t>
            </a:r>
            <a:r>
              <a:rPr lang="en-GB" sz="2400" b="1" i="1" dirty="0" err="1">
                <a:solidFill>
                  <a:srgbClr val="92D050"/>
                </a:solidFill>
              </a:rPr>
              <a:t>plandır</a:t>
            </a:r>
            <a:r>
              <a:rPr lang="en-GB" sz="2400" b="1" i="1" dirty="0">
                <a:solidFill>
                  <a:srgbClr val="92D050"/>
                </a:solidFill>
              </a:rPr>
              <a:t>. </a:t>
            </a:r>
            <a:r>
              <a:rPr lang="en-GB" sz="2400" b="1" i="1" dirty="0" err="1">
                <a:solidFill>
                  <a:srgbClr val="92D050"/>
                </a:solidFill>
              </a:rPr>
              <a:t>Alternatif</a:t>
            </a:r>
            <a:r>
              <a:rPr lang="en-GB" sz="2400" b="1" i="1" dirty="0">
                <a:solidFill>
                  <a:srgbClr val="92D050"/>
                </a:solidFill>
              </a:rPr>
              <a:t> </a:t>
            </a:r>
            <a:r>
              <a:rPr lang="en-GB" sz="2400" b="1" i="1" dirty="0" err="1">
                <a:solidFill>
                  <a:srgbClr val="92D050"/>
                </a:solidFill>
              </a:rPr>
              <a:t>olarak</a:t>
            </a:r>
            <a:r>
              <a:rPr lang="en-GB" sz="2400" b="1" i="1" dirty="0">
                <a:solidFill>
                  <a:srgbClr val="92D050"/>
                </a:solidFill>
              </a:rPr>
              <a:t>, "</a:t>
            </a:r>
            <a:r>
              <a:rPr lang="en-GB" sz="2400" b="1" i="1" dirty="0" err="1">
                <a:solidFill>
                  <a:srgbClr val="92D050"/>
                </a:solidFill>
              </a:rPr>
              <a:t>alınması</a:t>
            </a:r>
            <a:r>
              <a:rPr lang="en-GB" sz="2400" b="1" i="1" dirty="0">
                <a:solidFill>
                  <a:srgbClr val="92D050"/>
                </a:solidFill>
              </a:rPr>
              <a:t> </a:t>
            </a:r>
            <a:r>
              <a:rPr lang="en-GB" sz="2400" b="1" i="1" dirty="0" err="1">
                <a:solidFill>
                  <a:srgbClr val="92D050"/>
                </a:solidFill>
              </a:rPr>
              <a:t>gereken</a:t>
            </a:r>
            <a:r>
              <a:rPr lang="en-GB" sz="2400" b="1" i="1" dirty="0">
                <a:solidFill>
                  <a:srgbClr val="92D050"/>
                </a:solidFill>
              </a:rPr>
              <a:t> </a:t>
            </a:r>
            <a:r>
              <a:rPr lang="en-GB" sz="2400" b="1" i="1" dirty="0" err="1">
                <a:solidFill>
                  <a:srgbClr val="92D050"/>
                </a:solidFill>
              </a:rPr>
              <a:t>adımlar</a:t>
            </a:r>
            <a:r>
              <a:rPr lang="en-GB" sz="2400" b="1" i="1" dirty="0">
                <a:solidFill>
                  <a:srgbClr val="92D050"/>
                </a:solidFill>
              </a:rPr>
              <a:t> </a:t>
            </a:r>
            <a:r>
              <a:rPr lang="en-GB" sz="2400" b="1" i="1" dirty="0" err="1">
                <a:solidFill>
                  <a:srgbClr val="92D050"/>
                </a:solidFill>
              </a:rPr>
              <a:t>veya</a:t>
            </a:r>
            <a:r>
              <a:rPr lang="en-GB" sz="2400" b="1" i="1" dirty="0">
                <a:solidFill>
                  <a:srgbClr val="92D050"/>
                </a:solidFill>
              </a:rPr>
              <a:t> </a:t>
            </a:r>
            <a:r>
              <a:rPr lang="en-GB" sz="2400" b="1" i="1" dirty="0" err="1">
                <a:solidFill>
                  <a:srgbClr val="92D050"/>
                </a:solidFill>
              </a:rPr>
              <a:t>gerçekleştirilmesi</a:t>
            </a:r>
            <a:r>
              <a:rPr lang="en-GB" sz="2400" b="1" i="1" dirty="0">
                <a:solidFill>
                  <a:srgbClr val="92D050"/>
                </a:solidFill>
              </a:rPr>
              <a:t> </a:t>
            </a:r>
            <a:r>
              <a:rPr lang="en-GB" sz="2400" b="1" i="1" dirty="0" err="1">
                <a:solidFill>
                  <a:srgbClr val="92D050"/>
                </a:solidFill>
              </a:rPr>
              <a:t>gereken</a:t>
            </a:r>
            <a:r>
              <a:rPr lang="en-GB" sz="2400" b="1" i="1" dirty="0">
                <a:solidFill>
                  <a:srgbClr val="92D050"/>
                </a:solidFill>
              </a:rPr>
              <a:t> </a:t>
            </a:r>
            <a:r>
              <a:rPr lang="en-GB" sz="2400" b="1" i="1" dirty="0" err="1">
                <a:solidFill>
                  <a:srgbClr val="92D050"/>
                </a:solidFill>
              </a:rPr>
              <a:t>faaliyetler</a:t>
            </a:r>
            <a:r>
              <a:rPr lang="en-GB" sz="2400" b="1" i="1" dirty="0">
                <a:solidFill>
                  <a:srgbClr val="92D050"/>
                </a:solidFill>
              </a:rPr>
              <a:t> </a:t>
            </a:r>
            <a:r>
              <a:rPr lang="en-GB" sz="2400" b="1" i="1" dirty="0" err="1">
                <a:solidFill>
                  <a:srgbClr val="92D050"/>
                </a:solidFill>
              </a:rPr>
              <a:t>dizisi</a:t>
            </a:r>
            <a:r>
              <a:rPr lang="en-GB" sz="2400" b="1" i="1" dirty="0">
                <a:solidFill>
                  <a:srgbClr val="92D050"/>
                </a:solidFill>
              </a:rPr>
              <a:t>" </a:t>
            </a:r>
            <a:r>
              <a:rPr lang="en-GB" sz="2400" b="1" i="1" dirty="0" err="1">
                <a:solidFill>
                  <a:srgbClr val="92D050"/>
                </a:solidFill>
              </a:rPr>
              <a:t>olarak</a:t>
            </a:r>
            <a:r>
              <a:rPr lang="en-GB" sz="2400" b="1" i="1" dirty="0">
                <a:solidFill>
                  <a:srgbClr val="92D050"/>
                </a:solidFill>
              </a:rPr>
              <a:t> </a:t>
            </a:r>
            <a:r>
              <a:rPr lang="en-GB" sz="2400" b="1" i="1" dirty="0" err="1">
                <a:solidFill>
                  <a:srgbClr val="92D050"/>
                </a:solidFill>
              </a:rPr>
              <a:t>tanımlanabilir</a:t>
            </a:r>
            <a:r>
              <a:rPr lang="en-GB" sz="2400" b="1" i="1" dirty="0" smtClean="0">
                <a:solidFill>
                  <a:srgbClr val="92D050"/>
                </a:solidFill>
              </a:rPr>
              <a:t>.</a:t>
            </a:r>
            <a:endParaRPr lang="en-GB" sz="2400" b="1" i="1" dirty="0">
              <a:solidFill>
                <a:srgbClr val="92D050"/>
              </a:solidFill>
            </a:endParaRPr>
          </a:p>
          <a:p>
            <a:pPr algn="ctr"/>
            <a:endParaRPr lang="en-GB" sz="2400" b="1" i="1" dirty="0">
              <a:solidFill>
                <a:srgbClr val="92D050"/>
              </a:solidFill>
            </a:endParaRPr>
          </a:p>
          <a:p>
            <a:pPr algn="ctr"/>
            <a:r>
              <a:rPr lang="en-IE" sz="2400" i="1" dirty="0" err="1">
                <a:solidFill>
                  <a:schemeClr val="bg1"/>
                </a:solidFill>
              </a:rPr>
              <a:t>Bir</a:t>
            </a:r>
            <a:r>
              <a:rPr lang="en-IE" sz="2400" i="1" dirty="0">
                <a:solidFill>
                  <a:schemeClr val="bg1"/>
                </a:solidFill>
              </a:rPr>
              <a:t> </a:t>
            </a:r>
            <a:r>
              <a:rPr lang="en-IE" sz="2400" i="1" dirty="0" err="1">
                <a:solidFill>
                  <a:schemeClr val="bg1"/>
                </a:solidFill>
              </a:rPr>
              <a:t>Eylem</a:t>
            </a:r>
            <a:r>
              <a:rPr lang="en-IE" sz="2400" i="1" dirty="0">
                <a:solidFill>
                  <a:schemeClr val="bg1"/>
                </a:solidFill>
              </a:rPr>
              <a:t> </a:t>
            </a:r>
            <a:r>
              <a:rPr lang="en-IE" sz="2400" i="1" dirty="0" err="1">
                <a:solidFill>
                  <a:schemeClr val="bg1"/>
                </a:solidFill>
              </a:rPr>
              <a:t>planı</a:t>
            </a:r>
            <a:r>
              <a:rPr lang="en-IE" sz="2400" i="1" dirty="0">
                <a:solidFill>
                  <a:schemeClr val="bg1"/>
                </a:solidFill>
              </a:rPr>
              <a:t>, </a:t>
            </a:r>
            <a:r>
              <a:rPr lang="en-IE" sz="2400" i="1" dirty="0" err="1">
                <a:solidFill>
                  <a:schemeClr val="bg1"/>
                </a:solidFill>
              </a:rPr>
              <a:t>farklı</a:t>
            </a:r>
            <a:r>
              <a:rPr lang="en-IE" sz="2400" i="1" dirty="0">
                <a:solidFill>
                  <a:schemeClr val="bg1"/>
                </a:solidFill>
              </a:rPr>
              <a:t> </a:t>
            </a:r>
            <a:r>
              <a:rPr lang="en-IE" sz="2400" i="1" dirty="0" err="1">
                <a:solidFill>
                  <a:schemeClr val="bg1"/>
                </a:solidFill>
              </a:rPr>
              <a:t>varsayımların</a:t>
            </a:r>
            <a:r>
              <a:rPr lang="en-IE" sz="2400" i="1" dirty="0">
                <a:solidFill>
                  <a:schemeClr val="bg1"/>
                </a:solidFill>
              </a:rPr>
              <a:t>, </a:t>
            </a:r>
            <a:r>
              <a:rPr lang="en-IE" sz="2400" i="1" dirty="0" err="1">
                <a:solidFill>
                  <a:schemeClr val="bg1"/>
                </a:solidFill>
              </a:rPr>
              <a:t>girdilerin</a:t>
            </a:r>
            <a:r>
              <a:rPr lang="en-IE" sz="2400" i="1" dirty="0">
                <a:solidFill>
                  <a:schemeClr val="bg1"/>
                </a:solidFill>
              </a:rPr>
              <a:t>, </a:t>
            </a:r>
            <a:r>
              <a:rPr lang="en-IE" sz="2400" i="1" dirty="0" err="1">
                <a:solidFill>
                  <a:schemeClr val="bg1"/>
                </a:solidFill>
              </a:rPr>
              <a:t>faaliyetlerin</a:t>
            </a:r>
            <a:r>
              <a:rPr lang="en-IE" sz="2400" i="1" dirty="0">
                <a:solidFill>
                  <a:schemeClr val="bg1"/>
                </a:solidFill>
              </a:rPr>
              <a:t>, </a:t>
            </a:r>
            <a:r>
              <a:rPr lang="en-IE" sz="2400" i="1" dirty="0" err="1">
                <a:solidFill>
                  <a:schemeClr val="bg1"/>
                </a:solidFill>
              </a:rPr>
              <a:t>çıktıların</a:t>
            </a:r>
            <a:r>
              <a:rPr lang="en-IE" sz="2400" i="1" dirty="0">
                <a:solidFill>
                  <a:schemeClr val="bg1"/>
                </a:solidFill>
              </a:rPr>
              <a:t>, </a:t>
            </a:r>
            <a:r>
              <a:rPr lang="en-IE" sz="2400" i="1" dirty="0" err="1">
                <a:solidFill>
                  <a:schemeClr val="bg1"/>
                </a:solidFill>
              </a:rPr>
              <a:t>sonuçların</a:t>
            </a:r>
            <a:r>
              <a:rPr lang="en-IE" sz="2400" i="1" dirty="0">
                <a:solidFill>
                  <a:schemeClr val="bg1"/>
                </a:solidFill>
              </a:rPr>
              <a:t> </a:t>
            </a:r>
            <a:r>
              <a:rPr lang="en-IE" sz="2400" i="1" dirty="0" err="1">
                <a:solidFill>
                  <a:schemeClr val="bg1"/>
                </a:solidFill>
              </a:rPr>
              <a:t>ve</a:t>
            </a:r>
            <a:r>
              <a:rPr lang="en-IE" sz="2400" i="1" dirty="0">
                <a:solidFill>
                  <a:schemeClr val="bg1"/>
                </a:solidFill>
              </a:rPr>
              <a:t> </a:t>
            </a:r>
            <a:r>
              <a:rPr lang="en-IE" sz="2400" i="1" dirty="0" err="1">
                <a:solidFill>
                  <a:schemeClr val="bg1"/>
                </a:solidFill>
              </a:rPr>
              <a:t>etkilerin</a:t>
            </a:r>
            <a:r>
              <a:rPr lang="en-IE" sz="2400" i="1" dirty="0">
                <a:solidFill>
                  <a:schemeClr val="bg1"/>
                </a:solidFill>
              </a:rPr>
              <a:t> </a:t>
            </a:r>
            <a:r>
              <a:rPr lang="en-IE" sz="2400" i="1" dirty="0" err="1">
                <a:solidFill>
                  <a:schemeClr val="bg1"/>
                </a:solidFill>
              </a:rPr>
              <a:t>görselleştirilmesini</a:t>
            </a:r>
            <a:r>
              <a:rPr lang="en-IE" sz="2400" i="1" dirty="0">
                <a:solidFill>
                  <a:schemeClr val="bg1"/>
                </a:solidFill>
              </a:rPr>
              <a:t> </a:t>
            </a:r>
            <a:r>
              <a:rPr lang="en-IE" sz="2400" i="1" dirty="0" err="1">
                <a:solidFill>
                  <a:schemeClr val="bg1"/>
                </a:solidFill>
              </a:rPr>
              <a:t>içerir</a:t>
            </a:r>
            <a:r>
              <a:rPr lang="en-IE" sz="2400" i="1" dirty="0">
                <a:solidFill>
                  <a:schemeClr val="bg1"/>
                </a:solidFill>
              </a:rPr>
              <a:t>. Bu </a:t>
            </a:r>
            <a:r>
              <a:rPr lang="en-IE" sz="2400" i="1" dirty="0" err="1">
                <a:solidFill>
                  <a:schemeClr val="bg1"/>
                </a:solidFill>
              </a:rPr>
              <a:t>görselleştirme</a:t>
            </a:r>
            <a:r>
              <a:rPr lang="en-IE" sz="2400" i="1" dirty="0">
                <a:solidFill>
                  <a:schemeClr val="bg1"/>
                </a:solidFill>
              </a:rPr>
              <a:t> </a:t>
            </a:r>
            <a:r>
              <a:rPr lang="en-IE" sz="2400" i="1" dirty="0" err="1">
                <a:solidFill>
                  <a:schemeClr val="bg1"/>
                </a:solidFill>
              </a:rPr>
              <a:t>çok</a:t>
            </a:r>
            <a:r>
              <a:rPr lang="en-IE" sz="2400" i="1" dirty="0">
                <a:solidFill>
                  <a:schemeClr val="bg1"/>
                </a:solidFill>
              </a:rPr>
              <a:t> </a:t>
            </a:r>
            <a:r>
              <a:rPr lang="en-IE" sz="2400" i="1" dirty="0" err="1">
                <a:solidFill>
                  <a:schemeClr val="bg1"/>
                </a:solidFill>
              </a:rPr>
              <a:t>çeşitli</a:t>
            </a:r>
            <a:r>
              <a:rPr lang="en-IE" sz="2400" i="1" dirty="0">
                <a:solidFill>
                  <a:schemeClr val="bg1"/>
                </a:solidFill>
              </a:rPr>
              <a:t> </a:t>
            </a:r>
            <a:r>
              <a:rPr lang="en-IE" sz="2400" i="1" dirty="0" err="1">
                <a:solidFill>
                  <a:schemeClr val="bg1"/>
                </a:solidFill>
              </a:rPr>
              <a:t>formları</a:t>
            </a:r>
            <a:r>
              <a:rPr lang="en-IE" sz="2400" i="1" dirty="0">
                <a:solidFill>
                  <a:schemeClr val="bg1"/>
                </a:solidFill>
              </a:rPr>
              <a:t> </a:t>
            </a:r>
            <a:r>
              <a:rPr lang="en-IE" sz="2400" i="1" dirty="0" err="1">
                <a:solidFill>
                  <a:schemeClr val="bg1"/>
                </a:solidFill>
              </a:rPr>
              <a:t>benimseyebilir</a:t>
            </a:r>
            <a:r>
              <a:rPr lang="en-IE" sz="2400" i="1" dirty="0">
                <a:solidFill>
                  <a:schemeClr val="bg1"/>
                </a:solidFill>
              </a:rPr>
              <a:t> </a:t>
            </a:r>
            <a:r>
              <a:rPr lang="en-IE" sz="2400" i="1" dirty="0" err="1">
                <a:solidFill>
                  <a:schemeClr val="bg1"/>
                </a:solidFill>
              </a:rPr>
              <a:t>ve</a:t>
            </a:r>
            <a:r>
              <a:rPr lang="en-IE" sz="2400" i="1" dirty="0">
                <a:solidFill>
                  <a:schemeClr val="bg1"/>
                </a:solidFill>
              </a:rPr>
              <a:t> </a:t>
            </a:r>
            <a:r>
              <a:rPr lang="en-IE" sz="2400" i="1" dirty="0" err="1">
                <a:solidFill>
                  <a:schemeClr val="bg1"/>
                </a:solidFill>
              </a:rPr>
              <a:t>sonunda</a:t>
            </a:r>
            <a:r>
              <a:rPr lang="en-IE" sz="2400" i="1" dirty="0">
                <a:solidFill>
                  <a:schemeClr val="bg1"/>
                </a:solidFill>
              </a:rPr>
              <a:t> </a:t>
            </a:r>
            <a:r>
              <a:rPr lang="en-IE" sz="2400" i="1" dirty="0" err="1">
                <a:solidFill>
                  <a:schemeClr val="bg1"/>
                </a:solidFill>
              </a:rPr>
              <a:t>farklı</a:t>
            </a:r>
            <a:r>
              <a:rPr lang="en-IE" sz="2400" i="1" dirty="0">
                <a:solidFill>
                  <a:schemeClr val="bg1"/>
                </a:solidFill>
              </a:rPr>
              <a:t> </a:t>
            </a:r>
            <a:r>
              <a:rPr lang="en-IE" sz="2400" i="1" dirty="0" err="1">
                <a:solidFill>
                  <a:schemeClr val="bg1"/>
                </a:solidFill>
              </a:rPr>
              <a:t>unsurların</a:t>
            </a:r>
            <a:r>
              <a:rPr lang="en-IE" sz="2400" i="1" dirty="0">
                <a:solidFill>
                  <a:schemeClr val="bg1"/>
                </a:solidFill>
              </a:rPr>
              <a:t> </a:t>
            </a:r>
            <a:r>
              <a:rPr lang="en-IE" sz="2400" i="1" dirty="0" err="1">
                <a:solidFill>
                  <a:schemeClr val="bg1"/>
                </a:solidFill>
              </a:rPr>
              <a:t>tanımlanması</a:t>
            </a:r>
            <a:r>
              <a:rPr lang="en-IE" sz="2400" i="1" dirty="0">
                <a:solidFill>
                  <a:schemeClr val="bg1"/>
                </a:solidFill>
              </a:rPr>
              <a:t> </a:t>
            </a:r>
            <a:r>
              <a:rPr lang="en-IE" sz="2400" i="1" dirty="0" err="1">
                <a:solidFill>
                  <a:schemeClr val="bg1"/>
                </a:solidFill>
              </a:rPr>
              <a:t>bir</a:t>
            </a:r>
            <a:r>
              <a:rPr lang="en-IE" sz="2400" i="1" dirty="0">
                <a:solidFill>
                  <a:schemeClr val="bg1"/>
                </a:solidFill>
              </a:rPr>
              <a:t> </a:t>
            </a:r>
            <a:r>
              <a:rPr lang="en-IE" sz="2400" i="1" dirty="0" err="1">
                <a:solidFill>
                  <a:schemeClr val="bg1"/>
                </a:solidFill>
              </a:rPr>
              <a:t>eylem</a:t>
            </a:r>
            <a:r>
              <a:rPr lang="en-IE" sz="2400" i="1" dirty="0">
                <a:solidFill>
                  <a:schemeClr val="bg1"/>
                </a:solidFill>
              </a:rPr>
              <a:t> </a:t>
            </a:r>
            <a:r>
              <a:rPr lang="en-IE" sz="2400" i="1" dirty="0" err="1">
                <a:solidFill>
                  <a:schemeClr val="bg1"/>
                </a:solidFill>
              </a:rPr>
              <a:t>planı</a:t>
            </a:r>
            <a:r>
              <a:rPr lang="en-IE" sz="2400" i="1" dirty="0">
                <a:solidFill>
                  <a:schemeClr val="bg1"/>
                </a:solidFill>
              </a:rPr>
              <a:t> </a:t>
            </a:r>
            <a:r>
              <a:rPr lang="en-IE" sz="2400" i="1" dirty="0" err="1">
                <a:solidFill>
                  <a:schemeClr val="bg1"/>
                </a:solidFill>
              </a:rPr>
              <a:t>tasarlamamızı</a:t>
            </a:r>
            <a:r>
              <a:rPr lang="en-IE" sz="2400" i="1" dirty="0">
                <a:solidFill>
                  <a:schemeClr val="bg1"/>
                </a:solidFill>
              </a:rPr>
              <a:t> </a:t>
            </a:r>
            <a:r>
              <a:rPr lang="en-IE" sz="2400" i="1" dirty="0" err="1">
                <a:solidFill>
                  <a:schemeClr val="bg1"/>
                </a:solidFill>
              </a:rPr>
              <a:t>sağlayacaktır</a:t>
            </a:r>
            <a:r>
              <a:rPr lang="en-IE" sz="2400" i="1" dirty="0" smtClean="0">
                <a:solidFill>
                  <a:schemeClr val="bg1"/>
                </a:solidFill>
              </a:rPr>
              <a:t>.</a:t>
            </a:r>
            <a:endParaRPr lang="en-US" sz="2800" i="1" dirty="0">
              <a:solidFill>
                <a:schemeClr val="bg1"/>
              </a:solidFill>
            </a:endParaRPr>
          </a:p>
        </p:txBody>
      </p:sp>
      <p:pic>
        <p:nvPicPr>
          <p:cNvPr id="4" name="Picture Placeholder 3"/>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l="24483" r="24483"/>
          <a:stretch>
            <a:fillRect/>
          </a:stretch>
        </p:blipFill>
        <p:spPr>
          <a:xfrm>
            <a:off x="6564313" y="0"/>
            <a:ext cx="5249862" cy="6858000"/>
          </a:xfrm>
        </p:spPr>
      </p:pic>
    </p:spTree>
    <p:extLst>
      <p:ext uri="{BB962C8B-B14F-4D97-AF65-F5344CB8AC3E}">
        <p14:creationId xmlns:p14="http://schemas.microsoft.com/office/powerpoint/2010/main" val="2347282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3"/>
          </p:nvPr>
        </p:nvSpPr>
        <p:spPr>
          <a:xfrm>
            <a:off x="613507" y="730872"/>
            <a:ext cx="10161173" cy="653021"/>
          </a:xfrm>
        </p:spPr>
        <p:txBody>
          <a:bodyPr>
            <a:normAutofit/>
          </a:bodyPr>
          <a:lstStyle/>
          <a:p>
            <a:pPr algn="l"/>
            <a:r>
              <a:rPr lang="tr-TR" sz="3600" b="1" dirty="0" smtClean="0"/>
              <a:t>EYLEM PLANI</a:t>
            </a:r>
            <a:endParaRPr lang="hr-BA" sz="3600" b="1" dirty="0"/>
          </a:p>
        </p:txBody>
      </p:sp>
      <p:sp>
        <p:nvSpPr>
          <p:cNvPr id="13" name="Rectangle 12"/>
          <p:cNvSpPr/>
          <p:nvPr/>
        </p:nvSpPr>
        <p:spPr>
          <a:xfrm>
            <a:off x="407772" y="1862795"/>
            <a:ext cx="11712341" cy="4524315"/>
          </a:xfrm>
          <a:prstGeom prst="rect">
            <a:avLst/>
          </a:prstGeom>
        </p:spPr>
        <p:txBody>
          <a:bodyPr wrap="square">
            <a:spAutoFit/>
          </a:bodyPr>
          <a:lstStyle/>
          <a:p>
            <a:pPr marL="541338" indent="-541338">
              <a:lnSpc>
                <a:spcPct val="150000"/>
              </a:lnSpc>
              <a:buFont typeface="Wingdings" panose="05000000000000000000" pitchFamily="2" charset="2"/>
              <a:buChar char="ü"/>
            </a:pPr>
            <a:r>
              <a:rPr lang="en-US" sz="2400" dirty="0" err="1">
                <a:solidFill>
                  <a:srgbClr val="6D6E6C"/>
                </a:solidFill>
              </a:rPr>
              <a:t>Çözülmesi</a:t>
            </a:r>
            <a:r>
              <a:rPr lang="en-US" sz="2400" dirty="0">
                <a:solidFill>
                  <a:srgbClr val="6D6E6C"/>
                </a:solidFill>
              </a:rPr>
              <a:t> </a:t>
            </a:r>
            <a:r>
              <a:rPr lang="en-US" sz="2400" dirty="0" err="1">
                <a:solidFill>
                  <a:srgbClr val="6D6E6C"/>
                </a:solidFill>
              </a:rPr>
              <a:t>gereken</a:t>
            </a:r>
            <a:r>
              <a:rPr lang="en-US" sz="2400" dirty="0">
                <a:solidFill>
                  <a:srgbClr val="6D6E6C"/>
                </a:solidFill>
              </a:rPr>
              <a:t> </a:t>
            </a:r>
            <a:r>
              <a:rPr lang="en-US" sz="2400" dirty="0" err="1">
                <a:solidFill>
                  <a:srgbClr val="6D6E6C"/>
                </a:solidFill>
              </a:rPr>
              <a:t>asıl</a:t>
            </a:r>
            <a:r>
              <a:rPr lang="en-US" sz="2400" dirty="0">
                <a:solidFill>
                  <a:srgbClr val="6D6E6C"/>
                </a:solidFill>
              </a:rPr>
              <a:t> </a:t>
            </a:r>
            <a:r>
              <a:rPr lang="en-US" sz="2400" dirty="0" err="1">
                <a:solidFill>
                  <a:srgbClr val="6D6E6C"/>
                </a:solidFill>
              </a:rPr>
              <a:t>sorun</a:t>
            </a:r>
            <a:r>
              <a:rPr lang="en-US" sz="2400" dirty="0">
                <a:solidFill>
                  <a:srgbClr val="6D6E6C"/>
                </a:solidFill>
              </a:rPr>
              <a:t> </a:t>
            </a:r>
            <a:r>
              <a:rPr lang="en-US" sz="2400" dirty="0" err="1">
                <a:solidFill>
                  <a:srgbClr val="6D6E6C"/>
                </a:solidFill>
              </a:rPr>
              <a:t>nedir</a:t>
            </a:r>
            <a:r>
              <a:rPr lang="en-US" sz="2400" dirty="0">
                <a:solidFill>
                  <a:srgbClr val="6D6E6C"/>
                </a:solidFill>
              </a:rPr>
              <a:t>? </a:t>
            </a:r>
            <a:endParaRPr lang="en-US" sz="2400" dirty="0">
              <a:solidFill>
                <a:srgbClr val="6D6E6C"/>
              </a:solidFill>
            </a:endParaRPr>
          </a:p>
          <a:p>
            <a:pPr marL="541338" indent="-541338">
              <a:lnSpc>
                <a:spcPct val="150000"/>
              </a:lnSpc>
              <a:buFont typeface="Wingdings" panose="05000000000000000000" pitchFamily="2" charset="2"/>
              <a:buChar char="ü"/>
            </a:pPr>
            <a:r>
              <a:rPr lang="en-US" sz="2400" dirty="0">
                <a:solidFill>
                  <a:srgbClr val="28AF95"/>
                </a:solidFill>
              </a:rPr>
              <a:t>Kim </a:t>
            </a:r>
            <a:r>
              <a:rPr lang="en-US" sz="2400" dirty="0" err="1">
                <a:solidFill>
                  <a:srgbClr val="28AF95"/>
                </a:solidFill>
              </a:rPr>
              <a:t>dahil</a:t>
            </a:r>
            <a:r>
              <a:rPr lang="en-US" sz="2400" dirty="0">
                <a:solidFill>
                  <a:srgbClr val="28AF95"/>
                </a:solidFill>
              </a:rPr>
              <a:t>? </a:t>
            </a:r>
            <a:r>
              <a:rPr lang="en-US" sz="2400" dirty="0" err="1">
                <a:solidFill>
                  <a:srgbClr val="28AF95"/>
                </a:solidFill>
              </a:rPr>
              <a:t>Sorunun</a:t>
            </a:r>
            <a:r>
              <a:rPr lang="en-US" sz="2400" dirty="0">
                <a:solidFill>
                  <a:srgbClr val="28AF95"/>
                </a:solidFill>
              </a:rPr>
              <a:t> </a:t>
            </a:r>
            <a:r>
              <a:rPr lang="en-US" sz="2400" dirty="0" err="1">
                <a:solidFill>
                  <a:srgbClr val="28AF95"/>
                </a:solidFill>
              </a:rPr>
              <a:t>çözümünden</a:t>
            </a:r>
            <a:r>
              <a:rPr lang="en-US" sz="2400" dirty="0">
                <a:solidFill>
                  <a:srgbClr val="28AF95"/>
                </a:solidFill>
              </a:rPr>
              <a:t> </a:t>
            </a:r>
            <a:r>
              <a:rPr lang="en-US" sz="2400" dirty="0" err="1">
                <a:solidFill>
                  <a:srgbClr val="28AF95"/>
                </a:solidFill>
              </a:rPr>
              <a:t>kim</a:t>
            </a:r>
            <a:r>
              <a:rPr lang="en-US" sz="2400" dirty="0">
                <a:solidFill>
                  <a:srgbClr val="28AF95"/>
                </a:solidFill>
              </a:rPr>
              <a:t> </a:t>
            </a:r>
            <a:r>
              <a:rPr lang="en-US" sz="2400" dirty="0" err="1">
                <a:solidFill>
                  <a:srgbClr val="28AF95"/>
                </a:solidFill>
              </a:rPr>
              <a:t>yararlanacak</a:t>
            </a:r>
            <a:r>
              <a:rPr lang="en-US" sz="2400" dirty="0">
                <a:solidFill>
                  <a:srgbClr val="28AF95"/>
                </a:solidFill>
              </a:rPr>
              <a:t>?</a:t>
            </a:r>
            <a:endParaRPr lang="bs-Latn-BA" sz="2400" dirty="0">
              <a:solidFill>
                <a:srgbClr val="28AF95"/>
              </a:solidFill>
            </a:endParaRPr>
          </a:p>
          <a:p>
            <a:pPr marL="541338" indent="-541338">
              <a:lnSpc>
                <a:spcPct val="150000"/>
              </a:lnSpc>
              <a:buFont typeface="Wingdings" panose="05000000000000000000" pitchFamily="2" charset="2"/>
              <a:buChar char="ü"/>
            </a:pPr>
            <a:r>
              <a:rPr lang="en-US" sz="2400" dirty="0" err="1">
                <a:solidFill>
                  <a:srgbClr val="1188A3"/>
                </a:solidFill>
              </a:rPr>
              <a:t>Hangi</a:t>
            </a:r>
            <a:r>
              <a:rPr lang="en-US" sz="2400" dirty="0">
                <a:solidFill>
                  <a:srgbClr val="1188A3"/>
                </a:solidFill>
              </a:rPr>
              <a:t> </a:t>
            </a:r>
            <a:r>
              <a:rPr lang="en-US" sz="2400" dirty="0" err="1">
                <a:solidFill>
                  <a:srgbClr val="1188A3"/>
                </a:solidFill>
              </a:rPr>
              <a:t>sonuçları</a:t>
            </a:r>
            <a:r>
              <a:rPr lang="en-US" sz="2400" dirty="0">
                <a:solidFill>
                  <a:srgbClr val="1188A3"/>
                </a:solidFill>
              </a:rPr>
              <a:t> (</a:t>
            </a:r>
            <a:r>
              <a:rPr lang="en-US" sz="2400" dirty="0" err="1">
                <a:solidFill>
                  <a:srgbClr val="1188A3"/>
                </a:solidFill>
              </a:rPr>
              <a:t>kısa</a:t>
            </a:r>
            <a:r>
              <a:rPr lang="en-US" sz="2400" dirty="0">
                <a:solidFill>
                  <a:srgbClr val="1188A3"/>
                </a:solidFill>
              </a:rPr>
              <a:t> </a:t>
            </a:r>
            <a:r>
              <a:rPr lang="en-US" sz="2400" dirty="0" err="1">
                <a:solidFill>
                  <a:srgbClr val="1188A3"/>
                </a:solidFill>
              </a:rPr>
              <a:t>ve</a:t>
            </a:r>
            <a:r>
              <a:rPr lang="en-US" sz="2400" dirty="0">
                <a:solidFill>
                  <a:srgbClr val="1188A3"/>
                </a:solidFill>
              </a:rPr>
              <a:t> </a:t>
            </a:r>
            <a:r>
              <a:rPr lang="en-US" sz="2400" dirty="0" err="1">
                <a:solidFill>
                  <a:srgbClr val="1188A3"/>
                </a:solidFill>
              </a:rPr>
              <a:t>orta</a:t>
            </a:r>
            <a:r>
              <a:rPr lang="en-US" sz="2400" dirty="0">
                <a:solidFill>
                  <a:srgbClr val="1188A3"/>
                </a:solidFill>
              </a:rPr>
              <a:t> </a:t>
            </a:r>
            <a:r>
              <a:rPr lang="en-US" sz="2400" dirty="0" err="1">
                <a:solidFill>
                  <a:srgbClr val="1188A3"/>
                </a:solidFill>
              </a:rPr>
              <a:t>vadede</a:t>
            </a:r>
            <a:r>
              <a:rPr lang="en-US" sz="2400" dirty="0">
                <a:solidFill>
                  <a:srgbClr val="1188A3"/>
                </a:solidFill>
              </a:rPr>
              <a:t>) </a:t>
            </a:r>
            <a:r>
              <a:rPr lang="en-US" sz="2400" dirty="0" err="1">
                <a:solidFill>
                  <a:srgbClr val="1188A3"/>
                </a:solidFill>
              </a:rPr>
              <a:t>elde</a:t>
            </a:r>
            <a:r>
              <a:rPr lang="en-US" sz="2400" dirty="0">
                <a:solidFill>
                  <a:srgbClr val="1188A3"/>
                </a:solidFill>
              </a:rPr>
              <a:t> </a:t>
            </a:r>
            <a:r>
              <a:rPr lang="en-US" sz="2400" dirty="0" err="1">
                <a:solidFill>
                  <a:srgbClr val="1188A3"/>
                </a:solidFill>
              </a:rPr>
              <a:t>etmek</a:t>
            </a:r>
            <a:r>
              <a:rPr lang="en-US" sz="2400" dirty="0">
                <a:solidFill>
                  <a:srgbClr val="1188A3"/>
                </a:solidFill>
              </a:rPr>
              <a:t> </a:t>
            </a:r>
            <a:r>
              <a:rPr lang="en-US" sz="2400" dirty="0" err="1">
                <a:solidFill>
                  <a:srgbClr val="1188A3"/>
                </a:solidFill>
              </a:rPr>
              <a:t>istiyorsunuz</a:t>
            </a:r>
            <a:r>
              <a:rPr lang="en-US" sz="2400" dirty="0">
                <a:solidFill>
                  <a:srgbClr val="1188A3"/>
                </a:solidFill>
              </a:rPr>
              <a:t>? </a:t>
            </a:r>
            <a:r>
              <a:rPr lang="en-US" sz="2400" b="1" dirty="0">
                <a:solidFill>
                  <a:srgbClr val="1188A3"/>
                </a:solidFill>
              </a:rPr>
              <a:t>SONUÇ</a:t>
            </a:r>
            <a:endParaRPr lang="en-US" sz="2400" b="1" dirty="0">
              <a:solidFill>
                <a:srgbClr val="1188A3"/>
              </a:solidFill>
            </a:endParaRPr>
          </a:p>
          <a:p>
            <a:pPr marL="541338" indent="-541338">
              <a:lnSpc>
                <a:spcPct val="150000"/>
              </a:lnSpc>
              <a:buFont typeface="Wingdings" panose="05000000000000000000" pitchFamily="2" charset="2"/>
              <a:buChar char="ü"/>
            </a:pPr>
            <a:r>
              <a:rPr lang="en-US" sz="2400" dirty="0" err="1">
                <a:solidFill>
                  <a:srgbClr val="6D6E6C"/>
                </a:solidFill>
              </a:rPr>
              <a:t>Aradığınız</a:t>
            </a:r>
            <a:r>
              <a:rPr lang="en-US" sz="2400" dirty="0">
                <a:solidFill>
                  <a:srgbClr val="6D6E6C"/>
                </a:solidFill>
              </a:rPr>
              <a:t> </a:t>
            </a:r>
            <a:r>
              <a:rPr lang="en-US" sz="2400" dirty="0" err="1">
                <a:solidFill>
                  <a:srgbClr val="6D6E6C"/>
                </a:solidFill>
              </a:rPr>
              <a:t>nihai</a:t>
            </a:r>
            <a:r>
              <a:rPr lang="en-US" sz="2400" dirty="0">
                <a:solidFill>
                  <a:srgbClr val="6D6E6C"/>
                </a:solidFill>
              </a:rPr>
              <a:t> </a:t>
            </a:r>
            <a:r>
              <a:rPr lang="en-US" sz="2400" dirty="0" err="1">
                <a:solidFill>
                  <a:srgbClr val="6D6E6C"/>
                </a:solidFill>
              </a:rPr>
              <a:t>sonuç</a:t>
            </a:r>
            <a:r>
              <a:rPr lang="en-US" sz="2400" dirty="0">
                <a:solidFill>
                  <a:srgbClr val="6D6E6C"/>
                </a:solidFill>
              </a:rPr>
              <a:t> </a:t>
            </a:r>
            <a:r>
              <a:rPr lang="en-US" sz="2400" dirty="0" err="1">
                <a:solidFill>
                  <a:srgbClr val="6D6E6C"/>
                </a:solidFill>
              </a:rPr>
              <a:t>nedir</a:t>
            </a:r>
            <a:r>
              <a:rPr lang="en-US" sz="2400" dirty="0">
                <a:solidFill>
                  <a:srgbClr val="6D6E6C"/>
                </a:solidFill>
              </a:rPr>
              <a:t>? </a:t>
            </a:r>
            <a:r>
              <a:rPr lang="tr-TR" sz="2400" b="1" dirty="0" smtClean="0">
                <a:solidFill>
                  <a:srgbClr val="6D6E6C"/>
                </a:solidFill>
              </a:rPr>
              <a:t>ETKİ</a:t>
            </a:r>
            <a:endParaRPr lang="en-US" sz="2400" b="1" dirty="0" smtClean="0">
              <a:solidFill>
                <a:srgbClr val="6D6E6C"/>
              </a:solidFill>
            </a:endParaRPr>
          </a:p>
          <a:p>
            <a:pPr marL="541338" indent="-541338">
              <a:lnSpc>
                <a:spcPct val="150000"/>
              </a:lnSpc>
              <a:buFont typeface="Wingdings" panose="05000000000000000000" pitchFamily="2" charset="2"/>
              <a:buChar char="ü"/>
            </a:pPr>
            <a:r>
              <a:rPr lang="en-US" sz="2400" dirty="0" err="1">
                <a:solidFill>
                  <a:srgbClr val="92D050"/>
                </a:solidFill>
              </a:rPr>
              <a:t>Faaliyeti</a:t>
            </a:r>
            <a:r>
              <a:rPr lang="en-US" sz="2400" dirty="0">
                <a:solidFill>
                  <a:srgbClr val="92D050"/>
                </a:solidFill>
              </a:rPr>
              <a:t>/</a:t>
            </a:r>
            <a:r>
              <a:rPr lang="en-US" sz="2400" dirty="0" err="1">
                <a:solidFill>
                  <a:srgbClr val="92D050"/>
                </a:solidFill>
              </a:rPr>
              <a:t>faaliyetleri</a:t>
            </a:r>
            <a:r>
              <a:rPr lang="en-US" sz="2400" dirty="0">
                <a:solidFill>
                  <a:srgbClr val="92D050"/>
                </a:solidFill>
              </a:rPr>
              <a:t> </a:t>
            </a:r>
            <a:r>
              <a:rPr lang="en-US" sz="2400" dirty="0" err="1">
                <a:solidFill>
                  <a:srgbClr val="92D050"/>
                </a:solidFill>
              </a:rPr>
              <a:t>hangi</a:t>
            </a:r>
            <a:r>
              <a:rPr lang="en-US" sz="2400" dirty="0">
                <a:solidFill>
                  <a:srgbClr val="92D050"/>
                </a:solidFill>
              </a:rPr>
              <a:t> zaman </a:t>
            </a:r>
            <a:r>
              <a:rPr lang="en-US" sz="2400" dirty="0" err="1">
                <a:solidFill>
                  <a:srgbClr val="92D050"/>
                </a:solidFill>
              </a:rPr>
              <a:t>diliminde</a:t>
            </a:r>
            <a:r>
              <a:rPr lang="en-US" sz="2400" dirty="0">
                <a:solidFill>
                  <a:srgbClr val="92D050"/>
                </a:solidFill>
              </a:rPr>
              <a:t> </a:t>
            </a:r>
            <a:r>
              <a:rPr lang="en-US" sz="2400" dirty="0" err="1">
                <a:solidFill>
                  <a:srgbClr val="92D050"/>
                </a:solidFill>
              </a:rPr>
              <a:t>gerçekleştirecek</a:t>
            </a:r>
            <a:r>
              <a:rPr lang="en-US" sz="2400" dirty="0">
                <a:solidFill>
                  <a:srgbClr val="92D050"/>
                </a:solidFill>
              </a:rPr>
              <a:t> </a:t>
            </a:r>
            <a:r>
              <a:rPr lang="en-US" sz="2400" dirty="0" err="1">
                <a:solidFill>
                  <a:srgbClr val="92D050"/>
                </a:solidFill>
              </a:rPr>
              <a:t>ve</a:t>
            </a:r>
            <a:r>
              <a:rPr lang="en-US" sz="2400" dirty="0">
                <a:solidFill>
                  <a:srgbClr val="92D050"/>
                </a:solidFill>
              </a:rPr>
              <a:t> </a:t>
            </a:r>
            <a:r>
              <a:rPr lang="en-US" sz="2400" dirty="0" err="1">
                <a:solidFill>
                  <a:srgbClr val="92D050"/>
                </a:solidFill>
              </a:rPr>
              <a:t>sonuçlarınıza</a:t>
            </a:r>
            <a:r>
              <a:rPr lang="en-US" sz="2400" dirty="0">
                <a:solidFill>
                  <a:srgbClr val="92D050"/>
                </a:solidFill>
              </a:rPr>
              <a:t> </a:t>
            </a:r>
            <a:r>
              <a:rPr lang="en-US" sz="2400" dirty="0" err="1">
                <a:solidFill>
                  <a:srgbClr val="92D050"/>
                </a:solidFill>
              </a:rPr>
              <a:t>ulaşacaksınız</a:t>
            </a:r>
            <a:r>
              <a:rPr lang="en-US" sz="2400" dirty="0">
                <a:solidFill>
                  <a:srgbClr val="92D050"/>
                </a:solidFill>
              </a:rPr>
              <a:t>? </a:t>
            </a:r>
            <a:r>
              <a:rPr lang="en-US" sz="2400" b="1" dirty="0">
                <a:solidFill>
                  <a:srgbClr val="92D050"/>
                </a:solidFill>
              </a:rPr>
              <a:t>ZAMAN ARALIĞI</a:t>
            </a:r>
            <a:endParaRPr lang="en-US" sz="2400" b="1" dirty="0" smtClean="0">
              <a:solidFill>
                <a:srgbClr val="92D050"/>
              </a:solidFill>
            </a:endParaRPr>
          </a:p>
          <a:p>
            <a:pPr marL="541338" indent="-541338">
              <a:lnSpc>
                <a:spcPct val="150000"/>
              </a:lnSpc>
              <a:buFont typeface="Wingdings" panose="05000000000000000000" pitchFamily="2" charset="2"/>
              <a:buChar char="ü"/>
            </a:pPr>
            <a:r>
              <a:rPr lang="en-US" sz="2400" dirty="0" err="1">
                <a:solidFill>
                  <a:srgbClr val="28AF95"/>
                </a:solidFill>
              </a:rPr>
              <a:t>Belirlediğiniz</a:t>
            </a:r>
            <a:r>
              <a:rPr lang="en-US" sz="2400" dirty="0">
                <a:solidFill>
                  <a:srgbClr val="28AF95"/>
                </a:solidFill>
              </a:rPr>
              <a:t> zaman </a:t>
            </a:r>
            <a:r>
              <a:rPr lang="en-US" sz="2400" dirty="0" err="1">
                <a:solidFill>
                  <a:srgbClr val="28AF95"/>
                </a:solidFill>
              </a:rPr>
              <a:t>çerçevesi</a:t>
            </a:r>
            <a:r>
              <a:rPr lang="en-US" sz="2400" dirty="0">
                <a:solidFill>
                  <a:srgbClr val="28AF95"/>
                </a:solidFill>
              </a:rPr>
              <a:t> </a:t>
            </a:r>
            <a:r>
              <a:rPr lang="en-US" sz="2400" dirty="0" err="1">
                <a:solidFill>
                  <a:srgbClr val="28AF95"/>
                </a:solidFill>
              </a:rPr>
              <a:t>içinde</a:t>
            </a:r>
            <a:r>
              <a:rPr lang="en-US" sz="2400" dirty="0">
                <a:solidFill>
                  <a:srgbClr val="28AF95"/>
                </a:solidFill>
              </a:rPr>
              <a:t> </a:t>
            </a:r>
            <a:r>
              <a:rPr lang="en-US" sz="2400" dirty="0" err="1">
                <a:solidFill>
                  <a:srgbClr val="28AF95"/>
                </a:solidFill>
              </a:rPr>
              <a:t>tanımlanan</a:t>
            </a:r>
            <a:r>
              <a:rPr lang="en-US" sz="2400" dirty="0">
                <a:solidFill>
                  <a:srgbClr val="28AF95"/>
                </a:solidFill>
              </a:rPr>
              <a:t> </a:t>
            </a:r>
            <a:r>
              <a:rPr lang="en-US" sz="2400" dirty="0" err="1">
                <a:solidFill>
                  <a:srgbClr val="28AF95"/>
                </a:solidFill>
              </a:rPr>
              <a:t>sonuçlara</a:t>
            </a:r>
            <a:r>
              <a:rPr lang="en-US" sz="2400" dirty="0">
                <a:solidFill>
                  <a:srgbClr val="28AF95"/>
                </a:solidFill>
              </a:rPr>
              <a:t> </a:t>
            </a:r>
            <a:r>
              <a:rPr lang="en-US" sz="2400" dirty="0" err="1">
                <a:solidFill>
                  <a:srgbClr val="28AF95"/>
                </a:solidFill>
              </a:rPr>
              <a:t>ulaşmak</a:t>
            </a:r>
            <a:r>
              <a:rPr lang="en-US" sz="2400" dirty="0">
                <a:solidFill>
                  <a:srgbClr val="28AF95"/>
                </a:solidFill>
              </a:rPr>
              <a:t> </a:t>
            </a:r>
            <a:r>
              <a:rPr lang="en-US" sz="2400" dirty="0" err="1">
                <a:solidFill>
                  <a:srgbClr val="28AF95"/>
                </a:solidFill>
              </a:rPr>
              <a:t>için</a:t>
            </a:r>
            <a:r>
              <a:rPr lang="en-US" sz="2400" dirty="0">
                <a:solidFill>
                  <a:srgbClr val="28AF95"/>
                </a:solidFill>
              </a:rPr>
              <a:t> </a:t>
            </a:r>
            <a:r>
              <a:rPr lang="en-US" sz="2400" dirty="0" err="1">
                <a:solidFill>
                  <a:srgbClr val="28AF95"/>
                </a:solidFill>
              </a:rPr>
              <a:t>gerekli</a:t>
            </a:r>
            <a:r>
              <a:rPr lang="en-US" sz="2400" dirty="0">
                <a:solidFill>
                  <a:srgbClr val="28AF95"/>
                </a:solidFill>
              </a:rPr>
              <a:t> </a:t>
            </a:r>
            <a:r>
              <a:rPr lang="en-US" sz="2400" dirty="0" err="1">
                <a:solidFill>
                  <a:srgbClr val="28AF95"/>
                </a:solidFill>
              </a:rPr>
              <a:t>faaliyetleri</a:t>
            </a:r>
            <a:r>
              <a:rPr lang="en-US" sz="2400" dirty="0">
                <a:solidFill>
                  <a:srgbClr val="28AF95"/>
                </a:solidFill>
              </a:rPr>
              <a:t> </a:t>
            </a:r>
            <a:r>
              <a:rPr lang="en-US" sz="2400" dirty="0" err="1">
                <a:solidFill>
                  <a:srgbClr val="28AF95"/>
                </a:solidFill>
              </a:rPr>
              <a:t>yürütmek</a:t>
            </a:r>
            <a:r>
              <a:rPr lang="en-US" sz="2400" dirty="0">
                <a:solidFill>
                  <a:srgbClr val="28AF95"/>
                </a:solidFill>
              </a:rPr>
              <a:t> </a:t>
            </a:r>
            <a:r>
              <a:rPr lang="en-US" sz="2400" dirty="0" err="1">
                <a:solidFill>
                  <a:srgbClr val="28AF95"/>
                </a:solidFill>
              </a:rPr>
              <a:t>için</a:t>
            </a:r>
            <a:r>
              <a:rPr lang="en-US" sz="2400" dirty="0">
                <a:solidFill>
                  <a:srgbClr val="28AF95"/>
                </a:solidFill>
              </a:rPr>
              <a:t> </a:t>
            </a:r>
            <a:r>
              <a:rPr lang="en-US" sz="2400" dirty="0" err="1">
                <a:solidFill>
                  <a:srgbClr val="28AF95"/>
                </a:solidFill>
              </a:rPr>
              <a:t>hangi</a:t>
            </a:r>
            <a:r>
              <a:rPr lang="en-US" sz="2400" dirty="0">
                <a:solidFill>
                  <a:srgbClr val="28AF95"/>
                </a:solidFill>
              </a:rPr>
              <a:t> </a:t>
            </a:r>
            <a:r>
              <a:rPr lang="en-US" sz="2400" dirty="0" err="1">
                <a:solidFill>
                  <a:srgbClr val="28AF95"/>
                </a:solidFill>
              </a:rPr>
              <a:t>kaynaklara</a:t>
            </a:r>
            <a:r>
              <a:rPr lang="en-US" sz="2400" dirty="0">
                <a:solidFill>
                  <a:srgbClr val="28AF95"/>
                </a:solidFill>
              </a:rPr>
              <a:t> (</a:t>
            </a:r>
            <a:r>
              <a:rPr lang="en-US" sz="2400" dirty="0" err="1">
                <a:solidFill>
                  <a:srgbClr val="28AF95"/>
                </a:solidFill>
              </a:rPr>
              <a:t>insan</a:t>
            </a:r>
            <a:r>
              <a:rPr lang="en-US" sz="2400" dirty="0">
                <a:solidFill>
                  <a:srgbClr val="28AF95"/>
                </a:solidFill>
              </a:rPr>
              <a:t>, </a:t>
            </a:r>
            <a:r>
              <a:rPr lang="en-US" sz="2400" dirty="0" err="1">
                <a:solidFill>
                  <a:srgbClr val="28AF95"/>
                </a:solidFill>
              </a:rPr>
              <a:t>finansal</a:t>
            </a:r>
            <a:r>
              <a:rPr lang="en-US" sz="2400" dirty="0">
                <a:solidFill>
                  <a:srgbClr val="28AF95"/>
                </a:solidFill>
              </a:rPr>
              <a:t> vb.) </a:t>
            </a:r>
            <a:r>
              <a:rPr lang="en-US" sz="2400" dirty="0" err="1">
                <a:solidFill>
                  <a:srgbClr val="28AF95"/>
                </a:solidFill>
              </a:rPr>
              <a:t>ihtiyacınız</a:t>
            </a:r>
            <a:r>
              <a:rPr lang="en-US" sz="2400" dirty="0">
                <a:solidFill>
                  <a:srgbClr val="28AF95"/>
                </a:solidFill>
              </a:rPr>
              <a:t> </a:t>
            </a:r>
            <a:r>
              <a:rPr lang="en-US" sz="2400" dirty="0" err="1">
                <a:solidFill>
                  <a:srgbClr val="28AF95"/>
                </a:solidFill>
              </a:rPr>
              <a:t>olacak</a:t>
            </a:r>
            <a:r>
              <a:rPr lang="en-US" sz="2400" dirty="0">
                <a:solidFill>
                  <a:srgbClr val="28AF95"/>
                </a:solidFill>
              </a:rPr>
              <a:t>? </a:t>
            </a:r>
            <a:r>
              <a:rPr lang="en-US" sz="2400" b="1" dirty="0" smtClean="0">
                <a:solidFill>
                  <a:srgbClr val="28AF95"/>
                </a:solidFill>
              </a:rPr>
              <a:t>GİR</a:t>
            </a:r>
            <a:r>
              <a:rPr lang="tr-TR" sz="2400" b="1" dirty="0" smtClean="0">
                <a:solidFill>
                  <a:srgbClr val="28AF95"/>
                </a:solidFill>
              </a:rPr>
              <a:t>Dİ</a:t>
            </a:r>
            <a:endParaRPr lang="en-US" sz="2400" b="1" dirty="0">
              <a:solidFill>
                <a:srgbClr val="28AF95"/>
              </a:solidFill>
            </a:endParaRPr>
          </a:p>
        </p:txBody>
      </p:sp>
      <p:sp>
        <p:nvSpPr>
          <p:cNvPr id="7" name="Rectangle 6"/>
          <p:cNvSpPr/>
          <p:nvPr/>
        </p:nvSpPr>
        <p:spPr>
          <a:xfrm>
            <a:off x="613507" y="1219547"/>
            <a:ext cx="8022493" cy="461665"/>
          </a:xfrm>
          <a:prstGeom prst="rect">
            <a:avLst/>
          </a:prstGeom>
        </p:spPr>
        <p:txBody>
          <a:bodyPr wrap="square">
            <a:spAutoFit/>
          </a:bodyPr>
          <a:lstStyle/>
          <a:p>
            <a:r>
              <a:rPr lang="bs-Latn-BA" sz="2400" i="1" dirty="0">
                <a:solidFill>
                  <a:srgbClr val="92D050"/>
                </a:solidFill>
              </a:rPr>
              <a:t>Eylem Planınız hangi Anahtar Soruları yanıtlamalıdır?</a:t>
            </a:r>
            <a:endParaRPr lang="en-GB" sz="2400" i="1" dirty="0">
              <a:solidFill>
                <a:srgbClr val="92D050"/>
              </a:solidFill>
            </a:endParaRPr>
          </a:p>
        </p:txBody>
      </p:sp>
      <p:sp>
        <p:nvSpPr>
          <p:cNvPr id="5" name="Text Placeholder 2">
            <a:extLst>
              <a:ext uri="{FF2B5EF4-FFF2-40B4-BE49-F238E27FC236}">
                <a16:creationId xmlns:a16="http://schemas.microsoft.com/office/drawing/2014/main" xmlns="" id="{33394733-2F0D-48C5-9C1C-54BF17122633}"/>
              </a:ext>
            </a:extLst>
          </p:cNvPr>
          <p:cNvSpPr txBox="1">
            <a:spLocks/>
          </p:cNvSpPr>
          <p:nvPr/>
        </p:nvSpPr>
        <p:spPr>
          <a:xfrm>
            <a:off x="209283" y="158424"/>
            <a:ext cx="2467242"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b="1" dirty="0" smtClean="0">
                <a:solidFill>
                  <a:prstClr val="white"/>
                </a:solidFill>
                <a:highlight>
                  <a:srgbClr val="92D050"/>
                </a:highlight>
              </a:rPr>
              <a:t>SORULAR</a:t>
            </a:r>
            <a:endParaRPr lang="en-US" b="1" dirty="0">
              <a:solidFill>
                <a:prstClr val="white"/>
              </a:solidFill>
            </a:endParaRPr>
          </a:p>
        </p:txBody>
      </p:sp>
    </p:spTree>
    <p:extLst>
      <p:ext uri="{BB962C8B-B14F-4D97-AF65-F5344CB8AC3E}">
        <p14:creationId xmlns:p14="http://schemas.microsoft.com/office/powerpoint/2010/main" val="2884272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9383922" y="1869454"/>
            <a:ext cx="1760902" cy="661209"/>
          </a:xfrm>
          <a:prstGeom prst="rect">
            <a:avLst/>
          </a:prstGeom>
          <a:solidFill>
            <a:srgbClr val="AED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29"/>
          <p:cNvSpPr/>
          <p:nvPr/>
        </p:nvSpPr>
        <p:spPr>
          <a:xfrm>
            <a:off x="7191165" y="1862256"/>
            <a:ext cx="1907717" cy="661209"/>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Pentagon 28"/>
          <p:cNvSpPr/>
          <p:nvPr/>
        </p:nvSpPr>
        <p:spPr>
          <a:xfrm>
            <a:off x="5066444" y="1862257"/>
            <a:ext cx="1907717" cy="661209"/>
          </a:xfrm>
          <a:prstGeom prst="homePlat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Pentagon 27"/>
          <p:cNvSpPr/>
          <p:nvPr/>
        </p:nvSpPr>
        <p:spPr>
          <a:xfrm>
            <a:off x="2894334" y="1862259"/>
            <a:ext cx="1907717" cy="661209"/>
          </a:xfrm>
          <a:prstGeom prst="homePlat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entagon 2"/>
          <p:cNvSpPr/>
          <p:nvPr/>
        </p:nvSpPr>
        <p:spPr>
          <a:xfrm>
            <a:off x="701577" y="1862258"/>
            <a:ext cx="1907717" cy="661209"/>
          </a:xfrm>
          <a:prstGeom prst="homePlat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1"/>
          <p:cNvSpPr>
            <a:spLocks noGrp="1"/>
          </p:cNvSpPr>
          <p:nvPr>
            <p:ph type="body" sz="quarter" idx="29"/>
          </p:nvPr>
        </p:nvSpPr>
        <p:spPr>
          <a:xfrm>
            <a:off x="10764" y="706794"/>
            <a:ext cx="12181236" cy="582221"/>
          </a:xfrm>
        </p:spPr>
        <p:txBody>
          <a:bodyPr>
            <a:normAutofit/>
          </a:bodyPr>
          <a:lstStyle/>
          <a:p>
            <a:r>
              <a:rPr lang="en-US" sz="3200" i="1" dirty="0" err="1">
                <a:solidFill>
                  <a:srgbClr val="1188A3"/>
                </a:solidFill>
              </a:rPr>
              <a:t>Bilgi</a:t>
            </a:r>
            <a:r>
              <a:rPr lang="en-US" sz="3200" i="1" dirty="0">
                <a:solidFill>
                  <a:srgbClr val="1188A3"/>
                </a:solidFill>
              </a:rPr>
              <a:t>, </a:t>
            </a:r>
            <a:r>
              <a:rPr lang="en-US" sz="3200" i="1" dirty="0" err="1">
                <a:solidFill>
                  <a:srgbClr val="1188A3"/>
                </a:solidFill>
              </a:rPr>
              <a:t>eylem</a:t>
            </a:r>
            <a:r>
              <a:rPr lang="en-US" sz="3200" i="1" dirty="0">
                <a:solidFill>
                  <a:srgbClr val="1188A3"/>
                </a:solidFill>
              </a:rPr>
              <a:t> </a:t>
            </a:r>
            <a:r>
              <a:rPr lang="en-US" sz="3200" i="1" dirty="0" err="1">
                <a:solidFill>
                  <a:srgbClr val="1188A3"/>
                </a:solidFill>
              </a:rPr>
              <a:t>ve</a:t>
            </a:r>
            <a:r>
              <a:rPr lang="en-US" sz="3200" i="1" dirty="0">
                <a:solidFill>
                  <a:srgbClr val="1188A3"/>
                </a:solidFill>
              </a:rPr>
              <a:t> </a:t>
            </a:r>
            <a:r>
              <a:rPr lang="en-US" sz="3200" i="1" dirty="0" err="1">
                <a:solidFill>
                  <a:srgbClr val="1188A3"/>
                </a:solidFill>
              </a:rPr>
              <a:t>sonuçları</a:t>
            </a:r>
            <a:r>
              <a:rPr lang="en-US" sz="3200" i="1" dirty="0">
                <a:solidFill>
                  <a:srgbClr val="1188A3"/>
                </a:solidFill>
              </a:rPr>
              <a:t> </a:t>
            </a:r>
            <a:r>
              <a:rPr lang="en-US" sz="3200" i="1" dirty="0" err="1">
                <a:solidFill>
                  <a:srgbClr val="1188A3"/>
                </a:solidFill>
              </a:rPr>
              <a:t>özetlemek</a:t>
            </a:r>
            <a:r>
              <a:rPr lang="en-US" sz="3200" i="1" dirty="0">
                <a:solidFill>
                  <a:srgbClr val="1188A3"/>
                </a:solidFill>
              </a:rPr>
              <a:t> </a:t>
            </a:r>
            <a:r>
              <a:rPr lang="en-US" sz="3200" i="1" dirty="0" err="1">
                <a:solidFill>
                  <a:srgbClr val="1188A3"/>
                </a:solidFill>
              </a:rPr>
              <a:t>için</a:t>
            </a:r>
            <a:r>
              <a:rPr lang="en-US" sz="3200" i="1" dirty="0">
                <a:solidFill>
                  <a:srgbClr val="1188A3"/>
                </a:solidFill>
              </a:rPr>
              <a:t> </a:t>
            </a:r>
            <a:r>
              <a:rPr lang="en-US" sz="3200" i="1" dirty="0" err="1">
                <a:solidFill>
                  <a:srgbClr val="1188A3"/>
                </a:solidFill>
              </a:rPr>
              <a:t>bir</a:t>
            </a:r>
            <a:r>
              <a:rPr lang="en-US" sz="3200" i="1" dirty="0">
                <a:solidFill>
                  <a:srgbClr val="1188A3"/>
                </a:solidFill>
              </a:rPr>
              <a:t> </a:t>
            </a:r>
            <a:r>
              <a:rPr lang="en-US" sz="3200" i="1" dirty="0" err="1">
                <a:solidFill>
                  <a:srgbClr val="1188A3"/>
                </a:solidFill>
              </a:rPr>
              <a:t>Eylem</a:t>
            </a:r>
            <a:r>
              <a:rPr lang="en-US" sz="3200" i="1" dirty="0">
                <a:solidFill>
                  <a:srgbClr val="1188A3"/>
                </a:solidFill>
              </a:rPr>
              <a:t> </a:t>
            </a:r>
            <a:r>
              <a:rPr lang="en-US" sz="3200" i="1" dirty="0" err="1">
                <a:solidFill>
                  <a:srgbClr val="1188A3"/>
                </a:solidFill>
              </a:rPr>
              <a:t>Planı</a:t>
            </a:r>
            <a:r>
              <a:rPr lang="en-US" sz="3200" i="1" dirty="0">
                <a:solidFill>
                  <a:srgbClr val="1188A3"/>
                </a:solidFill>
              </a:rPr>
              <a:t> </a:t>
            </a:r>
            <a:r>
              <a:rPr lang="en-US" sz="3200" i="1" dirty="0" err="1">
                <a:solidFill>
                  <a:srgbClr val="1188A3"/>
                </a:solidFill>
              </a:rPr>
              <a:t>kılavuzu</a:t>
            </a:r>
            <a:endParaRPr lang="en-GB" sz="3200" i="1" dirty="0">
              <a:solidFill>
                <a:srgbClr val="1188A3"/>
              </a:solidFill>
            </a:endParaRPr>
          </a:p>
        </p:txBody>
      </p:sp>
      <p:sp>
        <p:nvSpPr>
          <p:cNvPr id="5" name="Marcador de texto 2"/>
          <p:cNvSpPr>
            <a:spLocks noGrp="1"/>
          </p:cNvSpPr>
          <p:nvPr>
            <p:ph type="body" sz="quarter" idx="4294967295"/>
          </p:nvPr>
        </p:nvSpPr>
        <p:spPr>
          <a:xfrm>
            <a:off x="552896" y="1915441"/>
            <a:ext cx="1954800" cy="582221"/>
          </a:xfrm>
          <a:prstGeom prst="rect">
            <a:avLst/>
          </a:prstGeom>
        </p:spPr>
        <p:txBody>
          <a:bodyPr>
            <a:noAutofit/>
          </a:bodyPr>
          <a:lstStyle/>
          <a:p>
            <a:pPr marL="0" indent="0" algn="ctr">
              <a:buNone/>
            </a:pPr>
            <a:r>
              <a:rPr lang="tr-TR" sz="3200" b="1" dirty="0" smtClean="0">
                <a:solidFill>
                  <a:schemeClr val="bg1"/>
                </a:solidFill>
              </a:rPr>
              <a:t>Girdiler</a:t>
            </a:r>
            <a:endParaRPr lang="en-US" dirty="0">
              <a:solidFill>
                <a:schemeClr val="bg1"/>
              </a:solidFill>
            </a:endParaRPr>
          </a:p>
        </p:txBody>
      </p:sp>
      <p:sp>
        <p:nvSpPr>
          <p:cNvPr id="6" name="Marcador de texto 2"/>
          <p:cNvSpPr>
            <a:spLocks noGrp="1"/>
          </p:cNvSpPr>
          <p:nvPr>
            <p:ph type="body" sz="quarter" idx="4294967295"/>
          </p:nvPr>
        </p:nvSpPr>
        <p:spPr>
          <a:xfrm>
            <a:off x="2631721" y="1908949"/>
            <a:ext cx="2304714" cy="582221"/>
          </a:xfrm>
          <a:prstGeom prst="rect">
            <a:avLst/>
          </a:prstGeom>
        </p:spPr>
        <p:txBody>
          <a:bodyPr>
            <a:noAutofit/>
          </a:bodyPr>
          <a:lstStyle/>
          <a:p>
            <a:pPr marL="0" indent="0" algn="ctr">
              <a:buNone/>
            </a:pPr>
            <a:r>
              <a:rPr lang="tr-TR" sz="3200" b="1" dirty="0" smtClean="0">
                <a:solidFill>
                  <a:schemeClr val="bg1"/>
                </a:solidFill>
              </a:rPr>
              <a:t>Faaliyetler</a:t>
            </a:r>
            <a:endParaRPr lang="en-US" dirty="0">
              <a:solidFill>
                <a:schemeClr val="bg1"/>
              </a:solidFill>
            </a:endParaRPr>
          </a:p>
        </p:txBody>
      </p:sp>
      <p:sp>
        <p:nvSpPr>
          <p:cNvPr id="7" name="Marcador de texto 2"/>
          <p:cNvSpPr>
            <a:spLocks noGrp="1"/>
          </p:cNvSpPr>
          <p:nvPr>
            <p:ph type="body" sz="quarter" idx="4294967295"/>
          </p:nvPr>
        </p:nvSpPr>
        <p:spPr>
          <a:xfrm>
            <a:off x="4825334" y="1902457"/>
            <a:ext cx="2304714" cy="582221"/>
          </a:xfrm>
          <a:prstGeom prst="rect">
            <a:avLst/>
          </a:prstGeom>
        </p:spPr>
        <p:txBody>
          <a:bodyPr>
            <a:noAutofit/>
          </a:bodyPr>
          <a:lstStyle/>
          <a:p>
            <a:pPr marL="0" indent="0" algn="ctr">
              <a:buNone/>
            </a:pPr>
            <a:r>
              <a:rPr lang="tr-TR" sz="3200" b="1" dirty="0" smtClean="0">
                <a:solidFill>
                  <a:schemeClr val="bg1"/>
                </a:solidFill>
              </a:rPr>
              <a:t>Çıktılar</a:t>
            </a:r>
            <a:endParaRPr lang="en-US" dirty="0">
              <a:solidFill>
                <a:schemeClr val="bg1"/>
              </a:solidFill>
            </a:endParaRPr>
          </a:p>
        </p:txBody>
      </p:sp>
      <p:sp>
        <p:nvSpPr>
          <p:cNvPr id="8" name="Marcador de texto 2"/>
          <p:cNvSpPr>
            <a:spLocks noGrp="1"/>
          </p:cNvSpPr>
          <p:nvPr>
            <p:ph type="body" sz="quarter" idx="4294967295"/>
          </p:nvPr>
        </p:nvSpPr>
        <p:spPr>
          <a:xfrm>
            <a:off x="6951691" y="1945884"/>
            <a:ext cx="2304714" cy="582221"/>
          </a:xfrm>
          <a:prstGeom prst="rect">
            <a:avLst/>
          </a:prstGeom>
        </p:spPr>
        <p:txBody>
          <a:bodyPr>
            <a:noAutofit/>
          </a:bodyPr>
          <a:lstStyle/>
          <a:p>
            <a:pPr marL="0" indent="0" algn="ctr">
              <a:buNone/>
            </a:pPr>
            <a:r>
              <a:rPr lang="tr-TR" sz="3200" b="1" dirty="0" smtClean="0">
                <a:solidFill>
                  <a:schemeClr val="bg1"/>
                </a:solidFill>
              </a:rPr>
              <a:t>Sonuçlar</a:t>
            </a:r>
            <a:endParaRPr lang="en-US" dirty="0">
              <a:solidFill>
                <a:schemeClr val="bg1"/>
              </a:solidFill>
            </a:endParaRPr>
          </a:p>
        </p:txBody>
      </p:sp>
      <p:sp>
        <p:nvSpPr>
          <p:cNvPr id="9" name="Marcador de texto 2"/>
          <p:cNvSpPr>
            <a:spLocks noGrp="1"/>
          </p:cNvSpPr>
          <p:nvPr>
            <p:ph type="body" sz="quarter" idx="4294967295"/>
          </p:nvPr>
        </p:nvSpPr>
        <p:spPr>
          <a:xfrm>
            <a:off x="9098882" y="1901754"/>
            <a:ext cx="2304714" cy="582221"/>
          </a:xfrm>
          <a:prstGeom prst="rect">
            <a:avLst/>
          </a:prstGeom>
        </p:spPr>
        <p:txBody>
          <a:bodyPr>
            <a:noAutofit/>
          </a:bodyPr>
          <a:lstStyle/>
          <a:p>
            <a:pPr marL="0" indent="0" algn="ctr">
              <a:buNone/>
            </a:pPr>
            <a:r>
              <a:rPr lang="tr-TR" sz="3200" b="1" dirty="0" smtClean="0">
                <a:solidFill>
                  <a:schemeClr val="bg1"/>
                </a:solidFill>
              </a:rPr>
              <a:t>Etkiler</a:t>
            </a:r>
            <a:endParaRPr lang="en-US" dirty="0">
              <a:solidFill>
                <a:schemeClr val="bg1"/>
              </a:solidFill>
            </a:endParaRPr>
          </a:p>
        </p:txBody>
      </p:sp>
      <p:sp>
        <p:nvSpPr>
          <p:cNvPr id="10" name="Rectangle 9"/>
          <p:cNvSpPr/>
          <p:nvPr/>
        </p:nvSpPr>
        <p:spPr>
          <a:xfrm>
            <a:off x="570999" y="2779656"/>
            <a:ext cx="1989667" cy="1323439"/>
          </a:xfrm>
          <a:prstGeom prst="rect">
            <a:avLst/>
          </a:prstGeom>
        </p:spPr>
        <p:txBody>
          <a:bodyPr wrap="square">
            <a:spAutoFit/>
          </a:bodyPr>
          <a:lstStyle/>
          <a:p>
            <a:pPr algn="ctr"/>
            <a:r>
              <a:rPr lang="bs-Latn-BA" sz="2000" dirty="0">
                <a:solidFill>
                  <a:srgbClr val="6D6E6C"/>
                </a:solidFill>
              </a:rPr>
              <a:t>Programınızı çalıştırmak için belirli kaynaklara ihtiyaç vardır</a:t>
            </a:r>
            <a:endParaRPr lang="en-US" sz="2000" dirty="0">
              <a:solidFill>
                <a:srgbClr val="6D6E6C"/>
              </a:solidFill>
            </a:endParaRPr>
          </a:p>
        </p:txBody>
      </p:sp>
      <p:sp>
        <p:nvSpPr>
          <p:cNvPr id="11" name="Rectangle 10"/>
          <p:cNvSpPr/>
          <p:nvPr/>
        </p:nvSpPr>
        <p:spPr>
          <a:xfrm>
            <a:off x="2749103" y="2776331"/>
            <a:ext cx="1989667" cy="2246769"/>
          </a:xfrm>
          <a:prstGeom prst="rect">
            <a:avLst/>
          </a:prstGeom>
        </p:spPr>
        <p:txBody>
          <a:bodyPr wrap="square">
            <a:spAutoFit/>
          </a:bodyPr>
          <a:lstStyle/>
          <a:p>
            <a:pPr algn="ctr"/>
            <a:r>
              <a:rPr lang="bs-Latn-BA" sz="2000" dirty="0">
                <a:solidFill>
                  <a:srgbClr val="6D6E6C"/>
                </a:solidFill>
              </a:rPr>
              <a:t>Bunlara erişiminiz varsa, planladığınız etkinlikleri gerçekleştirmek için bunları kullanabilirsiniz.</a:t>
            </a:r>
            <a:endParaRPr lang="en-US" sz="2000" dirty="0">
              <a:solidFill>
                <a:srgbClr val="6D6E6C"/>
              </a:solidFill>
            </a:endParaRPr>
          </a:p>
        </p:txBody>
      </p:sp>
      <p:sp>
        <p:nvSpPr>
          <p:cNvPr id="12" name="Rectangle 11"/>
          <p:cNvSpPr/>
          <p:nvPr/>
        </p:nvSpPr>
        <p:spPr>
          <a:xfrm>
            <a:off x="4962024" y="2776331"/>
            <a:ext cx="1989667" cy="2554545"/>
          </a:xfrm>
          <a:prstGeom prst="rect">
            <a:avLst/>
          </a:prstGeom>
        </p:spPr>
        <p:txBody>
          <a:bodyPr wrap="square">
            <a:spAutoFit/>
          </a:bodyPr>
          <a:lstStyle/>
          <a:p>
            <a:pPr algn="ctr"/>
            <a:r>
              <a:rPr lang="bs-Latn-BA" sz="2000" dirty="0">
                <a:solidFill>
                  <a:srgbClr val="6D6E6C"/>
                </a:solidFill>
              </a:rPr>
              <a:t>Planladığınız faaliyetleri başarırsanız, umarım istediğiniz miktarda ürün ve/veya hizmet sunabilirsiniz.</a:t>
            </a:r>
            <a:endParaRPr lang="en-US" sz="2000" dirty="0">
              <a:solidFill>
                <a:srgbClr val="6D6E6C"/>
              </a:solidFill>
            </a:endParaRPr>
          </a:p>
        </p:txBody>
      </p:sp>
      <p:sp>
        <p:nvSpPr>
          <p:cNvPr id="13" name="Rectangle 12"/>
          <p:cNvSpPr/>
          <p:nvPr/>
        </p:nvSpPr>
        <p:spPr>
          <a:xfrm>
            <a:off x="7130048" y="2778271"/>
            <a:ext cx="1989667" cy="2554545"/>
          </a:xfrm>
          <a:prstGeom prst="rect">
            <a:avLst/>
          </a:prstGeom>
        </p:spPr>
        <p:txBody>
          <a:bodyPr wrap="square">
            <a:spAutoFit/>
          </a:bodyPr>
          <a:lstStyle/>
          <a:p>
            <a:pPr algn="ctr"/>
            <a:r>
              <a:rPr lang="bs-Latn-BA" sz="2000" dirty="0">
                <a:solidFill>
                  <a:srgbClr val="6D6E6C"/>
                </a:solidFill>
              </a:rPr>
              <a:t>Planladığınız etkinlikleri istediğiniz ölçüde gerçekleştirirseniz, katılımcılarınız belirli şekillerde fayda sağlayacaktır.</a:t>
            </a:r>
            <a:endParaRPr lang="en-US" sz="2000" dirty="0">
              <a:solidFill>
                <a:srgbClr val="6D6E6C"/>
              </a:solidFill>
            </a:endParaRPr>
          </a:p>
        </p:txBody>
      </p:sp>
      <p:sp>
        <p:nvSpPr>
          <p:cNvPr id="14" name="Rectangle 13"/>
          <p:cNvSpPr/>
          <p:nvPr/>
        </p:nvSpPr>
        <p:spPr>
          <a:xfrm>
            <a:off x="9269538" y="2802185"/>
            <a:ext cx="2305815" cy="2554545"/>
          </a:xfrm>
          <a:prstGeom prst="rect">
            <a:avLst/>
          </a:prstGeom>
        </p:spPr>
        <p:txBody>
          <a:bodyPr wrap="square">
            <a:spAutoFit/>
          </a:bodyPr>
          <a:lstStyle/>
          <a:p>
            <a:pPr algn="ctr"/>
            <a:r>
              <a:rPr lang="bs-Latn-BA" sz="2000" dirty="0">
                <a:solidFill>
                  <a:srgbClr val="6D6E6C"/>
                </a:solidFill>
              </a:rPr>
              <a:t>Katılımcılara sağlanan bu faydalar sağlanırsa, organizasyonlarda, topluluklarda veya sistemlerde belirli değişikliklerin olması beklenebilir.</a:t>
            </a:r>
            <a:endParaRPr lang="en-US" sz="2000" dirty="0">
              <a:solidFill>
                <a:srgbClr val="6D6E6C"/>
              </a:solidFill>
            </a:endParaRPr>
          </a:p>
        </p:txBody>
      </p:sp>
      <p:cxnSp>
        <p:nvCxnSpPr>
          <p:cNvPr id="15" name="Straight Connector 14"/>
          <p:cNvCxnSpPr/>
          <p:nvPr/>
        </p:nvCxnSpPr>
        <p:spPr>
          <a:xfrm>
            <a:off x="2607404" y="2779656"/>
            <a:ext cx="0" cy="2741260"/>
          </a:xfrm>
          <a:prstGeom prst="line">
            <a:avLst/>
          </a:prstGeom>
          <a:ln>
            <a:solidFill>
              <a:srgbClr val="6D6E6C"/>
            </a:solidFill>
          </a:ln>
        </p:spPr>
        <p:style>
          <a:lnRef idx="2">
            <a:schemeClr val="accent5"/>
          </a:lnRef>
          <a:fillRef idx="0">
            <a:schemeClr val="accent5"/>
          </a:fillRef>
          <a:effectRef idx="1">
            <a:schemeClr val="accent5"/>
          </a:effectRef>
          <a:fontRef idx="minor">
            <a:schemeClr val="tx1"/>
          </a:fontRef>
        </p:style>
      </p:cxnSp>
      <p:cxnSp>
        <p:nvCxnSpPr>
          <p:cNvPr id="16" name="Straight Connector 15"/>
          <p:cNvCxnSpPr/>
          <p:nvPr/>
        </p:nvCxnSpPr>
        <p:spPr>
          <a:xfrm>
            <a:off x="4826894" y="2779656"/>
            <a:ext cx="0" cy="2741260"/>
          </a:xfrm>
          <a:prstGeom prst="line">
            <a:avLst/>
          </a:prstGeom>
          <a:ln>
            <a:solidFill>
              <a:srgbClr val="6D6E6C"/>
            </a:solidFill>
          </a:ln>
        </p:spPr>
        <p:style>
          <a:lnRef idx="2">
            <a:schemeClr val="accent5"/>
          </a:lnRef>
          <a:fillRef idx="0">
            <a:schemeClr val="accent5"/>
          </a:fillRef>
          <a:effectRef idx="1">
            <a:schemeClr val="accent5"/>
          </a:effectRef>
          <a:fontRef idx="minor">
            <a:schemeClr val="tx1"/>
          </a:fontRef>
        </p:style>
      </p:cxnSp>
      <p:cxnSp>
        <p:nvCxnSpPr>
          <p:cNvPr id="17" name="Straight Connector 16"/>
          <p:cNvCxnSpPr/>
          <p:nvPr/>
        </p:nvCxnSpPr>
        <p:spPr>
          <a:xfrm>
            <a:off x="7042484" y="2836862"/>
            <a:ext cx="0" cy="2741260"/>
          </a:xfrm>
          <a:prstGeom prst="line">
            <a:avLst/>
          </a:prstGeom>
          <a:ln>
            <a:solidFill>
              <a:srgbClr val="6D6E6C"/>
            </a:solidFill>
          </a:ln>
        </p:spPr>
        <p:style>
          <a:lnRef idx="2">
            <a:schemeClr val="accent5"/>
          </a:lnRef>
          <a:fillRef idx="0">
            <a:schemeClr val="accent5"/>
          </a:fillRef>
          <a:effectRef idx="1">
            <a:schemeClr val="accent5"/>
          </a:effectRef>
          <a:fontRef idx="minor">
            <a:schemeClr val="tx1"/>
          </a:fontRef>
        </p:style>
      </p:cxnSp>
      <p:cxnSp>
        <p:nvCxnSpPr>
          <p:cNvPr id="18" name="Straight Connector 17"/>
          <p:cNvCxnSpPr/>
          <p:nvPr/>
        </p:nvCxnSpPr>
        <p:spPr>
          <a:xfrm>
            <a:off x="9251059" y="2845556"/>
            <a:ext cx="0" cy="2741260"/>
          </a:xfrm>
          <a:prstGeom prst="line">
            <a:avLst/>
          </a:prstGeom>
          <a:ln>
            <a:solidFill>
              <a:srgbClr val="6D6E6C"/>
            </a:solidFill>
          </a:ln>
        </p:spPr>
        <p:style>
          <a:lnRef idx="2">
            <a:schemeClr val="accent5"/>
          </a:lnRef>
          <a:fillRef idx="0">
            <a:schemeClr val="accent5"/>
          </a:fillRef>
          <a:effectRef idx="1">
            <a:schemeClr val="accent5"/>
          </a:effectRef>
          <a:fontRef idx="minor">
            <a:schemeClr val="tx1"/>
          </a:fontRef>
        </p:style>
      </p:cxnSp>
      <p:sp>
        <p:nvSpPr>
          <p:cNvPr id="19" name="Text Placeholder 2">
            <a:extLst>
              <a:ext uri="{FF2B5EF4-FFF2-40B4-BE49-F238E27FC236}">
                <a16:creationId xmlns:a16="http://schemas.microsoft.com/office/drawing/2014/main" xmlns="" id="{33394733-2F0D-48C5-9C1C-54BF17122633}"/>
              </a:ext>
            </a:extLst>
          </p:cNvPr>
          <p:cNvSpPr txBox="1">
            <a:spLocks/>
          </p:cNvSpPr>
          <p:nvPr/>
        </p:nvSpPr>
        <p:spPr>
          <a:xfrm>
            <a:off x="142052" y="105570"/>
            <a:ext cx="2467242"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b="1" dirty="0" smtClean="0">
                <a:solidFill>
                  <a:prstClr val="white"/>
                </a:solidFill>
                <a:highlight>
                  <a:srgbClr val="92D050"/>
                </a:highlight>
              </a:rPr>
              <a:t>ÖRNEK</a:t>
            </a:r>
            <a:endParaRPr lang="en-US" b="1" dirty="0">
              <a:solidFill>
                <a:prstClr val="white"/>
              </a:solidFill>
            </a:endParaRPr>
          </a:p>
        </p:txBody>
      </p:sp>
      <p:cxnSp>
        <p:nvCxnSpPr>
          <p:cNvPr id="20" name="Straight Connector 19"/>
          <p:cNvCxnSpPr/>
          <p:nvPr/>
        </p:nvCxnSpPr>
        <p:spPr>
          <a:xfrm>
            <a:off x="710808" y="5771840"/>
            <a:ext cx="4027962" cy="5265"/>
          </a:xfrm>
          <a:prstGeom prst="line">
            <a:avLst/>
          </a:prstGeom>
          <a:ln>
            <a:solidFill>
              <a:srgbClr val="6D6E6C"/>
            </a:solidFill>
          </a:ln>
        </p:spPr>
        <p:style>
          <a:lnRef idx="2">
            <a:schemeClr val="accent5"/>
          </a:lnRef>
          <a:fillRef idx="0">
            <a:schemeClr val="accent5"/>
          </a:fillRef>
          <a:effectRef idx="1">
            <a:schemeClr val="accent5"/>
          </a:effectRef>
          <a:fontRef idx="minor">
            <a:schemeClr val="tx1"/>
          </a:fontRef>
        </p:style>
      </p:cxnSp>
      <p:cxnSp>
        <p:nvCxnSpPr>
          <p:cNvPr id="23" name="Straight Connector 22"/>
          <p:cNvCxnSpPr/>
          <p:nvPr/>
        </p:nvCxnSpPr>
        <p:spPr>
          <a:xfrm>
            <a:off x="4962024" y="5778556"/>
            <a:ext cx="5903916" cy="17723"/>
          </a:xfrm>
          <a:prstGeom prst="line">
            <a:avLst/>
          </a:prstGeom>
          <a:ln>
            <a:solidFill>
              <a:srgbClr val="6D6E6C"/>
            </a:solidFill>
          </a:ln>
        </p:spPr>
        <p:style>
          <a:lnRef idx="2">
            <a:schemeClr val="accent5"/>
          </a:lnRef>
          <a:fillRef idx="0">
            <a:schemeClr val="accent5"/>
          </a:fillRef>
          <a:effectRef idx="1">
            <a:schemeClr val="accent5"/>
          </a:effectRef>
          <a:fontRef idx="minor">
            <a:schemeClr val="tx1"/>
          </a:fontRef>
        </p:style>
      </p:cxnSp>
      <p:sp>
        <p:nvSpPr>
          <p:cNvPr id="22" name="Text Placeholder 1"/>
          <p:cNvSpPr>
            <a:spLocks noGrp="1"/>
          </p:cNvSpPr>
          <p:nvPr>
            <p:ph type="body" sz="quarter" idx="29"/>
          </p:nvPr>
        </p:nvSpPr>
        <p:spPr>
          <a:xfrm>
            <a:off x="959076" y="5883543"/>
            <a:ext cx="3293533" cy="582221"/>
          </a:xfrm>
        </p:spPr>
        <p:txBody>
          <a:bodyPr>
            <a:normAutofit/>
          </a:bodyPr>
          <a:lstStyle/>
          <a:p>
            <a:r>
              <a:rPr lang="bs-Latn-BA" sz="2800" i="1" dirty="0">
                <a:solidFill>
                  <a:schemeClr val="bg1"/>
                </a:solidFill>
                <a:highlight>
                  <a:srgbClr val="1188A3"/>
                </a:highlight>
              </a:rPr>
              <a:t>Planlanan Çalışmanız</a:t>
            </a:r>
            <a:endParaRPr lang="en-GB" sz="2800" i="1" dirty="0">
              <a:solidFill>
                <a:schemeClr val="bg1"/>
              </a:solidFill>
              <a:highlight>
                <a:srgbClr val="1188A3"/>
              </a:highlight>
            </a:endParaRPr>
          </a:p>
        </p:txBody>
      </p:sp>
      <p:sp>
        <p:nvSpPr>
          <p:cNvPr id="24" name="Text Placeholder 1"/>
          <p:cNvSpPr>
            <a:spLocks noGrp="1"/>
          </p:cNvSpPr>
          <p:nvPr>
            <p:ph type="body" sz="quarter" idx="29"/>
          </p:nvPr>
        </p:nvSpPr>
        <p:spPr>
          <a:xfrm>
            <a:off x="6267215" y="5883543"/>
            <a:ext cx="3293533" cy="582221"/>
          </a:xfrm>
        </p:spPr>
        <p:txBody>
          <a:bodyPr>
            <a:normAutofit fontScale="85000" lnSpcReduction="10000"/>
          </a:bodyPr>
          <a:lstStyle/>
          <a:p>
            <a:r>
              <a:rPr lang="bs-Latn-BA" sz="2800" i="1" dirty="0" smtClean="0">
                <a:solidFill>
                  <a:schemeClr val="bg1"/>
                </a:solidFill>
                <a:highlight>
                  <a:srgbClr val="AED07E"/>
                </a:highlight>
              </a:rPr>
              <a:t>Amaçlanan </a:t>
            </a:r>
            <a:r>
              <a:rPr lang="bs-Latn-BA" sz="2800" i="1" dirty="0">
                <a:solidFill>
                  <a:schemeClr val="bg1"/>
                </a:solidFill>
                <a:highlight>
                  <a:srgbClr val="AED07E"/>
                </a:highlight>
              </a:rPr>
              <a:t>Sonuçlarınız</a:t>
            </a:r>
            <a:endParaRPr lang="en-GB" sz="2800" i="1" dirty="0">
              <a:solidFill>
                <a:schemeClr val="bg1"/>
              </a:solidFill>
              <a:highlight>
                <a:srgbClr val="AED07E"/>
              </a:highlight>
            </a:endParaRPr>
          </a:p>
        </p:txBody>
      </p:sp>
    </p:spTree>
    <p:extLst>
      <p:ext uri="{BB962C8B-B14F-4D97-AF65-F5344CB8AC3E}">
        <p14:creationId xmlns:p14="http://schemas.microsoft.com/office/powerpoint/2010/main" val="1496676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8EAFDEDB-183D-4EF4-88E4-341A5CF439DF}"/>
              </a:ext>
            </a:extLst>
          </p:cNvPr>
          <p:cNvCxnSpPr/>
          <p:nvPr/>
        </p:nvCxnSpPr>
        <p:spPr>
          <a:xfrm>
            <a:off x="6096000" y="4499910"/>
            <a:ext cx="0" cy="1909119"/>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xmlns="" id="{047BC06A-F69C-41FF-9832-702FDE412082}"/>
              </a:ext>
            </a:extLst>
          </p:cNvPr>
          <p:cNvSpPr/>
          <p:nvPr/>
        </p:nvSpPr>
        <p:spPr>
          <a:xfrm>
            <a:off x="93037" y="4203577"/>
            <a:ext cx="5928852" cy="1569660"/>
          </a:xfrm>
          <a:prstGeom prst="rect">
            <a:avLst/>
          </a:prstGeom>
        </p:spPr>
        <p:txBody>
          <a:bodyPr wrap="square">
            <a:spAutoFit/>
          </a:bodyPr>
          <a:lstStyle/>
          <a:p>
            <a:pPr algn="ctr"/>
            <a:r>
              <a:rPr lang="en-GB" sz="2400" dirty="0" err="1">
                <a:solidFill>
                  <a:srgbClr val="6D6E6C"/>
                </a:solidFill>
              </a:rPr>
              <a:t>Göç</a:t>
            </a:r>
            <a:r>
              <a:rPr lang="en-GB" sz="2400" dirty="0">
                <a:solidFill>
                  <a:srgbClr val="6D6E6C"/>
                </a:solidFill>
              </a:rPr>
              <a:t> </a:t>
            </a:r>
            <a:r>
              <a:rPr lang="en-GB" sz="2400" dirty="0" err="1">
                <a:solidFill>
                  <a:srgbClr val="6D6E6C"/>
                </a:solidFill>
              </a:rPr>
              <a:t>edenin</a:t>
            </a:r>
            <a:r>
              <a:rPr lang="en-GB" sz="2400" dirty="0">
                <a:solidFill>
                  <a:srgbClr val="6D6E6C"/>
                </a:solidFill>
              </a:rPr>
              <a:t> </a:t>
            </a:r>
            <a:r>
              <a:rPr lang="en-GB" sz="2400" dirty="0" err="1">
                <a:solidFill>
                  <a:srgbClr val="6D6E6C"/>
                </a:solidFill>
              </a:rPr>
              <a:t>ana</a:t>
            </a:r>
            <a:r>
              <a:rPr lang="en-GB" sz="2400" dirty="0">
                <a:solidFill>
                  <a:srgbClr val="6D6E6C"/>
                </a:solidFill>
              </a:rPr>
              <a:t> </a:t>
            </a:r>
            <a:r>
              <a:rPr lang="en-GB" sz="2400" dirty="0" err="1">
                <a:solidFill>
                  <a:srgbClr val="6D6E6C"/>
                </a:solidFill>
              </a:rPr>
              <a:t>dili</a:t>
            </a:r>
            <a:r>
              <a:rPr lang="en-GB" sz="2400" dirty="0">
                <a:solidFill>
                  <a:srgbClr val="6D6E6C"/>
                </a:solidFill>
              </a:rPr>
              <a:t>, </a:t>
            </a:r>
            <a:r>
              <a:rPr lang="en-GB" sz="2400" dirty="0" err="1">
                <a:solidFill>
                  <a:srgbClr val="6D6E6C"/>
                </a:solidFill>
              </a:rPr>
              <a:t>ev</a:t>
            </a:r>
            <a:r>
              <a:rPr lang="en-GB" sz="2400" dirty="0">
                <a:solidFill>
                  <a:srgbClr val="6D6E6C"/>
                </a:solidFill>
              </a:rPr>
              <a:t> </a:t>
            </a:r>
            <a:r>
              <a:rPr lang="en-GB" sz="2400" dirty="0" err="1">
                <a:solidFill>
                  <a:srgbClr val="6D6E6C"/>
                </a:solidFill>
              </a:rPr>
              <a:t>sahibi</a:t>
            </a:r>
            <a:r>
              <a:rPr lang="en-GB" sz="2400" dirty="0">
                <a:solidFill>
                  <a:srgbClr val="6D6E6C"/>
                </a:solidFill>
              </a:rPr>
              <a:t> </a:t>
            </a:r>
            <a:r>
              <a:rPr lang="en-GB" sz="2400" dirty="0" err="1">
                <a:solidFill>
                  <a:srgbClr val="6D6E6C"/>
                </a:solidFill>
              </a:rPr>
              <a:t>ülkenin</a:t>
            </a:r>
            <a:r>
              <a:rPr lang="en-GB" sz="2400" dirty="0">
                <a:solidFill>
                  <a:srgbClr val="6D6E6C"/>
                </a:solidFill>
              </a:rPr>
              <a:t> </a:t>
            </a:r>
            <a:r>
              <a:rPr lang="en-GB" sz="2400" dirty="0" err="1">
                <a:solidFill>
                  <a:srgbClr val="6D6E6C"/>
                </a:solidFill>
              </a:rPr>
              <a:t>dilinden</a:t>
            </a:r>
            <a:r>
              <a:rPr lang="en-GB" sz="2400" dirty="0">
                <a:solidFill>
                  <a:srgbClr val="6D6E6C"/>
                </a:solidFill>
              </a:rPr>
              <a:t> </a:t>
            </a:r>
            <a:r>
              <a:rPr lang="en-GB" sz="2400" dirty="0" err="1">
                <a:solidFill>
                  <a:srgbClr val="6D6E6C"/>
                </a:solidFill>
              </a:rPr>
              <a:t>farklıysa</a:t>
            </a:r>
            <a:r>
              <a:rPr lang="en-GB" sz="2400" dirty="0">
                <a:solidFill>
                  <a:srgbClr val="6D6E6C"/>
                </a:solidFill>
              </a:rPr>
              <a:t> </a:t>
            </a:r>
            <a:r>
              <a:rPr lang="en-GB" sz="2400" dirty="0" err="1">
                <a:solidFill>
                  <a:srgbClr val="6D6E6C"/>
                </a:solidFill>
              </a:rPr>
              <a:t>iletişim</a:t>
            </a:r>
            <a:r>
              <a:rPr lang="en-GB" sz="2400" dirty="0">
                <a:solidFill>
                  <a:srgbClr val="6D6E6C"/>
                </a:solidFill>
              </a:rPr>
              <a:t> </a:t>
            </a:r>
            <a:r>
              <a:rPr lang="en-GB" sz="2400" dirty="0" err="1">
                <a:solidFill>
                  <a:srgbClr val="6D6E6C"/>
                </a:solidFill>
              </a:rPr>
              <a:t>zordur</a:t>
            </a:r>
            <a:r>
              <a:rPr lang="en-GB" sz="2400" dirty="0">
                <a:solidFill>
                  <a:srgbClr val="6D6E6C"/>
                </a:solidFill>
              </a:rPr>
              <a:t>. </a:t>
            </a:r>
            <a:r>
              <a:rPr lang="en-GB" sz="2400" dirty="0" err="1">
                <a:solidFill>
                  <a:srgbClr val="6D6E6C"/>
                </a:solidFill>
              </a:rPr>
              <a:t>Bazen</a:t>
            </a:r>
            <a:r>
              <a:rPr lang="en-GB" sz="2400" dirty="0">
                <a:solidFill>
                  <a:srgbClr val="6D6E6C"/>
                </a:solidFill>
              </a:rPr>
              <a:t> </a:t>
            </a:r>
            <a:r>
              <a:rPr lang="en-GB" sz="2400" dirty="0" err="1">
                <a:solidFill>
                  <a:srgbClr val="6D6E6C"/>
                </a:solidFill>
              </a:rPr>
              <a:t>aynı</a:t>
            </a:r>
            <a:r>
              <a:rPr lang="en-GB" sz="2400" dirty="0">
                <a:solidFill>
                  <a:srgbClr val="6D6E6C"/>
                </a:solidFill>
              </a:rPr>
              <a:t> </a:t>
            </a:r>
            <a:r>
              <a:rPr lang="en-GB" sz="2400" dirty="0" err="1">
                <a:solidFill>
                  <a:srgbClr val="6D6E6C"/>
                </a:solidFill>
              </a:rPr>
              <a:t>dilde</a:t>
            </a:r>
            <a:r>
              <a:rPr lang="en-GB" sz="2400" dirty="0">
                <a:solidFill>
                  <a:srgbClr val="6D6E6C"/>
                </a:solidFill>
              </a:rPr>
              <a:t> bile </a:t>
            </a:r>
            <a:r>
              <a:rPr lang="en-GB" sz="2400" dirty="0" err="1">
                <a:solidFill>
                  <a:srgbClr val="6D6E6C"/>
                </a:solidFill>
              </a:rPr>
              <a:t>farklılıklar</a:t>
            </a:r>
            <a:r>
              <a:rPr lang="en-GB" sz="2400" dirty="0">
                <a:solidFill>
                  <a:srgbClr val="6D6E6C"/>
                </a:solidFill>
              </a:rPr>
              <a:t> </a:t>
            </a:r>
            <a:r>
              <a:rPr lang="en-GB" sz="2400" dirty="0" err="1">
                <a:solidFill>
                  <a:srgbClr val="6D6E6C"/>
                </a:solidFill>
              </a:rPr>
              <a:t>ve</a:t>
            </a:r>
            <a:r>
              <a:rPr lang="en-GB" sz="2400" dirty="0">
                <a:solidFill>
                  <a:srgbClr val="6D6E6C"/>
                </a:solidFill>
              </a:rPr>
              <a:t> </a:t>
            </a:r>
            <a:r>
              <a:rPr lang="en-GB" sz="2400" dirty="0" err="1">
                <a:solidFill>
                  <a:srgbClr val="6D6E6C"/>
                </a:solidFill>
              </a:rPr>
              <a:t>zorluklar</a:t>
            </a:r>
            <a:r>
              <a:rPr lang="en-GB" sz="2400" dirty="0">
                <a:solidFill>
                  <a:srgbClr val="6D6E6C"/>
                </a:solidFill>
              </a:rPr>
              <a:t> </a:t>
            </a:r>
            <a:r>
              <a:rPr lang="en-GB" sz="2400" dirty="0" err="1">
                <a:solidFill>
                  <a:srgbClr val="6D6E6C"/>
                </a:solidFill>
              </a:rPr>
              <a:t>olabiliyor</a:t>
            </a:r>
            <a:r>
              <a:rPr lang="en-GB" sz="2400" dirty="0">
                <a:solidFill>
                  <a:srgbClr val="6D6E6C"/>
                </a:solidFill>
              </a:rPr>
              <a:t>.</a:t>
            </a:r>
            <a:endParaRPr lang="en-GB" sz="2400" dirty="0" smtClean="0">
              <a:solidFill>
                <a:srgbClr val="6D6E6C"/>
              </a:solidFill>
            </a:endParaRPr>
          </a:p>
          <a:p>
            <a:pPr algn="ctr"/>
            <a:r>
              <a:rPr lang="en-GB" sz="2400" i="1" dirty="0">
                <a:solidFill>
                  <a:srgbClr val="1188A3"/>
                </a:solidFill>
              </a:rPr>
              <a:t>Bu </a:t>
            </a:r>
            <a:r>
              <a:rPr lang="en-GB" sz="2400" i="1" dirty="0" err="1">
                <a:solidFill>
                  <a:srgbClr val="1188A3"/>
                </a:solidFill>
              </a:rPr>
              <a:t>hayatın</a:t>
            </a:r>
            <a:r>
              <a:rPr lang="en-GB" sz="2400" i="1" dirty="0">
                <a:solidFill>
                  <a:srgbClr val="1188A3"/>
                </a:solidFill>
              </a:rPr>
              <a:t> her </a:t>
            </a:r>
            <a:r>
              <a:rPr lang="en-GB" sz="2400" i="1" dirty="0" err="1">
                <a:solidFill>
                  <a:srgbClr val="1188A3"/>
                </a:solidFill>
              </a:rPr>
              <a:t>alanını</a:t>
            </a:r>
            <a:r>
              <a:rPr lang="en-GB" sz="2400" i="1" dirty="0">
                <a:solidFill>
                  <a:srgbClr val="1188A3"/>
                </a:solidFill>
              </a:rPr>
              <a:t> </a:t>
            </a:r>
            <a:r>
              <a:rPr lang="en-GB" sz="2400" i="1" dirty="0" err="1">
                <a:solidFill>
                  <a:srgbClr val="1188A3"/>
                </a:solidFill>
              </a:rPr>
              <a:t>etkiler</a:t>
            </a:r>
            <a:r>
              <a:rPr lang="en-GB" sz="2400" i="1" dirty="0" smtClean="0">
                <a:solidFill>
                  <a:srgbClr val="1188A3"/>
                </a:solidFill>
              </a:rPr>
              <a:t>.</a:t>
            </a:r>
            <a:endParaRPr lang="en-GB" sz="2400" i="1" dirty="0">
              <a:solidFill>
                <a:srgbClr val="1188A3"/>
              </a:solidFill>
            </a:endParaRPr>
          </a:p>
        </p:txBody>
      </p:sp>
      <p:sp>
        <p:nvSpPr>
          <p:cNvPr id="7" name="Rectangle 6">
            <a:extLst>
              <a:ext uri="{FF2B5EF4-FFF2-40B4-BE49-F238E27FC236}">
                <a16:creationId xmlns:a16="http://schemas.microsoft.com/office/drawing/2014/main" xmlns="" id="{8FA101CD-BD44-43E9-98EF-A213686BA2A7}"/>
              </a:ext>
            </a:extLst>
          </p:cNvPr>
          <p:cNvSpPr/>
          <p:nvPr/>
        </p:nvSpPr>
        <p:spPr>
          <a:xfrm>
            <a:off x="6166621" y="4203577"/>
            <a:ext cx="5928852" cy="1938992"/>
          </a:xfrm>
          <a:prstGeom prst="rect">
            <a:avLst/>
          </a:prstGeom>
        </p:spPr>
        <p:txBody>
          <a:bodyPr wrap="square">
            <a:spAutoFit/>
          </a:bodyPr>
          <a:lstStyle/>
          <a:p>
            <a:pPr algn="ctr"/>
            <a:r>
              <a:rPr lang="en-GB" sz="2400" dirty="0" err="1">
                <a:solidFill>
                  <a:srgbClr val="6D6E6C"/>
                </a:solidFill>
              </a:rPr>
              <a:t>Bazıları</a:t>
            </a:r>
            <a:r>
              <a:rPr lang="en-GB" sz="2400" dirty="0">
                <a:solidFill>
                  <a:srgbClr val="6D6E6C"/>
                </a:solidFill>
              </a:rPr>
              <a:t> </a:t>
            </a:r>
            <a:r>
              <a:rPr lang="en-GB" sz="2400" dirty="0" err="1">
                <a:solidFill>
                  <a:srgbClr val="6D6E6C"/>
                </a:solidFill>
              </a:rPr>
              <a:t>için</a:t>
            </a:r>
            <a:r>
              <a:rPr lang="en-GB" sz="2400" dirty="0">
                <a:solidFill>
                  <a:srgbClr val="6D6E6C"/>
                </a:solidFill>
              </a:rPr>
              <a:t> </a:t>
            </a:r>
            <a:r>
              <a:rPr lang="en-GB" sz="2400" dirty="0" err="1">
                <a:solidFill>
                  <a:srgbClr val="6D6E6C"/>
                </a:solidFill>
              </a:rPr>
              <a:t>aileyi</a:t>
            </a:r>
            <a:r>
              <a:rPr lang="en-GB" sz="2400" dirty="0">
                <a:solidFill>
                  <a:srgbClr val="6D6E6C"/>
                </a:solidFill>
              </a:rPr>
              <a:t> </a:t>
            </a:r>
            <a:r>
              <a:rPr lang="en-GB" sz="2400" dirty="0" err="1">
                <a:solidFill>
                  <a:srgbClr val="6D6E6C"/>
                </a:solidFill>
              </a:rPr>
              <a:t>bir</a:t>
            </a:r>
            <a:r>
              <a:rPr lang="en-GB" sz="2400" dirty="0">
                <a:solidFill>
                  <a:srgbClr val="6D6E6C"/>
                </a:solidFill>
              </a:rPr>
              <a:t> </a:t>
            </a:r>
            <a:r>
              <a:rPr lang="en-GB" sz="2400" dirty="0" err="1">
                <a:solidFill>
                  <a:srgbClr val="6D6E6C"/>
                </a:solidFill>
              </a:rPr>
              <a:t>arada</a:t>
            </a:r>
            <a:r>
              <a:rPr lang="en-GB" sz="2400" dirty="0">
                <a:solidFill>
                  <a:srgbClr val="6D6E6C"/>
                </a:solidFill>
              </a:rPr>
              <a:t> </a:t>
            </a:r>
            <a:r>
              <a:rPr lang="en-GB" sz="2400" dirty="0" err="1">
                <a:solidFill>
                  <a:srgbClr val="6D6E6C"/>
                </a:solidFill>
              </a:rPr>
              <a:t>tutmak</a:t>
            </a:r>
            <a:r>
              <a:rPr lang="en-GB" sz="2400" dirty="0">
                <a:solidFill>
                  <a:srgbClr val="6D6E6C"/>
                </a:solidFill>
              </a:rPr>
              <a:t> </a:t>
            </a:r>
            <a:r>
              <a:rPr lang="en-GB" sz="2400" dirty="0" err="1">
                <a:solidFill>
                  <a:srgbClr val="6D6E6C"/>
                </a:solidFill>
              </a:rPr>
              <a:t>zor</a:t>
            </a:r>
            <a:r>
              <a:rPr lang="en-GB" sz="2400" dirty="0">
                <a:solidFill>
                  <a:srgbClr val="6D6E6C"/>
                </a:solidFill>
              </a:rPr>
              <a:t>, </a:t>
            </a:r>
            <a:r>
              <a:rPr lang="en-GB" sz="2400" dirty="0" err="1">
                <a:solidFill>
                  <a:srgbClr val="6D6E6C"/>
                </a:solidFill>
              </a:rPr>
              <a:t>bazıları</a:t>
            </a:r>
            <a:r>
              <a:rPr lang="en-GB" sz="2400" dirty="0">
                <a:solidFill>
                  <a:srgbClr val="6D6E6C"/>
                </a:solidFill>
              </a:rPr>
              <a:t> </a:t>
            </a:r>
            <a:r>
              <a:rPr lang="en-GB" sz="2400" dirty="0" err="1">
                <a:solidFill>
                  <a:srgbClr val="6D6E6C"/>
                </a:solidFill>
              </a:rPr>
              <a:t>için</a:t>
            </a:r>
            <a:r>
              <a:rPr lang="en-GB" sz="2400" dirty="0">
                <a:solidFill>
                  <a:srgbClr val="6D6E6C"/>
                </a:solidFill>
              </a:rPr>
              <a:t> </a:t>
            </a:r>
            <a:r>
              <a:rPr lang="en-GB" sz="2400" dirty="0" err="1">
                <a:solidFill>
                  <a:srgbClr val="6D6E6C"/>
                </a:solidFill>
              </a:rPr>
              <a:t>yeni</a:t>
            </a:r>
            <a:r>
              <a:rPr lang="en-GB" sz="2400" dirty="0">
                <a:solidFill>
                  <a:srgbClr val="6D6E6C"/>
                </a:solidFill>
              </a:rPr>
              <a:t>, </a:t>
            </a:r>
            <a:r>
              <a:rPr lang="en-GB" sz="2400" dirty="0" err="1">
                <a:solidFill>
                  <a:srgbClr val="6D6E6C"/>
                </a:solidFill>
              </a:rPr>
              <a:t>yabancı</a:t>
            </a:r>
            <a:r>
              <a:rPr lang="en-GB" sz="2400" dirty="0">
                <a:solidFill>
                  <a:srgbClr val="6D6E6C"/>
                </a:solidFill>
              </a:rPr>
              <a:t> </a:t>
            </a:r>
            <a:r>
              <a:rPr lang="en-GB" sz="2400" dirty="0" err="1">
                <a:solidFill>
                  <a:srgbClr val="6D6E6C"/>
                </a:solidFill>
              </a:rPr>
              <a:t>bir</a:t>
            </a:r>
            <a:r>
              <a:rPr lang="en-GB" sz="2400" dirty="0">
                <a:solidFill>
                  <a:srgbClr val="6D6E6C"/>
                </a:solidFill>
              </a:rPr>
              <a:t> </a:t>
            </a:r>
            <a:r>
              <a:rPr lang="en-GB" sz="2400" dirty="0" err="1">
                <a:solidFill>
                  <a:srgbClr val="6D6E6C"/>
                </a:solidFill>
              </a:rPr>
              <a:t>kültürde</a:t>
            </a:r>
            <a:r>
              <a:rPr lang="en-GB" sz="2400" dirty="0">
                <a:solidFill>
                  <a:srgbClr val="6D6E6C"/>
                </a:solidFill>
              </a:rPr>
              <a:t> </a:t>
            </a:r>
            <a:r>
              <a:rPr lang="en-GB" sz="2400" dirty="0" err="1">
                <a:solidFill>
                  <a:srgbClr val="6D6E6C"/>
                </a:solidFill>
              </a:rPr>
              <a:t>çocuk</a:t>
            </a:r>
            <a:r>
              <a:rPr lang="en-GB" sz="2400" dirty="0">
                <a:solidFill>
                  <a:srgbClr val="6D6E6C"/>
                </a:solidFill>
              </a:rPr>
              <a:t> </a:t>
            </a:r>
            <a:r>
              <a:rPr lang="en-GB" sz="2400" dirty="0" err="1">
                <a:solidFill>
                  <a:srgbClr val="6D6E6C"/>
                </a:solidFill>
              </a:rPr>
              <a:t>yetiştirmek</a:t>
            </a:r>
            <a:r>
              <a:rPr lang="en-GB" sz="2400" dirty="0">
                <a:solidFill>
                  <a:srgbClr val="6D6E6C"/>
                </a:solidFill>
              </a:rPr>
              <a:t> </a:t>
            </a:r>
            <a:r>
              <a:rPr lang="en-GB" sz="2400" dirty="0" err="1">
                <a:solidFill>
                  <a:srgbClr val="6D6E6C"/>
                </a:solidFill>
              </a:rPr>
              <a:t>engel</a:t>
            </a:r>
            <a:r>
              <a:rPr lang="en-GB" sz="2400" dirty="0">
                <a:solidFill>
                  <a:srgbClr val="6D6E6C"/>
                </a:solidFill>
              </a:rPr>
              <a:t> </a:t>
            </a:r>
            <a:r>
              <a:rPr lang="en-GB" sz="2400" dirty="0" err="1">
                <a:solidFill>
                  <a:srgbClr val="6D6E6C"/>
                </a:solidFill>
              </a:rPr>
              <a:t>teşkil</a:t>
            </a:r>
            <a:r>
              <a:rPr lang="en-GB" sz="2400" dirty="0">
                <a:solidFill>
                  <a:srgbClr val="6D6E6C"/>
                </a:solidFill>
              </a:rPr>
              <a:t> </a:t>
            </a:r>
            <a:r>
              <a:rPr lang="en-GB" sz="2400" dirty="0" err="1">
                <a:solidFill>
                  <a:srgbClr val="6D6E6C"/>
                </a:solidFill>
              </a:rPr>
              <a:t>ediyor</a:t>
            </a:r>
            <a:r>
              <a:rPr lang="en-GB" sz="2400" dirty="0">
                <a:solidFill>
                  <a:srgbClr val="6D6E6C"/>
                </a:solidFill>
              </a:rPr>
              <a:t>, </a:t>
            </a:r>
            <a:r>
              <a:rPr lang="en-GB" sz="2400" dirty="0" err="1">
                <a:solidFill>
                  <a:srgbClr val="6D6E6C"/>
                </a:solidFill>
              </a:rPr>
              <a:t>bazıları</a:t>
            </a:r>
            <a:r>
              <a:rPr lang="en-GB" sz="2400" dirty="0">
                <a:solidFill>
                  <a:srgbClr val="6D6E6C"/>
                </a:solidFill>
              </a:rPr>
              <a:t> </a:t>
            </a:r>
            <a:r>
              <a:rPr lang="en-GB" sz="2400" dirty="0" err="1">
                <a:solidFill>
                  <a:srgbClr val="6D6E6C"/>
                </a:solidFill>
              </a:rPr>
              <a:t>için</a:t>
            </a:r>
            <a:r>
              <a:rPr lang="en-GB" sz="2400" dirty="0">
                <a:solidFill>
                  <a:srgbClr val="6D6E6C"/>
                </a:solidFill>
              </a:rPr>
              <a:t> </a:t>
            </a:r>
            <a:r>
              <a:rPr lang="en-GB" sz="2400" dirty="0" err="1">
                <a:solidFill>
                  <a:srgbClr val="6D6E6C"/>
                </a:solidFill>
              </a:rPr>
              <a:t>yeni</a:t>
            </a:r>
            <a:r>
              <a:rPr lang="en-GB" sz="2400" dirty="0">
                <a:solidFill>
                  <a:srgbClr val="6D6E6C"/>
                </a:solidFill>
              </a:rPr>
              <a:t> </a:t>
            </a:r>
            <a:r>
              <a:rPr lang="en-GB" sz="2400" dirty="0" err="1">
                <a:solidFill>
                  <a:srgbClr val="6D6E6C"/>
                </a:solidFill>
              </a:rPr>
              <a:t>bir</a:t>
            </a:r>
            <a:r>
              <a:rPr lang="en-GB" sz="2400" dirty="0">
                <a:solidFill>
                  <a:srgbClr val="6D6E6C"/>
                </a:solidFill>
              </a:rPr>
              <a:t> </a:t>
            </a:r>
            <a:r>
              <a:rPr lang="en-GB" sz="2400" dirty="0" err="1">
                <a:solidFill>
                  <a:srgbClr val="6D6E6C"/>
                </a:solidFill>
              </a:rPr>
              <a:t>aile</a:t>
            </a:r>
            <a:r>
              <a:rPr lang="en-GB" sz="2400" dirty="0">
                <a:solidFill>
                  <a:srgbClr val="6D6E6C"/>
                </a:solidFill>
              </a:rPr>
              <a:t> </a:t>
            </a:r>
            <a:r>
              <a:rPr lang="en-GB" sz="2400" dirty="0" err="1">
                <a:solidFill>
                  <a:srgbClr val="6D6E6C"/>
                </a:solidFill>
              </a:rPr>
              <a:t>kurmak</a:t>
            </a:r>
            <a:r>
              <a:rPr lang="en-GB" sz="2400" dirty="0">
                <a:solidFill>
                  <a:srgbClr val="6D6E6C"/>
                </a:solidFill>
              </a:rPr>
              <a:t>, </a:t>
            </a:r>
            <a:r>
              <a:rPr lang="en-GB" sz="2400" dirty="0" err="1">
                <a:solidFill>
                  <a:srgbClr val="6D6E6C"/>
                </a:solidFill>
              </a:rPr>
              <a:t>yeni</a:t>
            </a:r>
            <a:r>
              <a:rPr lang="en-GB" sz="2400" dirty="0">
                <a:solidFill>
                  <a:srgbClr val="6D6E6C"/>
                </a:solidFill>
              </a:rPr>
              <a:t> </a:t>
            </a:r>
            <a:r>
              <a:rPr lang="en-GB" sz="2400" dirty="0" err="1">
                <a:solidFill>
                  <a:srgbClr val="6D6E6C"/>
                </a:solidFill>
              </a:rPr>
              <a:t>durumlarının</a:t>
            </a:r>
            <a:r>
              <a:rPr lang="en-GB" sz="2400" dirty="0">
                <a:solidFill>
                  <a:srgbClr val="6D6E6C"/>
                </a:solidFill>
              </a:rPr>
              <a:t> </a:t>
            </a:r>
            <a:r>
              <a:rPr lang="en-GB" sz="2400" dirty="0" err="1">
                <a:solidFill>
                  <a:srgbClr val="6D6E6C"/>
                </a:solidFill>
              </a:rPr>
              <a:t>geciktirebileceği</a:t>
            </a:r>
            <a:r>
              <a:rPr lang="en-GB" sz="2400" dirty="0">
                <a:solidFill>
                  <a:srgbClr val="6D6E6C"/>
                </a:solidFill>
              </a:rPr>
              <a:t> </a:t>
            </a:r>
            <a:r>
              <a:rPr lang="en-GB" sz="2400" dirty="0" err="1">
                <a:solidFill>
                  <a:srgbClr val="6D6E6C"/>
                </a:solidFill>
              </a:rPr>
              <a:t>bir</a:t>
            </a:r>
            <a:r>
              <a:rPr lang="en-GB" sz="2400" dirty="0">
                <a:solidFill>
                  <a:srgbClr val="6D6E6C"/>
                </a:solidFill>
              </a:rPr>
              <a:t> </a:t>
            </a:r>
            <a:r>
              <a:rPr lang="en-GB" sz="2400" dirty="0" err="1">
                <a:solidFill>
                  <a:srgbClr val="6D6E6C"/>
                </a:solidFill>
              </a:rPr>
              <a:t>sonraki</a:t>
            </a:r>
            <a:r>
              <a:rPr lang="en-GB" sz="2400" dirty="0">
                <a:solidFill>
                  <a:srgbClr val="6D6E6C"/>
                </a:solidFill>
              </a:rPr>
              <a:t> </a:t>
            </a:r>
            <a:r>
              <a:rPr lang="en-GB" sz="2400" dirty="0" err="1">
                <a:solidFill>
                  <a:srgbClr val="6D6E6C"/>
                </a:solidFill>
              </a:rPr>
              <a:t>doğal</a:t>
            </a:r>
            <a:r>
              <a:rPr lang="en-GB" sz="2400" dirty="0">
                <a:solidFill>
                  <a:srgbClr val="6D6E6C"/>
                </a:solidFill>
              </a:rPr>
              <a:t> </a:t>
            </a:r>
            <a:r>
              <a:rPr lang="en-GB" sz="2400" dirty="0" err="1">
                <a:solidFill>
                  <a:srgbClr val="6D6E6C"/>
                </a:solidFill>
              </a:rPr>
              <a:t>adım</a:t>
            </a:r>
            <a:r>
              <a:rPr lang="en-GB" sz="2400" dirty="0">
                <a:solidFill>
                  <a:srgbClr val="6D6E6C"/>
                </a:solidFill>
              </a:rPr>
              <a:t>.</a:t>
            </a:r>
            <a:endParaRPr lang="en-GB" sz="2400" dirty="0">
              <a:solidFill>
                <a:srgbClr val="6D6E6C"/>
              </a:solidFill>
            </a:endParaRPr>
          </a:p>
        </p:txBody>
      </p:sp>
      <p:sp>
        <p:nvSpPr>
          <p:cNvPr id="8" name="Title 1">
            <a:extLst>
              <a:ext uri="{FF2B5EF4-FFF2-40B4-BE49-F238E27FC236}">
                <a16:creationId xmlns:a16="http://schemas.microsoft.com/office/drawing/2014/main" xmlns="" id="{5D040818-5116-4DCF-9A1F-6C7C373F65E0}"/>
              </a:ext>
            </a:extLst>
          </p:cNvPr>
          <p:cNvSpPr txBox="1">
            <a:spLocks/>
          </p:cNvSpPr>
          <p:nvPr/>
        </p:nvSpPr>
        <p:spPr>
          <a:xfrm>
            <a:off x="0" y="104313"/>
            <a:ext cx="12192000" cy="819657"/>
          </a:xfrm>
          <a:prstGeom prst="rect">
            <a:avLst/>
          </a:prstGeom>
          <a:solidFill>
            <a:srgbClr val="1188A3"/>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bs-Latn-BA" sz="2800" b="1" dirty="0">
              <a:solidFill>
                <a:schemeClr val="bg1"/>
              </a:solidFill>
              <a:latin typeface="+mn-lt"/>
            </a:endParaRPr>
          </a:p>
        </p:txBody>
      </p:sp>
      <p:sp>
        <p:nvSpPr>
          <p:cNvPr id="11" name="Rectangle 10"/>
          <p:cNvSpPr/>
          <p:nvPr/>
        </p:nvSpPr>
        <p:spPr>
          <a:xfrm>
            <a:off x="2752886" y="3743789"/>
            <a:ext cx="590226" cy="461665"/>
          </a:xfrm>
          <a:prstGeom prst="rect">
            <a:avLst/>
          </a:prstGeom>
        </p:spPr>
        <p:txBody>
          <a:bodyPr wrap="none">
            <a:spAutoFit/>
          </a:bodyPr>
          <a:lstStyle/>
          <a:p>
            <a:pPr algn="ctr"/>
            <a:r>
              <a:rPr lang="hr-BA" sz="2400" b="1" dirty="0">
                <a:solidFill>
                  <a:srgbClr val="92D050"/>
                </a:solidFill>
              </a:rPr>
              <a:t>DİL</a:t>
            </a:r>
            <a:endParaRPr lang="en-GB" sz="2400" b="1" dirty="0">
              <a:solidFill>
                <a:srgbClr val="92D050"/>
              </a:solidFill>
            </a:endParaRPr>
          </a:p>
        </p:txBody>
      </p:sp>
      <p:sp>
        <p:nvSpPr>
          <p:cNvPr id="12" name="Rectangle 11"/>
          <p:cNvSpPr/>
          <p:nvPr/>
        </p:nvSpPr>
        <p:spPr>
          <a:xfrm>
            <a:off x="8921108" y="3741912"/>
            <a:ext cx="732894" cy="461665"/>
          </a:xfrm>
          <a:prstGeom prst="rect">
            <a:avLst/>
          </a:prstGeom>
        </p:spPr>
        <p:txBody>
          <a:bodyPr wrap="none">
            <a:spAutoFit/>
          </a:bodyPr>
          <a:lstStyle/>
          <a:p>
            <a:pPr algn="ctr"/>
            <a:r>
              <a:rPr lang="tr-TR" sz="2400" b="1" dirty="0" smtClean="0">
                <a:solidFill>
                  <a:srgbClr val="92D050"/>
                </a:solidFill>
              </a:rPr>
              <a:t>AİLE</a:t>
            </a:r>
            <a:endParaRPr lang="en-GB" sz="2400" b="1" dirty="0">
              <a:solidFill>
                <a:srgbClr val="92D050"/>
              </a:solidFill>
            </a:endParaRPr>
          </a:p>
        </p:txBody>
      </p:sp>
      <p:sp>
        <p:nvSpPr>
          <p:cNvPr id="2" name="Rectangle 1"/>
          <p:cNvSpPr/>
          <p:nvPr/>
        </p:nvSpPr>
        <p:spPr>
          <a:xfrm>
            <a:off x="0" y="52476"/>
            <a:ext cx="12191999" cy="461665"/>
          </a:xfrm>
          <a:prstGeom prst="rect">
            <a:avLst/>
          </a:prstGeom>
        </p:spPr>
        <p:txBody>
          <a:bodyPr wrap="square">
            <a:spAutoFit/>
          </a:bodyPr>
          <a:lstStyle/>
          <a:p>
            <a:pPr algn="ctr"/>
            <a:r>
              <a:rPr lang="bs-Latn-BA" sz="2400" i="1" dirty="0" smtClean="0">
                <a:solidFill>
                  <a:srgbClr val="AED07E"/>
                </a:solidFill>
              </a:rPr>
              <a:t>Mültecilerin ve Göçmenlerin Karşılaştığı</a:t>
            </a:r>
            <a:endParaRPr lang="bs-Latn-BA" sz="2400" i="1" dirty="0">
              <a:solidFill>
                <a:srgbClr val="AED07E"/>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750" b="29563"/>
          <a:stretch/>
        </p:blipFill>
        <p:spPr>
          <a:xfrm>
            <a:off x="82036" y="1194701"/>
            <a:ext cx="5950853" cy="2446868"/>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4925" b="23283"/>
          <a:stretch/>
        </p:blipFill>
        <p:spPr>
          <a:xfrm>
            <a:off x="6155620" y="1194701"/>
            <a:ext cx="5939853" cy="2446868"/>
          </a:xfrm>
          <a:prstGeom prst="rect">
            <a:avLst/>
          </a:prstGeom>
        </p:spPr>
      </p:pic>
      <p:sp>
        <p:nvSpPr>
          <p:cNvPr id="4" name="Dikdörtgen 3"/>
          <p:cNvSpPr/>
          <p:nvPr/>
        </p:nvSpPr>
        <p:spPr>
          <a:xfrm>
            <a:off x="0" y="430337"/>
            <a:ext cx="12192000" cy="523220"/>
          </a:xfrm>
          <a:prstGeom prst="rect">
            <a:avLst/>
          </a:prstGeom>
        </p:spPr>
        <p:txBody>
          <a:bodyPr wrap="square">
            <a:spAutoFit/>
          </a:bodyPr>
          <a:lstStyle/>
          <a:p>
            <a:pPr algn="ctr">
              <a:lnSpc>
                <a:spcPct val="100000"/>
              </a:lnSpc>
            </a:pPr>
            <a:r>
              <a:rPr lang="bs-Latn-BA" sz="2800" b="1" dirty="0">
                <a:solidFill>
                  <a:schemeClr val="bg1"/>
                </a:solidFill>
              </a:rPr>
              <a:t>EN YAYGIN ENGELLER VE ZORLUKLAR</a:t>
            </a:r>
            <a:endParaRPr lang="bs-Latn-BA" sz="2800" b="1" dirty="0">
              <a:solidFill>
                <a:schemeClr val="bg1"/>
              </a:solidFill>
            </a:endParaRPr>
          </a:p>
        </p:txBody>
      </p:sp>
    </p:spTree>
    <p:extLst>
      <p:ext uri="{BB962C8B-B14F-4D97-AF65-F5344CB8AC3E}">
        <p14:creationId xmlns:p14="http://schemas.microsoft.com/office/powerpoint/2010/main" val="2348279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81114" y="2037151"/>
            <a:ext cx="5228034" cy="769441"/>
          </a:xfrm>
          <a:prstGeom prst="rect">
            <a:avLst/>
          </a:prstGeom>
        </p:spPr>
        <p:txBody>
          <a:bodyPr wrap="none">
            <a:spAutoFit/>
          </a:bodyPr>
          <a:lstStyle/>
          <a:p>
            <a:r>
              <a:rPr lang="en-US" sz="4400" dirty="0" err="1">
                <a:solidFill>
                  <a:prstClr val="white"/>
                </a:solidFill>
              </a:rPr>
              <a:t>Değişim</a:t>
            </a:r>
            <a:r>
              <a:rPr lang="en-US" sz="4400" dirty="0">
                <a:solidFill>
                  <a:prstClr val="white"/>
                </a:solidFill>
              </a:rPr>
              <a:t> </a:t>
            </a:r>
            <a:r>
              <a:rPr lang="en-US" sz="4400" dirty="0" err="1">
                <a:solidFill>
                  <a:prstClr val="white"/>
                </a:solidFill>
              </a:rPr>
              <a:t>teorisi</a:t>
            </a:r>
            <a:r>
              <a:rPr lang="en-US" sz="4400" dirty="0">
                <a:solidFill>
                  <a:prstClr val="white"/>
                </a:solidFill>
              </a:rPr>
              <a:t> - PLAN</a:t>
            </a:r>
            <a:endParaRPr lang="en-US" sz="4400" dirty="0">
              <a:solidFill>
                <a:prstClr val="white"/>
              </a:solidFill>
            </a:endParaRPr>
          </a:p>
        </p:txBody>
      </p:sp>
      <p:sp>
        <p:nvSpPr>
          <p:cNvPr id="5" name="Text Placeholder 5">
            <a:extLst>
              <a:ext uri="{FF2B5EF4-FFF2-40B4-BE49-F238E27FC236}">
                <a16:creationId xmlns:a16="http://schemas.microsoft.com/office/drawing/2014/main" xmlns="" id="{98F0CEDC-AF6B-FE4C-96E1-65402113D5F1}"/>
              </a:ext>
            </a:extLst>
          </p:cNvPr>
          <p:cNvSpPr>
            <a:spLocks noGrp="1"/>
          </p:cNvSpPr>
          <p:nvPr>
            <p:ph type="body" sz="quarter" idx="4294967295"/>
          </p:nvPr>
        </p:nvSpPr>
        <p:spPr>
          <a:xfrm>
            <a:off x="6381114" y="1282975"/>
            <a:ext cx="771138" cy="582221"/>
          </a:xfrm>
          <a:prstGeom prst="rect">
            <a:avLst/>
          </a:prstGeom>
        </p:spPr>
        <p:txBody>
          <a:bodyPr>
            <a:noAutofit/>
          </a:bodyPr>
          <a:lstStyle/>
          <a:p>
            <a:pPr marL="0" indent="0">
              <a:buNone/>
            </a:pPr>
            <a:r>
              <a:rPr lang="hr-BA" sz="3600" dirty="0">
                <a:solidFill>
                  <a:schemeClr val="bg1"/>
                </a:solidFill>
              </a:rPr>
              <a:t>04</a:t>
            </a:r>
            <a:endParaRPr lang="en-US" sz="3600" dirty="0">
              <a:solidFill>
                <a:schemeClr val="bg1"/>
              </a:solidFill>
            </a:endParaRPr>
          </a:p>
        </p:txBody>
      </p:sp>
      <p:pic>
        <p:nvPicPr>
          <p:cNvPr id="8" name="Picture Placeholder 7"/>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1869" b="11869"/>
          <a:stretch>
            <a:fillRect/>
          </a:stretch>
        </p:blipFill>
        <p:spPr/>
      </p:pic>
    </p:spTree>
    <p:extLst>
      <p:ext uri="{BB962C8B-B14F-4D97-AF65-F5344CB8AC3E}">
        <p14:creationId xmlns:p14="http://schemas.microsoft.com/office/powerpoint/2010/main" val="3884896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56DA5F2-4137-3042-ACB2-7465E92BE8F7}"/>
              </a:ext>
            </a:extLst>
          </p:cNvPr>
          <p:cNvSpPr>
            <a:spLocks noGrp="1"/>
          </p:cNvSpPr>
          <p:nvPr>
            <p:ph type="body" sz="quarter" idx="16"/>
          </p:nvPr>
        </p:nvSpPr>
        <p:spPr>
          <a:xfrm>
            <a:off x="2991452" y="1981797"/>
            <a:ext cx="3049353" cy="582221"/>
          </a:xfrm>
        </p:spPr>
        <p:txBody>
          <a:bodyPr>
            <a:normAutofit fontScale="92500" lnSpcReduction="10000"/>
          </a:bodyPr>
          <a:lstStyle/>
          <a:p>
            <a:r>
              <a:rPr lang="hr-BA" dirty="0"/>
              <a:t>PLANLAMA</a:t>
            </a:r>
            <a:endParaRPr lang="en-US" dirty="0"/>
          </a:p>
        </p:txBody>
      </p:sp>
      <p:sp>
        <p:nvSpPr>
          <p:cNvPr id="6" name="Text Placeholder 5">
            <a:extLst>
              <a:ext uri="{FF2B5EF4-FFF2-40B4-BE49-F238E27FC236}">
                <a16:creationId xmlns:a16="http://schemas.microsoft.com/office/drawing/2014/main" xmlns="" id="{FAAEC063-0E22-224A-BEB5-C5894BE565BB}"/>
              </a:ext>
            </a:extLst>
          </p:cNvPr>
          <p:cNvSpPr>
            <a:spLocks noGrp="1"/>
          </p:cNvSpPr>
          <p:nvPr>
            <p:ph type="body" sz="quarter" idx="21"/>
          </p:nvPr>
        </p:nvSpPr>
        <p:spPr>
          <a:xfrm>
            <a:off x="-10158" y="1972402"/>
            <a:ext cx="3049353" cy="582221"/>
          </a:xfrm>
        </p:spPr>
        <p:txBody>
          <a:bodyPr>
            <a:normAutofit fontScale="92500" lnSpcReduction="10000"/>
          </a:bodyPr>
          <a:lstStyle/>
          <a:p>
            <a:r>
              <a:rPr lang="tr-TR" dirty="0" smtClean="0"/>
              <a:t>İFADE ETME</a:t>
            </a:r>
            <a:endParaRPr lang="en-US" dirty="0"/>
          </a:p>
        </p:txBody>
      </p:sp>
      <p:sp>
        <p:nvSpPr>
          <p:cNvPr id="9" name="Text Placeholder 8">
            <a:extLst>
              <a:ext uri="{FF2B5EF4-FFF2-40B4-BE49-F238E27FC236}">
                <a16:creationId xmlns:a16="http://schemas.microsoft.com/office/drawing/2014/main" xmlns="" id="{642B1E1B-9AA2-A84E-AF03-47474770D2ED}"/>
              </a:ext>
            </a:extLst>
          </p:cNvPr>
          <p:cNvSpPr>
            <a:spLocks noGrp="1"/>
          </p:cNvSpPr>
          <p:nvPr>
            <p:ph type="body" sz="quarter" idx="24"/>
          </p:nvPr>
        </p:nvSpPr>
        <p:spPr>
          <a:xfrm>
            <a:off x="9090158" y="1945480"/>
            <a:ext cx="3049353" cy="582221"/>
          </a:xfrm>
        </p:spPr>
        <p:txBody>
          <a:bodyPr>
            <a:normAutofit fontScale="92500" lnSpcReduction="10000"/>
          </a:bodyPr>
          <a:lstStyle/>
          <a:p>
            <a:r>
              <a:rPr lang="hr-BA" dirty="0"/>
              <a:t>DİSİPLİN</a:t>
            </a:r>
            <a:endParaRPr lang="en-US" dirty="0"/>
          </a:p>
        </p:txBody>
      </p:sp>
      <p:sp>
        <p:nvSpPr>
          <p:cNvPr id="12" name="Text Placeholder 11">
            <a:extLst>
              <a:ext uri="{FF2B5EF4-FFF2-40B4-BE49-F238E27FC236}">
                <a16:creationId xmlns:a16="http://schemas.microsoft.com/office/drawing/2014/main" xmlns="" id="{BD4D635F-2824-C44E-952E-E2D6EFC075E7}"/>
              </a:ext>
            </a:extLst>
          </p:cNvPr>
          <p:cNvSpPr>
            <a:spLocks noGrp="1"/>
          </p:cNvSpPr>
          <p:nvPr>
            <p:ph type="body" sz="quarter" idx="27"/>
          </p:nvPr>
        </p:nvSpPr>
        <p:spPr>
          <a:xfrm>
            <a:off x="6040805" y="1974257"/>
            <a:ext cx="3049353" cy="582221"/>
          </a:xfrm>
        </p:spPr>
        <p:txBody>
          <a:bodyPr>
            <a:normAutofit fontScale="77500" lnSpcReduction="20000"/>
          </a:bodyPr>
          <a:lstStyle/>
          <a:p>
            <a:r>
              <a:rPr lang="hr-BA" dirty="0"/>
              <a:t>DEĞERLENDİRME</a:t>
            </a:r>
            <a:endParaRPr lang="en-US" dirty="0"/>
          </a:p>
        </p:txBody>
      </p:sp>
      <p:sp>
        <p:nvSpPr>
          <p:cNvPr id="24" name="Rectangle 23"/>
          <p:cNvSpPr/>
          <p:nvPr/>
        </p:nvSpPr>
        <p:spPr>
          <a:xfrm>
            <a:off x="2936258" y="2630957"/>
            <a:ext cx="3159742" cy="1569660"/>
          </a:xfrm>
          <a:prstGeom prst="rect">
            <a:avLst/>
          </a:prstGeom>
        </p:spPr>
        <p:txBody>
          <a:bodyPr wrap="square">
            <a:spAutoFit/>
          </a:bodyPr>
          <a:lstStyle/>
          <a:p>
            <a:pPr algn="ctr"/>
            <a:r>
              <a:rPr lang="en-US" sz="2400" dirty="0" err="1">
                <a:solidFill>
                  <a:prstClr val="white"/>
                </a:solidFill>
              </a:rPr>
              <a:t>Amaçlanan</a:t>
            </a:r>
            <a:r>
              <a:rPr lang="en-US" sz="2400" dirty="0">
                <a:solidFill>
                  <a:prstClr val="white"/>
                </a:solidFill>
              </a:rPr>
              <a:t> </a:t>
            </a:r>
            <a:r>
              <a:rPr lang="en-US" sz="2400" dirty="0" err="1">
                <a:solidFill>
                  <a:prstClr val="white"/>
                </a:solidFill>
              </a:rPr>
              <a:t>sonuçlara</a:t>
            </a:r>
            <a:r>
              <a:rPr lang="en-US" sz="2400" dirty="0">
                <a:solidFill>
                  <a:prstClr val="white"/>
                </a:solidFill>
              </a:rPr>
              <a:t> </a:t>
            </a:r>
            <a:r>
              <a:rPr lang="en-US" sz="2400" dirty="0" err="1">
                <a:solidFill>
                  <a:prstClr val="white"/>
                </a:solidFill>
              </a:rPr>
              <a:t>ulaşmak</a:t>
            </a:r>
            <a:r>
              <a:rPr lang="en-US" sz="2400" dirty="0">
                <a:solidFill>
                  <a:prstClr val="white"/>
                </a:solidFill>
              </a:rPr>
              <a:t> </a:t>
            </a:r>
            <a:r>
              <a:rPr lang="en-US" sz="2400" dirty="0" err="1">
                <a:solidFill>
                  <a:prstClr val="white"/>
                </a:solidFill>
              </a:rPr>
              <a:t>için</a:t>
            </a:r>
            <a:r>
              <a:rPr lang="en-US" sz="2400" dirty="0">
                <a:solidFill>
                  <a:prstClr val="white"/>
                </a:solidFill>
              </a:rPr>
              <a:t> </a:t>
            </a:r>
            <a:r>
              <a:rPr lang="en-US" sz="2400" dirty="0" err="1">
                <a:solidFill>
                  <a:prstClr val="white"/>
                </a:solidFill>
              </a:rPr>
              <a:t>gerekli</a:t>
            </a:r>
            <a:r>
              <a:rPr lang="en-US" sz="2400" dirty="0">
                <a:solidFill>
                  <a:prstClr val="white"/>
                </a:solidFill>
              </a:rPr>
              <a:t> </a:t>
            </a:r>
            <a:r>
              <a:rPr lang="en-US" sz="2400" dirty="0" err="1">
                <a:solidFill>
                  <a:prstClr val="white"/>
                </a:solidFill>
              </a:rPr>
              <a:t>yolları</a:t>
            </a:r>
            <a:r>
              <a:rPr lang="en-US" sz="2400" dirty="0">
                <a:solidFill>
                  <a:prstClr val="white"/>
                </a:solidFill>
              </a:rPr>
              <a:t> </a:t>
            </a:r>
            <a:r>
              <a:rPr lang="en-US" sz="2400" dirty="0" err="1">
                <a:solidFill>
                  <a:prstClr val="white"/>
                </a:solidFill>
              </a:rPr>
              <a:t>ve</a:t>
            </a:r>
            <a:r>
              <a:rPr lang="en-US" sz="2400" dirty="0">
                <a:solidFill>
                  <a:prstClr val="white"/>
                </a:solidFill>
              </a:rPr>
              <a:t> </a:t>
            </a:r>
            <a:r>
              <a:rPr lang="en-US" sz="2400" dirty="0" err="1">
                <a:solidFill>
                  <a:prstClr val="white"/>
                </a:solidFill>
              </a:rPr>
              <a:t>müdahaleleri</a:t>
            </a:r>
            <a:r>
              <a:rPr lang="en-US" sz="2400" dirty="0">
                <a:solidFill>
                  <a:prstClr val="white"/>
                </a:solidFill>
              </a:rPr>
              <a:t> </a:t>
            </a:r>
            <a:r>
              <a:rPr lang="en-US" sz="2400" dirty="0" err="1">
                <a:solidFill>
                  <a:prstClr val="white"/>
                </a:solidFill>
              </a:rPr>
              <a:t>gösterir</a:t>
            </a:r>
            <a:endParaRPr lang="en-US" sz="2400" dirty="0">
              <a:solidFill>
                <a:prstClr val="white"/>
              </a:solidFill>
            </a:endParaRPr>
          </a:p>
        </p:txBody>
      </p:sp>
      <p:sp>
        <p:nvSpPr>
          <p:cNvPr id="25" name="Rectangle 24"/>
          <p:cNvSpPr/>
          <p:nvPr/>
        </p:nvSpPr>
        <p:spPr>
          <a:xfrm>
            <a:off x="6073393" y="2426650"/>
            <a:ext cx="3088916" cy="3046988"/>
          </a:xfrm>
          <a:prstGeom prst="rect">
            <a:avLst/>
          </a:prstGeom>
        </p:spPr>
        <p:txBody>
          <a:bodyPr wrap="square">
            <a:spAutoFit/>
          </a:bodyPr>
          <a:lstStyle/>
          <a:p>
            <a:pPr algn="ctr"/>
            <a:r>
              <a:rPr lang="bs-Latn-BA" sz="2400" dirty="0">
                <a:solidFill>
                  <a:prstClr val="white"/>
                </a:solidFill>
              </a:rPr>
              <a:t>Değerlendirmeye rehberlik edecek sonuçları ifade eder (ancak bir değerlendirme planında belirtilecek olan değerlendirme yöntemlerini değil)</a:t>
            </a:r>
            <a:endParaRPr lang="en-US" sz="2400" dirty="0">
              <a:solidFill>
                <a:prstClr val="white"/>
              </a:solidFill>
            </a:endParaRPr>
          </a:p>
        </p:txBody>
      </p:sp>
      <p:sp>
        <p:nvSpPr>
          <p:cNvPr id="26" name="Rectangle 25"/>
          <p:cNvSpPr/>
          <p:nvPr/>
        </p:nvSpPr>
        <p:spPr>
          <a:xfrm>
            <a:off x="9142527" y="2696967"/>
            <a:ext cx="2968626" cy="2308324"/>
          </a:xfrm>
          <a:prstGeom prst="rect">
            <a:avLst/>
          </a:prstGeom>
        </p:spPr>
        <p:txBody>
          <a:bodyPr wrap="square">
            <a:spAutoFit/>
          </a:bodyPr>
          <a:lstStyle/>
          <a:p>
            <a:pPr algn="ctr"/>
            <a:r>
              <a:rPr lang="en-US" sz="2400" dirty="0" err="1">
                <a:solidFill>
                  <a:prstClr val="white"/>
                </a:solidFill>
              </a:rPr>
              <a:t>Uygulamaya</a:t>
            </a:r>
            <a:r>
              <a:rPr lang="en-US" sz="2400" dirty="0">
                <a:solidFill>
                  <a:prstClr val="white"/>
                </a:solidFill>
              </a:rPr>
              <a:t> </a:t>
            </a:r>
            <a:r>
              <a:rPr lang="en-US" sz="2400" dirty="0" err="1">
                <a:solidFill>
                  <a:prstClr val="white"/>
                </a:solidFill>
              </a:rPr>
              <a:t>disiplin</a:t>
            </a:r>
            <a:r>
              <a:rPr lang="en-US" sz="2400" dirty="0">
                <a:solidFill>
                  <a:prstClr val="white"/>
                </a:solidFill>
              </a:rPr>
              <a:t> </a:t>
            </a:r>
            <a:r>
              <a:rPr lang="en-US" sz="2400" dirty="0" err="1">
                <a:solidFill>
                  <a:prstClr val="white"/>
                </a:solidFill>
              </a:rPr>
              <a:t>ve</a:t>
            </a:r>
            <a:r>
              <a:rPr lang="en-US" sz="2400" dirty="0">
                <a:solidFill>
                  <a:prstClr val="white"/>
                </a:solidFill>
              </a:rPr>
              <a:t> </a:t>
            </a:r>
            <a:r>
              <a:rPr lang="en-US" sz="2400" dirty="0" err="1">
                <a:solidFill>
                  <a:prstClr val="white"/>
                </a:solidFill>
              </a:rPr>
              <a:t>uyum</a:t>
            </a:r>
            <a:r>
              <a:rPr lang="en-US" sz="2400" dirty="0">
                <a:solidFill>
                  <a:prstClr val="white"/>
                </a:solidFill>
              </a:rPr>
              <a:t> </a:t>
            </a:r>
            <a:r>
              <a:rPr lang="en-US" sz="2400" dirty="0" err="1">
                <a:solidFill>
                  <a:prstClr val="white"/>
                </a:solidFill>
              </a:rPr>
              <a:t>getirir</a:t>
            </a:r>
            <a:r>
              <a:rPr lang="en-US" sz="2400" dirty="0">
                <a:solidFill>
                  <a:prstClr val="white"/>
                </a:solidFill>
              </a:rPr>
              <a:t>; </a:t>
            </a:r>
            <a:r>
              <a:rPr lang="en-US" sz="2400" dirty="0" err="1">
                <a:solidFill>
                  <a:prstClr val="white"/>
                </a:solidFill>
              </a:rPr>
              <a:t>bir</a:t>
            </a:r>
            <a:r>
              <a:rPr lang="en-US" sz="2400" dirty="0">
                <a:solidFill>
                  <a:prstClr val="white"/>
                </a:solidFill>
              </a:rPr>
              <a:t> </a:t>
            </a:r>
            <a:r>
              <a:rPr lang="en-US" sz="2400" dirty="0" err="1">
                <a:solidFill>
                  <a:prstClr val="white"/>
                </a:solidFill>
              </a:rPr>
              <a:t>projenin</a:t>
            </a:r>
            <a:r>
              <a:rPr lang="en-US" sz="2400" dirty="0">
                <a:solidFill>
                  <a:prstClr val="white"/>
                </a:solidFill>
              </a:rPr>
              <a:t> </a:t>
            </a:r>
            <a:r>
              <a:rPr lang="en-US" sz="2400" dirty="0" err="1">
                <a:solidFill>
                  <a:prstClr val="white"/>
                </a:solidFill>
              </a:rPr>
              <a:t>çalışmasına</a:t>
            </a:r>
            <a:r>
              <a:rPr lang="en-US" sz="2400" dirty="0">
                <a:solidFill>
                  <a:prstClr val="white"/>
                </a:solidFill>
              </a:rPr>
              <a:t> </a:t>
            </a:r>
            <a:r>
              <a:rPr lang="en-US" sz="2400" dirty="0" err="1">
                <a:solidFill>
                  <a:prstClr val="white"/>
                </a:solidFill>
              </a:rPr>
              <a:t>ve</a:t>
            </a:r>
            <a:r>
              <a:rPr lang="en-US" sz="2400" dirty="0">
                <a:solidFill>
                  <a:prstClr val="white"/>
                </a:solidFill>
              </a:rPr>
              <a:t> </a:t>
            </a:r>
            <a:r>
              <a:rPr lang="en-US" sz="2400" dirty="0" err="1">
                <a:solidFill>
                  <a:prstClr val="white"/>
                </a:solidFill>
              </a:rPr>
              <a:t>beklenen</a:t>
            </a:r>
            <a:r>
              <a:rPr lang="en-US" sz="2400" dirty="0">
                <a:solidFill>
                  <a:prstClr val="white"/>
                </a:solidFill>
              </a:rPr>
              <a:t> </a:t>
            </a:r>
            <a:r>
              <a:rPr lang="en-US" sz="2400" dirty="0" err="1">
                <a:solidFill>
                  <a:prstClr val="white"/>
                </a:solidFill>
              </a:rPr>
              <a:t>sonuçlara</a:t>
            </a:r>
            <a:r>
              <a:rPr lang="en-US" sz="2400" dirty="0">
                <a:solidFill>
                  <a:prstClr val="white"/>
                </a:solidFill>
              </a:rPr>
              <a:t> </a:t>
            </a:r>
            <a:r>
              <a:rPr lang="en-US" sz="2400" dirty="0" err="1">
                <a:solidFill>
                  <a:prstClr val="white"/>
                </a:solidFill>
              </a:rPr>
              <a:t>mantıksal</a:t>
            </a:r>
            <a:r>
              <a:rPr lang="en-US" sz="2400" dirty="0">
                <a:solidFill>
                  <a:prstClr val="white"/>
                </a:solidFill>
              </a:rPr>
              <a:t> </a:t>
            </a:r>
            <a:r>
              <a:rPr lang="en-US" sz="2400" dirty="0" err="1">
                <a:solidFill>
                  <a:prstClr val="white"/>
                </a:solidFill>
              </a:rPr>
              <a:t>tutarlılık</a:t>
            </a:r>
            <a:r>
              <a:rPr lang="en-US" sz="2400" dirty="0">
                <a:solidFill>
                  <a:prstClr val="white"/>
                </a:solidFill>
              </a:rPr>
              <a:t> </a:t>
            </a:r>
            <a:r>
              <a:rPr lang="en-US" sz="2400" dirty="0" err="1">
                <a:solidFill>
                  <a:prstClr val="white"/>
                </a:solidFill>
              </a:rPr>
              <a:t>sağlar</a:t>
            </a:r>
            <a:endParaRPr lang="en-US" sz="2400" dirty="0">
              <a:solidFill>
                <a:prstClr val="white"/>
              </a:solidFill>
            </a:endParaRPr>
          </a:p>
        </p:txBody>
      </p:sp>
      <p:sp>
        <p:nvSpPr>
          <p:cNvPr id="13" name="Text Placeholder 9"/>
          <p:cNvSpPr>
            <a:spLocks noGrp="1"/>
          </p:cNvSpPr>
          <p:nvPr>
            <p:ph type="body" sz="quarter" idx="29"/>
          </p:nvPr>
        </p:nvSpPr>
        <p:spPr>
          <a:xfrm>
            <a:off x="10764" y="274999"/>
            <a:ext cx="12181236" cy="550670"/>
          </a:xfrm>
        </p:spPr>
        <p:txBody>
          <a:bodyPr>
            <a:noAutofit/>
          </a:bodyPr>
          <a:lstStyle/>
          <a:p>
            <a:pPr>
              <a:lnSpc>
                <a:spcPct val="100000"/>
              </a:lnSpc>
            </a:pPr>
            <a:r>
              <a:rPr lang="bs-Latn-BA" b="1" dirty="0">
                <a:solidFill>
                  <a:srgbClr val="28AF95"/>
                </a:solidFill>
              </a:rPr>
              <a:t>DEĞİŞİM TEORİSİ NEDİR?</a:t>
            </a:r>
            <a:endParaRPr lang="bs-Latn-BA" b="1" dirty="0">
              <a:solidFill>
                <a:srgbClr val="28AF95"/>
              </a:solidFill>
            </a:endParaRPr>
          </a:p>
        </p:txBody>
      </p:sp>
      <p:sp>
        <p:nvSpPr>
          <p:cNvPr id="3" name="Text Placeholder 2"/>
          <p:cNvSpPr>
            <a:spLocks noGrp="1"/>
          </p:cNvSpPr>
          <p:nvPr>
            <p:ph type="body" sz="quarter" idx="29"/>
          </p:nvPr>
        </p:nvSpPr>
        <p:spPr>
          <a:xfrm>
            <a:off x="-70083" y="862518"/>
            <a:ext cx="12181236" cy="582221"/>
          </a:xfrm>
        </p:spPr>
        <p:txBody>
          <a:bodyPr>
            <a:normAutofit/>
          </a:bodyPr>
          <a:lstStyle/>
          <a:p>
            <a:r>
              <a:rPr lang="bs-Latn-BA" sz="2400" dirty="0"/>
              <a:t>Topluluğunuzdaki Değişimin Haritasını Çıkarın</a:t>
            </a:r>
            <a:endParaRPr lang="en-US" sz="2400" dirty="0"/>
          </a:p>
        </p:txBody>
      </p:sp>
      <p:sp>
        <p:nvSpPr>
          <p:cNvPr id="4" name="Rectangle 3"/>
          <p:cNvSpPr/>
          <p:nvPr/>
        </p:nvSpPr>
        <p:spPr>
          <a:xfrm>
            <a:off x="-108618" y="2571101"/>
            <a:ext cx="3246271" cy="3046988"/>
          </a:xfrm>
          <a:prstGeom prst="rect">
            <a:avLst/>
          </a:prstGeom>
        </p:spPr>
        <p:txBody>
          <a:bodyPr wrap="square">
            <a:spAutoFit/>
          </a:bodyPr>
          <a:lstStyle/>
          <a:p>
            <a:pPr algn="ctr"/>
            <a:r>
              <a:rPr lang="en-US" sz="2000" i="1" dirty="0" err="1">
                <a:solidFill>
                  <a:prstClr val="white"/>
                </a:solidFill>
              </a:rPr>
              <a:t>Kuruluşların</a:t>
            </a:r>
            <a:r>
              <a:rPr lang="en-US" sz="2000" i="1" dirty="0">
                <a:solidFill>
                  <a:prstClr val="white"/>
                </a:solidFill>
              </a:rPr>
              <a:t>, </a:t>
            </a:r>
            <a:r>
              <a:rPr lang="en-US" sz="2000" i="1" dirty="0" err="1">
                <a:solidFill>
                  <a:prstClr val="white"/>
                </a:solidFill>
              </a:rPr>
              <a:t>programların</a:t>
            </a:r>
            <a:r>
              <a:rPr lang="en-US" sz="2000" i="1" dirty="0">
                <a:solidFill>
                  <a:prstClr val="white"/>
                </a:solidFill>
              </a:rPr>
              <a:t>, </a:t>
            </a:r>
            <a:r>
              <a:rPr lang="en-US" sz="2000" i="1" dirty="0" err="1">
                <a:solidFill>
                  <a:prstClr val="white"/>
                </a:solidFill>
              </a:rPr>
              <a:t>ağların</a:t>
            </a:r>
            <a:r>
              <a:rPr lang="en-US" sz="2000" i="1" dirty="0">
                <a:solidFill>
                  <a:prstClr val="white"/>
                </a:solidFill>
              </a:rPr>
              <a:t> </a:t>
            </a:r>
            <a:r>
              <a:rPr lang="en-US" sz="2000" i="1" dirty="0" err="1">
                <a:solidFill>
                  <a:prstClr val="white"/>
                </a:solidFill>
              </a:rPr>
              <a:t>veya</a:t>
            </a:r>
            <a:r>
              <a:rPr lang="en-US" sz="2000" i="1" dirty="0">
                <a:solidFill>
                  <a:prstClr val="white"/>
                </a:solidFill>
              </a:rPr>
              <a:t> </a:t>
            </a:r>
            <a:r>
              <a:rPr lang="en-US" sz="2000" i="1" dirty="0" err="1">
                <a:solidFill>
                  <a:prstClr val="white"/>
                </a:solidFill>
              </a:rPr>
              <a:t>girişimlerin</a:t>
            </a:r>
            <a:r>
              <a:rPr lang="en-US" sz="2000" i="1" dirty="0">
                <a:solidFill>
                  <a:prstClr val="white"/>
                </a:solidFill>
              </a:rPr>
              <a:t> </a:t>
            </a:r>
            <a:r>
              <a:rPr lang="en-US" sz="2000" i="1" dirty="0" err="1">
                <a:solidFill>
                  <a:prstClr val="white"/>
                </a:solidFill>
              </a:rPr>
              <a:t>aşağıdakileri</a:t>
            </a:r>
            <a:r>
              <a:rPr lang="en-US" sz="2000" i="1" dirty="0">
                <a:solidFill>
                  <a:prstClr val="white"/>
                </a:solidFill>
              </a:rPr>
              <a:t> </a:t>
            </a:r>
            <a:r>
              <a:rPr lang="en-US" sz="2000" i="1" dirty="0" err="1">
                <a:solidFill>
                  <a:prstClr val="white"/>
                </a:solidFill>
              </a:rPr>
              <a:t>açıklayarak</a:t>
            </a:r>
            <a:r>
              <a:rPr lang="en-US" sz="2000" i="1" dirty="0">
                <a:solidFill>
                  <a:prstClr val="white"/>
                </a:solidFill>
              </a:rPr>
              <a:t> </a:t>
            </a:r>
            <a:r>
              <a:rPr lang="en-US" sz="2000" i="1" dirty="0" err="1">
                <a:solidFill>
                  <a:prstClr val="white"/>
                </a:solidFill>
              </a:rPr>
              <a:t>sosyal</a:t>
            </a:r>
            <a:r>
              <a:rPr lang="en-US" sz="2000" i="1" dirty="0">
                <a:solidFill>
                  <a:prstClr val="white"/>
                </a:solidFill>
              </a:rPr>
              <a:t> </a:t>
            </a:r>
            <a:r>
              <a:rPr lang="en-US" sz="2000" i="1" dirty="0" err="1">
                <a:solidFill>
                  <a:prstClr val="white"/>
                </a:solidFill>
              </a:rPr>
              <a:t>değişim</a:t>
            </a:r>
            <a:r>
              <a:rPr lang="en-US" sz="2000" i="1" dirty="0">
                <a:solidFill>
                  <a:prstClr val="white"/>
                </a:solidFill>
              </a:rPr>
              <a:t> </a:t>
            </a:r>
            <a:r>
              <a:rPr lang="en-US" sz="2000" i="1" dirty="0" err="1">
                <a:solidFill>
                  <a:prstClr val="white"/>
                </a:solidFill>
              </a:rPr>
              <a:t>çabalarını</a:t>
            </a:r>
            <a:r>
              <a:rPr lang="en-US" sz="2000" i="1" dirty="0">
                <a:solidFill>
                  <a:prstClr val="white"/>
                </a:solidFill>
              </a:rPr>
              <a:t> </a:t>
            </a:r>
            <a:r>
              <a:rPr lang="en-US" sz="2000" i="1" dirty="0" err="1">
                <a:solidFill>
                  <a:prstClr val="white"/>
                </a:solidFill>
              </a:rPr>
              <a:t>ifade</a:t>
            </a:r>
            <a:r>
              <a:rPr lang="en-US" sz="2000" i="1" dirty="0">
                <a:solidFill>
                  <a:prstClr val="white"/>
                </a:solidFill>
              </a:rPr>
              <a:t> </a:t>
            </a:r>
            <a:r>
              <a:rPr lang="en-US" sz="2000" i="1" dirty="0" err="1">
                <a:solidFill>
                  <a:prstClr val="white"/>
                </a:solidFill>
              </a:rPr>
              <a:t>etmelerine</a:t>
            </a:r>
            <a:r>
              <a:rPr lang="en-US" sz="2000" i="1" dirty="0">
                <a:solidFill>
                  <a:prstClr val="white"/>
                </a:solidFill>
              </a:rPr>
              <a:t> </a:t>
            </a:r>
            <a:r>
              <a:rPr lang="en-US" sz="2000" i="1" dirty="0" err="1">
                <a:solidFill>
                  <a:prstClr val="white"/>
                </a:solidFill>
              </a:rPr>
              <a:t>yardımcı</a:t>
            </a:r>
            <a:r>
              <a:rPr lang="en-US" sz="2000" i="1" dirty="0">
                <a:solidFill>
                  <a:prstClr val="white"/>
                </a:solidFill>
              </a:rPr>
              <a:t> </a:t>
            </a:r>
            <a:r>
              <a:rPr lang="en-US" sz="2000" i="1" dirty="0" err="1">
                <a:solidFill>
                  <a:prstClr val="white"/>
                </a:solidFill>
              </a:rPr>
              <a:t>olur</a:t>
            </a:r>
            <a:r>
              <a:rPr lang="en-US" sz="2000" i="1" dirty="0" smtClean="0">
                <a:solidFill>
                  <a:prstClr val="white"/>
                </a:solidFill>
              </a:rPr>
              <a:t>:</a:t>
            </a:r>
            <a:endParaRPr lang="bs-Latn-BA" sz="2000" i="1" dirty="0">
              <a:solidFill>
                <a:prstClr val="white"/>
              </a:solidFill>
            </a:endParaRPr>
          </a:p>
          <a:p>
            <a:pPr algn="ctr"/>
            <a:endParaRPr lang="en-US" sz="2400" i="1" dirty="0">
              <a:solidFill>
                <a:prstClr val="white"/>
              </a:solidFill>
            </a:endParaRPr>
          </a:p>
          <a:p>
            <a:pPr marL="342900" indent="-342900" algn="ctr">
              <a:buFont typeface="Wingdings" panose="05000000000000000000" pitchFamily="2" charset="2"/>
              <a:buChar char="ü"/>
            </a:pPr>
            <a:r>
              <a:rPr lang="en-US" sz="2400" i="1" dirty="0" err="1">
                <a:solidFill>
                  <a:prstClr val="white"/>
                </a:solidFill>
              </a:rPr>
              <a:t>Niyetler</a:t>
            </a:r>
            <a:endParaRPr lang="en-US" sz="2400" i="1" dirty="0">
              <a:solidFill>
                <a:prstClr val="white"/>
              </a:solidFill>
            </a:endParaRPr>
          </a:p>
          <a:p>
            <a:pPr marL="342900" indent="-342900" algn="ctr">
              <a:buFont typeface="Wingdings" panose="05000000000000000000" pitchFamily="2" charset="2"/>
              <a:buChar char="ü"/>
            </a:pPr>
            <a:r>
              <a:rPr lang="en-US" sz="2400" i="1" dirty="0" err="1">
                <a:solidFill>
                  <a:prstClr val="white"/>
                </a:solidFill>
              </a:rPr>
              <a:t>Beklenen</a:t>
            </a:r>
            <a:r>
              <a:rPr lang="en-US" sz="2400" i="1" dirty="0">
                <a:solidFill>
                  <a:prstClr val="white"/>
                </a:solidFill>
              </a:rPr>
              <a:t> </a:t>
            </a:r>
            <a:r>
              <a:rPr lang="en-US" sz="2400" i="1" dirty="0" err="1">
                <a:solidFill>
                  <a:prstClr val="white"/>
                </a:solidFill>
              </a:rPr>
              <a:t>sonuçlar</a:t>
            </a:r>
            <a:endParaRPr lang="en-US" sz="2400" i="1" dirty="0">
              <a:solidFill>
                <a:prstClr val="white"/>
              </a:solidFill>
            </a:endParaRPr>
          </a:p>
        </p:txBody>
      </p:sp>
    </p:spTree>
    <p:extLst>
      <p:ext uri="{BB962C8B-B14F-4D97-AF65-F5344CB8AC3E}">
        <p14:creationId xmlns:p14="http://schemas.microsoft.com/office/powerpoint/2010/main" val="17994528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30726" y="477543"/>
            <a:ext cx="3312954" cy="850135"/>
          </a:xfrm>
        </p:spPr>
        <p:txBody>
          <a:bodyPr>
            <a:normAutofit/>
          </a:bodyPr>
          <a:lstStyle/>
          <a:p>
            <a:r>
              <a:rPr lang="bs-Latn-BA" b="1" dirty="0"/>
              <a:t>Değişim Teorisi</a:t>
            </a:r>
            <a:endParaRPr lang="bs-Latn-BA" b="1" dirty="0"/>
          </a:p>
        </p:txBody>
      </p:sp>
      <p:sp>
        <p:nvSpPr>
          <p:cNvPr id="7" name="TextBox 6">
            <a:extLst>
              <a:ext uri="{FF2B5EF4-FFF2-40B4-BE49-F238E27FC236}">
                <a16:creationId xmlns:a16="http://schemas.microsoft.com/office/drawing/2014/main" xmlns="" id="{1CB5AC88-4AB3-4804-8C30-3B5DD08457DF}"/>
              </a:ext>
            </a:extLst>
          </p:cNvPr>
          <p:cNvSpPr txBox="1"/>
          <p:nvPr/>
        </p:nvSpPr>
        <p:spPr>
          <a:xfrm>
            <a:off x="549322" y="2345461"/>
            <a:ext cx="2656385" cy="954107"/>
          </a:xfrm>
          <a:prstGeom prst="rect">
            <a:avLst/>
          </a:prstGeom>
          <a:noFill/>
        </p:spPr>
        <p:txBody>
          <a:bodyPr wrap="square" rtlCol="0">
            <a:spAutoFit/>
          </a:bodyPr>
          <a:lstStyle/>
          <a:p>
            <a:r>
              <a:rPr lang="hr-BA" sz="2800" i="1" dirty="0">
                <a:solidFill>
                  <a:srgbClr val="92D050"/>
                </a:solidFill>
              </a:rPr>
              <a:t>Videoyu izlemek için tıklayınız</a:t>
            </a:r>
            <a:endParaRPr lang="en-US" sz="2800" i="1" dirty="0">
              <a:solidFill>
                <a:srgbClr val="92D050"/>
              </a:solidFill>
            </a:endParaRPr>
          </a:p>
        </p:txBody>
      </p:sp>
      <p:sp>
        <p:nvSpPr>
          <p:cNvPr id="8" name="Rectangle 7"/>
          <p:cNvSpPr/>
          <p:nvPr/>
        </p:nvSpPr>
        <p:spPr>
          <a:xfrm>
            <a:off x="345835" y="3570197"/>
            <a:ext cx="3845243" cy="3046988"/>
          </a:xfrm>
          <a:prstGeom prst="rect">
            <a:avLst/>
          </a:prstGeom>
        </p:spPr>
        <p:txBody>
          <a:bodyPr wrap="square">
            <a:spAutoFit/>
          </a:bodyPr>
          <a:lstStyle/>
          <a:p>
            <a:r>
              <a:rPr lang="en-US" sz="2400" b="1" dirty="0" err="1" smtClean="0">
                <a:solidFill>
                  <a:srgbClr val="92D050"/>
                </a:solidFill>
              </a:rPr>
              <a:t>Değişim</a:t>
            </a:r>
            <a:r>
              <a:rPr lang="en-US" sz="2400" b="1" dirty="0" smtClean="0">
                <a:solidFill>
                  <a:srgbClr val="92D050"/>
                </a:solidFill>
              </a:rPr>
              <a:t> </a:t>
            </a:r>
            <a:r>
              <a:rPr lang="en-US" sz="2400" b="1" dirty="0" err="1">
                <a:solidFill>
                  <a:srgbClr val="92D050"/>
                </a:solidFill>
              </a:rPr>
              <a:t>Teorisi</a:t>
            </a:r>
            <a:r>
              <a:rPr lang="en-US" sz="2400" b="1" dirty="0">
                <a:solidFill>
                  <a:srgbClr val="92D050"/>
                </a:solidFill>
              </a:rPr>
              <a:t> </a:t>
            </a:r>
            <a:r>
              <a:rPr lang="en-US" sz="2400" dirty="0" err="1">
                <a:solidFill>
                  <a:srgbClr val="6D6E6C"/>
                </a:solidFill>
              </a:rPr>
              <a:t>ile</a:t>
            </a:r>
            <a:r>
              <a:rPr lang="en-US" sz="2400" dirty="0">
                <a:solidFill>
                  <a:srgbClr val="6D6E6C"/>
                </a:solidFill>
              </a:rPr>
              <a:t> </a:t>
            </a:r>
            <a:r>
              <a:rPr lang="en-US" sz="2400" dirty="0" err="1">
                <a:solidFill>
                  <a:srgbClr val="6D6E6C"/>
                </a:solidFill>
              </a:rPr>
              <a:t>ilgili</a:t>
            </a:r>
            <a:r>
              <a:rPr lang="en-US" sz="2400" dirty="0">
                <a:solidFill>
                  <a:srgbClr val="6D6E6C"/>
                </a:solidFill>
              </a:rPr>
              <a:t> </a:t>
            </a:r>
            <a:r>
              <a:rPr lang="en-US" sz="2400" dirty="0" err="1">
                <a:solidFill>
                  <a:srgbClr val="6D6E6C"/>
                </a:solidFill>
              </a:rPr>
              <a:t>iki</a:t>
            </a:r>
            <a:r>
              <a:rPr lang="en-US" sz="2400" dirty="0">
                <a:solidFill>
                  <a:srgbClr val="6D6E6C"/>
                </a:solidFill>
              </a:rPr>
              <a:t> </a:t>
            </a:r>
            <a:r>
              <a:rPr lang="en-US" sz="2400" dirty="0" err="1">
                <a:solidFill>
                  <a:srgbClr val="6D6E6C"/>
                </a:solidFill>
              </a:rPr>
              <a:t>tipik</a:t>
            </a:r>
            <a:r>
              <a:rPr lang="en-US" sz="2400" dirty="0">
                <a:solidFill>
                  <a:srgbClr val="6D6E6C"/>
                </a:solidFill>
              </a:rPr>
              <a:t> </a:t>
            </a:r>
            <a:r>
              <a:rPr lang="en-US" sz="2400" dirty="0" err="1">
                <a:solidFill>
                  <a:srgbClr val="6D6E6C"/>
                </a:solidFill>
              </a:rPr>
              <a:t>yanılgı</a:t>
            </a:r>
            <a:r>
              <a:rPr lang="en-US" sz="2400" dirty="0">
                <a:solidFill>
                  <a:srgbClr val="6D6E6C"/>
                </a:solidFill>
              </a:rPr>
              <a:t>, </a:t>
            </a:r>
            <a:r>
              <a:rPr lang="en-US" sz="2400" dirty="0" err="1">
                <a:solidFill>
                  <a:srgbClr val="6D6E6C"/>
                </a:solidFill>
              </a:rPr>
              <a:t>bunun</a:t>
            </a:r>
            <a:r>
              <a:rPr lang="en-US" sz="2400" dirty="0">
                <a:solidFill>
                  <a:srgbClr val="6D6E6C"/>
                </a:solidFill>
              </a:rPr>
              <a:t> </a:t>
            </a:r>
            <a:r>
              <a:rPr lang="en-US" sz="2400" b="1" dirty="0" err="1">
                <a:solidFill>
                  <a:srgbClr val="1BA19A"/>
                </a:solidFill>
              </a:rPr>
              <a:t>zor</a:t>
            </a:r>
            <a:r>
              <a:rPr lang="en-US" sz="2400" dirty="0">
                <a:solidFill>
                  <a:srgbClr val="6D6E6C"/>
                </a:solidFill>
              </a:rPr>
              <a:t> </a:t>
            </a:r>
            <a:r>
              <a:rPr lang="en-US" sz="2400" dirty="0" err="1">
                <a:solidFill>
                  <a:srgbClr val="6D6E6C"/>
                </a:solidFill>
              </a:rPr>
              <a:t>olması</a:t>
            </a:r>
            <a:r>
              <a:rPr lang="en-US" sz="2400" dirty="0">
                <a:solidFill>
                  <a:srgbClr val="6D6E6C"/>
                </a:solidFill>
              </a:rPr>
              <a:t> </a:t>
            </a:r>
            <a:r>
              <a:rPr lang="en-US" sz="2400" dirty="0" err="1">
                <a:solidFill>
                  <a:srgbClr val="6D6E6C"/>
                </a:solidFill>
              </a:rPr>
              <a:t>gerektiği</a:t>
            </a:r>
            <a:r>
              <a:rPr lang="en-US" sz="2400" dirty="0">
                <a:solidFill>
                  <a:srgbClr val="6D6E6C"/>
                </a:solidFill>
              </a:rPr>
              <a:t> </a:t>
            </a:r>
            <a:r>
              <a:rPr lang="en-US" sz="2400" dirty="0" err="1">
                <a:solidFill>
                  <a:srgbClr val="6D6E6C"/>
                </a:solidFill>
              </a:rPr>
              <a:t>ve</a:t>
            </a:r>
            <a:r>
              <a:rPr lang="en-US" sz="2400" dirty="0">
                <a:solidFill>
                  <a:srgbClr val="6D6E6C"/>
                </a:solidFill>
              </a:rPr>
              <a:t> </a:t>
            </a:r>
            <a:r>
              <a:rPr lang="en-US" sz="2400" dirty="0" err="1">
                <a:solidFill>
                  <a:srgbClr val="6D6E6C"/>
                </a:solidFill>
              </a:rPr>
              <a:t>sadece</a:t>
            </a:r>
            <a:r>
              <a:rPr lang="en-US" sz="2400" dirty="0">
                <a:solidFill>
                  <a:srgbClr val="6D6E6C"/>
                </a:solidFill>
              </a:rPr>
              <a:t> </a:t>
            </a:r>
            <a:r>
              <a:rPr lang="en-US" sz="2400" b="1" dirty="0" err="1">
                <a:solidFill>
                  <a:srgbClr val="1BA19A"/>
                </a:solidFill>
              </a:rPr>
              <a:t>işaretlenmesi</a:t>
            </a:r>
            <a:r>
              <a:rPr lang="en-US" sz="2400" b="1" dirty="0">
                <a:solidFill>
                  <a:srgbClr val="1BA19A"/>
                </a:solidFill>
              </a:rPr>
              <a:t> </a:t>
            </a:r>
            <a:r>
              <a:rPr lang="en-US" sz="2400" b="1" dirty="0" err="1">
                <a:solidFill>
                  <a:srgbClr val="1BA19A"/>
                </a:solidFill>
              </a:rPr>
              <a:t>gereken</a:t>
            </a:r>
            <a:r>
              <a:rPr lang="en-US" sz="2400" b="1" dirty="0">
                <a:solidFill>
                  <a:srgbClr val="1BA19A"/>
                </a:solidFill>
              </a:rPr>
              <a:t> </a:t>
            </a:r>
            <a:r>
              <a:rPr lang="en-US" sz="2400" b="1" dirty="0" err="1">
                <a:solidFill>
                  <a:srgbClr val="1BA19A"/>
                </a:solidFill>
              </a:rPr>
              <a:t>başka</a:t>
            </a:r>
            <a:r>
              <a:rPr lang="en-US" sz="2400" b="1" dirty="0">
                <a:solidFill>
                  <a:srgbClr val="1BA19A"/>
                </a:solidFill>
              </a:rPr>
              <a:t> </a:t>
            </a:r>
            <a:r>
              <a:rPr lang="en-US" sz="2400" b="1" dirty="0" err="1">
                <a:solidFill>
                  <a:srgbClr val="1BA19A"/>
                </a:solidFill>
              </a:rPr>
              <a:t>bir</a:t>
            </a:r>
            <a:r>
              <a:rPr lang="en-US" sz="2400" b="1" dirty="0">
                <a:solidFill>
                  <a:srgbClr val="1BA19A"/>
                </a:solidFill>
              </a:rPr>
              <a:t> </a:t>
            </a:r>
            <a:r>
              <a:rPr lang="en-US" sz="2400" b="1" dirty="0" err="1">
                <a:solidFill>
                  <a:srgbClr val="1BA19A"/>
                </a:solidFill>
              </a:rPr>
              <a:t>kutu</a:t>
            </a:r>
            <a:r>
              <a:rPr lang="en-US" sz="2400" b="1" dirty="0">
                <a:solidFill>
                  <a:srgbClr val="1BA19A"/>
                </a:solidFill>
              </a:rPr>
              <a:t> </a:t>
            </a:r>
            <a:r>
              <a:rPr lang="en-US" sz="2400" dirty="0" err="1">
                <a:solidFill>
                  <a:srgbClr val="6D6E6C"/>
                </a:solidFill>
              </a:rPr>
              <a:t>olduğudur</a:t>
            </a:r>
            <a:r>
              <a:rPr lang="en-US" sz="2400" dirty="0">
                <a:solidFill>
                  <a:srgbClr val="6D6E6C"/>
                </a:solidFill>
              </a:rPr>
              <a:t>. </a:t>
            </a:r>
            <a:r>
              <a:rPr lang="en-US" sz="2400" dirty="0" err="1">
                <a:solidFill>
                  <a:srgbClr val="6D6E6C"/>
                </a:solidFill>
              </a:rPr>
              <a:t>Uygun</a:t>
            </a:r>
            <a:r>
              <a:rPr lang="en-US" sz="2400" dirty="0">
                <a:solidFill>
                  <a:srgbClr val="6D6E6C"/>
                </a:solidFill>
              </a:rPr>
              <a:t> </a:t>
            </a:r>
            <a:r>
              <a:rPr lang="en-US" sz="2400" dirty="0" err="1">
                <a:solidFill>
                  <a:srgbClr val="6D6E6C"/>
                </a:solidFill>
              </a:rPr>
              <a:t>şekilde</a:t>
            </a:r>
            <a:r>
              <a:rPr lang="en-US" sz="2400" dirty="0">
                <a:solidFill>
                  <a:srgbClr val="6D6E6C"/>
                </a:solidFill>
              </a:rPr>
              <a:t> </a:t>
            </a:r>
            <a:r>
              <a:rPr lang="en-US" sz="2400" dirty="0" err="1">
                <a:solidFill>
                  <a:srgbClr val="6D6E6C"/>
                </a:solidFill>
              </a:rPr>
              <a:t>kullanıldığında</a:t>
            </a:r>
            <a:r>
              <a:rPr lang="en-US" sz="2400" dirty="0">
                <a:solidFill>
                  <a:srgbClr val="6D6E6C"/>
                </a:solidFill>
              </a:rPr>
              <a:t> </a:t>
            </a:r>
            <a:r>
              <a:rPr lang="en-US" sz="2400" dirty="0" err="1">
                <a:solidFill>
                  <a:srgbClr val="6D6E6C"/>
                </a:solidFill>
              </a:rPr>
              <a:t>basit</a:t>
            </a:r>
            <a:r>
              <a:rPr lang="en-US" sz="2400" dirty="0">
                <a:solidFill>
                  <a:srgbClr val="6D6E6C"/>
                </a:solidFill>
              </a:rPr>
              <a:t> </a:t>
            </a:r>
            <a:r>
              <a:rPr lang="en-US" sz="2400" dirty="0" err="1">
                <a:solidFill>
                  <a:srgbClr val="6D6E6C"/>
                </a:solidFill>
              </a:rPr>
              <a:t>ve</a:t>
            </a:r>
            <a:r>
              <a:rPr lang="en-US" sz="2400" dirty="0">
                <a:solidFill>
                  <a:srgbClr val="6D6E6C"/>
                </a:solidFill>
              </a:rPr>
              <a:t> </a:t>
            </a:r>
            <a:r>
              <a:rPr lang="en-US" sz="2400" dirty="0" err="1">
                <a:solidFill>
                  <a:srgbClr val="6D6E6C"/>
                </a:solidFill>
              </a:rPr>
              <a:t>kullanışlı</a:t>
            </a:r>
            <a:r>
              <a:rPr lang="en-US" sz="2400" dirty="0">
                <a:solidFill>
                  <a:srgbClr val="6D6E6C"/>
                </a:solidFill>
              </a:rPr>
              <a:t> </a:t>
            </a:r>
            <a:r>
              <a:rPr lang="en-US" sz="2400" dirty="0" err="1">
                <a:solidFill>
                  <a:srgbClr val="6D6E6C"/>
                </a:solidFill>
              </a:rPr>
              <a:t>bir</a:t>
            </a:r>
            <a:r>
              <a:rPr lang="en-US" sz="2400" dirty="0">
                <a:solidFill>
                  <a:srgbClr val="6D6E6C"/>
                </a:solidFill>
              </a:rPr>
              <a:t> </a:t>
            </a:r>
            <a:r>
              <a:rPr lang="en-US" sz="2400" dirty="0" err="1">
                <a:solidFill>
                  <a:srgbClr val="6D6E6C"/>
                </a:solidFill>
              </a:rPr>
              <a:t>araç</a:t>
            </a:r>
            <a:r>
              <a:rPr lang="en-US" sz="2400" dirty="0">
                <a:solidFill>
                  <a:srgbClr val="6D6E6C"/>
                </a:solidFill>
              </a:rPr>
              <a:t> </a:t>
            </a:r>
            <a:r>
              <a:rPr lang="en-US" sz="2400" dirty="0" err="1">
                <a:solidFill>
                  <a:srgbClr val="6D6E6C"/>
                </a:solidFill>
              </a:rPr>
              <a:t>haline</a:t>
            </a:r>
            <a:r>
              <a:rPr lang="en-US" sz="2400" dirty="0">
                <a:solidFill>
                  <a:srgbClr val="6D6E6C"/>
                </a:solidFill>
              </a:rPr>
              <a:t> </a:t>
            </a:r>
            <a:r>
              <a:rPr lang="en-US" sz="2400" dirty="0" err="1">
                <a:solidFill>
                  <a:srgbClr val="6D6E6C"/>
                </a:solidFill>
              </a:rPr>
              <a:t>gelir</a:t>
            </a:r>
            <a:r>
              <a:rPr lang="en-US" sz="2400" dirty="0">
                <a:solidFill>
                  <a:srgbClr val="6D6E6C"/>
                </a:solidFill>
              </a:rPr>
              <a:t>.</a:t>
            </a:r>
            <a:endParaRPr lang="en-US" sz="2400" dirty="0">
              <a:solidFill>
                <a:srgbClr val="6D6E6C"/>
              </a:solidFill>
            </a:endParaRPr>
          </a:p>
        </p:txBody>
      </p:sp>
      <p:sp>
        <p:nvSpPr>
          <p:cNvPr id="10" name="TextBox 9">
            <a:extLst>
              <a:ext uri="{FF2B5EF4-FFF2-40B4-BE49-F238E27FC236}">
                <a16:creationId xmlns:a16="http://schemas.microsoft.com/office/drawing/2014/main" xmlns="" id="{1CB5AC88-4AB3-4804-8C30-3B5DD08457DF}"/>
              </a:ext>
            </a:extLst>
          </p:cNvPr>
          <p:cNvSpPr txBox="1"/>
          <p:nvPr/>
        </p:nvSpPr>
        <p:spPr>
          <a:xfrm>
            <a:off x="454680" y="1475692"/>
            <a:ext cx="6815134" cy="461665"/>
          </a:xfrm>
          <a:prstGeom prst="rect">
            <a:avLst/>
          </a:prstGeom>
          <a:noFill/>
        </p:spPr>
        <p:txBody>
          <a:bodyPr wrap="square" rtlCol="0">
            <a:spAutoFit/>
          </a:bodyPr>
          <a:lstStyle/>
          <a:p>
            <a:r>
              <a:rPr lang="hr-BA" sz="2400" i="1" dirty="0">
                <a:solidFill>
                  <a:prstClr val="white"/>
                </a:solidFill>
              </a:rPr>
              <a:t>Düşündüğünden Daha Kolay</a:t>
            </a:r>
            <a:endParaRPr lang="en-US" sz="2400" i="1" dirty="0">
              <a:solidFill>
                <a:prstClr val="white"/>
              </a:solidFill>
            </a:endParaRPr>
          </a:p>
        </p:txBody>
      </p:sp>
      <p:sp>
        <p:nvSpPr>
          <p:cNvPr id="11" name="Rectangle 10"/>
          <p:cNvSpPr/>
          <p:nvPr/>
        </p:nvSpPr>
        <p:spPr>
          <a:xfrm>
            <a:off x="6096000" y="6247853"/>
            <a:ext cx="6273325" cy="338554"/>
          </a:xfrm>
          <a:prstGeom prst="rect">
            <a:avLst/>
          </a:prstGeom>
        </p:spPr>
        <p:txBody>
          <a:bodyPr wrap="square">
            <a:spAutoFit/>
          </a:bodyPr>
          <a:lstStyle/>
          <a:p>
            <a:r>
              <a:rPr lang="tr-TR" sz="1600" i="1" dirty="0" smtClean="0">
                <a:solidFill>
                  <a:srgbClr val="1BA19A"/>
                </a:solidFill>
              </a:rPr>
              <a:t>Kaynak</a:t>
            </a:r>
            <a:r>
              <a:rPr lang="hr-BA" sz="1600" i="1" dirty="0" smtClean="0">
                <a:solidFill>
                  <a:srgbClr val="1BA19A"/>
                </a:solidFill>
              </a:rPr>
              <a:t>: </a:t>
            </a:r>
            <a:r>
              <a:rPr lang="hr-BA" sz="1600" i="1" dirty="0">
                <a:solidFill>
                  <a:srgbClr val="1BA19A"/>
                </a:solidFill>
                <a:hlinkClick r:id="rId3"/>
              </a:rPr>
              <a:t>https://www.youtube.com/watch?v=wUiKdwgJpD8</a:t>
            </a:r>
            <a:r>
              <a:rPr lang="hr-BA" sz="1600" i="1" dirty="0">
                <a:solidFill>
                  <a:srgbClr val="1BA19A"/>
                </a:solidFill>
              </a:rPr>
              <a:t> </a:t>
            </a:r>
          </a:p>
        </p:txBody>
      </p:sp>
      <p:pic>
        <p:nvPicPr>
          <p:cNvPr id="6" name="Online Media 5" title="Theory of Change: It's Easier Than You Think">
            <a:hlinkClick r:id="" action="ppaction://media"/>
            <a:extLst>
              <a:ext uri="{FF2B5EF4-FFF2-40B4-BE49-F238E27FC236}">
                <a16:creationId xmlns:a16="http://schemas.microsoft.com/office/drawing/2014/main" xmlns="" id="{94643140-AF4C-D608-6790-D346ED21D141}"/>
              </a:ext>
            </a:extLst>
          </p:cNvPr>
          <p:cNvPicPr>
            <a:picLocks noRot="1" noChangeAspect="1"/>
          </p:cNvPicPr>
          <p:nvPr>
            <a:videoFile r:link="rId1"/>
          </p:nvPr>
        </p:nvPicPr>
        <p:blipFill>
          <a:blip r:embed="rId4"/>
          <a:stretch>
            <a:fillRect/>
          </a:stretch>
        </p:blipFill>
        <p:spPr>
          <a:xfrm>
            <a:off x="4338476" y="904942"/>
            <a:ext cx="7853524" cy="443724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8" descr="A picture containing logo&#10;&#10;Description automatically generated">
            <a:extLst>
              <a:ext uri="{FF2B5EF4-FFF2-40B4-BE49-F238E27FC236}">
                <a16:creationId xmlns:a16="http://schemas.microsoft.com/office/drawing/2014/main" xmlns="" id="{5831D5A2-D094-4067-A358-3DA6F42FD8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622097">
            <a:off x="3278883" y="1323558"/>
            <a:ext cx="1021904" cy="2043807"/>
          </a:xfrm>
          <a:prstGeom prst="rect">
            <a:avLst/>
          </a:prstGeom>
          <a:noFill/>
          <a:ln>
            <a:noFill/>
          </a:ln>
        </p:spPr>
      </p:pic>
    </p:spTree>
    <p:extLst>
      <p:ext uri="{BB962C8B-B14F-4D97-AF65-F5344CB8AC3E}">
        <p14:creationId xmlns:p14="http://schemas.microsoft.com/office/powerpoint/2010/main" val="65087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3"/>
          </p:nvPr>
        </p:nvSpPr>
        <p:spPr>
          <a:xfrm>
            <a:off x="1196976" y="151288"/>
            <a:ext cx="10161173" cy="653021"/>
          </a:xfrm>
        </p:spPr>
        <p:txBody>
          <a:bodyPr>
            <a:normAutofit/>
          </a:bodyPr>
          <a:lstStyle/>
          <a:p>
            <a:pPr algn="l"/>
            <a:r>
              <a:rPr lang="en-US" sz="3600" b="1" i="0" dirty="0"/>
              <a:t>ŞABLON: DEĞİŞİM TEORİSİ</a:t>
            </a:r>
            <a:endParaRPr lang="en-US" sz="3600" b="1" i="0" dirty="0"/>
          </a:p>
        </p:txBody>
      </p:sp>
      <p:sp>
        <p:nvSpPr>
          <p:cNvPr id="7" name="Rectangle 6"/>
          <p:cNvSpPr/>
          <p:nvPr/>
        </p:nvSpPr>
        <p:spPr>
          <a:xfrm>
            <a:off x="750829" y="607915"/>
            <a:ext cx="9840309" cy="487506"/>
          </a:xfrm>
          <a:prstGeom prst="rect">
            <a:avLst/>
          </a:prstGeom>
        </p:spPr>
        <p:txBody>
          <a:bodyPr wrap="square">
            <a:spAutoFit/>
          </a:bodyPr>
          <a:lstStyle/>
          <a:p>
            <a:pPr>
              <a:lnSpc>
                <a:spcPct val="107000"/>
              </a:lnSpc>
              <a:spcBef>
                <a:spcPts val="300"/>
              </a:spcBef>
              <a:spcAft>
                <a:spcPts val="300"/>
              </a:spcAft>
              <a:tabLst>
                <a:tab pos="90170" algn="l"/>
                <a:tab pos="4431665" algn="ctr"/>
              </a:tabLst>
            </a:pPr>
            <a:r>
              <a:rPr lang="tr-TR" sz="2400" i="1" dirty="0" smtClean="0">
                <a:solidFill>
                  <a:srgbClr val="92D050"/>
                </a:solidFill>
                <a:ea typeface="Calibri" panose="020F0502020204030204" pitchFamily="34" charset="0"/>
                <a:cs typeface="Times New Roman" panose="02020603050405020304" pitchFamily="18" charset="0"/>
              </a:rPr>
              <a:t>      </a:t>
            </a:r>
            <a:r>
              <a:rPr lang="en-IN" sz="2400" i="1" dirty="0" err="1" smtClean="0">
                <a:solidFill>
                  <a:srgbClr val="92D050"/>
                </a:solidFill>
                <a:ea typeface="Calibri" panose="020F0502020204030204" pitchFamily="34" charset="0"/>
                <a:cs typeface="Times New Roman" panose="02020603050405020304" pitchFamily="18" charset="0"/>
              </a:rPr>
              <a:t>Sorun</a:t>
            </a:r>
            <a:r>
              <a:rPr lang="en-IN" sz="2400" i="1" dirty="0" smtClean="0">
                <a:solidFill>
                  <a:srgbClr val="92D050"/>
                </a:solidFill>
                <a:ea typeface="Calibri" panose="020F0502020204030204" pitchFamily="34" charset="0"/>
                <a:cs typeface="Times New Roman" panose="02020603050405020304" pitchFamily="18" charset="0"/>
              </a:rPr>
              <a:t> </a:t>
            </a:r>
            <a:r>
              <a:rPr lang="en-IN" sz="2400" i="1" dirty="0" err="1">
                <a:solidFill>
                  <a:srgbClr val="92D050"/>
                </a:solidFill>
                <a:ea typeface="Calibri" panose="020F0502020204030204" pitchFamily="34" charset="0"/>
                <a:cs typeface="Times New Roman" panose="02020603050405020304" pitchFamily="18" charset="0"/>
              </a:rPr>
              <a:t>analizinizden</a:t>
            </a:r>
            <a:r>
              <a:rPr lang="en-IN" sz="2400" i="1" dirty="0">
                <a:solidFill>
                  <a:srgbClr val="92D050"/>
                </a:solidFill>
                <a:ea typeface="Calibri" panose="020F0502020204030204" pitchFamily="34" charset="0"/>
                <a:cs typeface="Times New Roman" panose="02020603050405020304" pitchFamily="18" charset="0"/>
              </a:rPr>
              <a:t> </a:t>
            </a:r>
            <a:r>
              <a:rPr lang="en-IN" sz="2400" i="1" dirty="0" err="1">
                <a:solidFill>
                  <a:srgbClr val="92D050"/>
                </a:solidFill>
                <a:ea typeface="Calibri" panose="020F0502020204030204" pitchFamily="34" charset="0"/>
                <a:cs typeface="Times New Roman" panose="02020603050405020304" pitchFamily="18" charset="0"/>
              </a:rPr>
              <a:t>çıkan</a:t>
            </a:r>
            <a:r>
              <a:rPr lang="en-IN" sz="2400" i="1" dirty="0">
                <a:solidFill>
                  <a:srgbClr val="92D050"/>
                </a:solidFill>
                <a:ea typeface="Calibri" panose="020F0502020204030204" pitchFamily="34" charset="0"/>
                <a:cs typeface="Times New Roman" panose="02020603050405020304" pitchFamily="18" charset="0"/>
              </a:rPr>
              <a:t> </a:t>
            </a:r>
            <a:r>
              <a:rPr lang="en-IN" sz="2400" i="1" dirty="0" err="1">
                <a:solidFill>
                  <a:srgbClr val="92D050"/>
                </a:solidFill>
                <a:ea typeface="Calibri" panose="020F0502020204030204" pitchFamily="34" charset="0"/>
                <a:cs typeface="Times New Roman" panose="02020603050405020304" pitchFamily="18" charset="0"/>
              </a:rPr>
              <a:t>sorun</a:t>
            </a:r>
            <a:r>
              <a:rPr lang="en-IN" sz="2400" i="1" dirty="0">
                <a:solidFill>
                  <a:srgbClr val="92D050"/>
                </a:solidFill>
                <a:ea typeface="Calibri" panose="020F0502020204030204" pitchFamily="34" charset="0"/>
                <a:cs typeface="Times New Roman" panose="02020603050405020304" pitchFamily="18" charset="0"/>
              </a:rPr>
              <a:t> </a:t>
            </a:r>
            <a:r>
              <a:rPr lang="en-IN" sz="2400" i="1" dirty="0" err="1">
                <a:solidFill>
                  <a:srgbClr val="92D050"/>
                </a:solidFill>
                <a:ea typeface="Calibri" panose="020F0502020204030204" pitchFamily="34" charset="0"/>
                <a:cs typeface="Times New Roman" panose="02020603050405020304" pitchFamily="18" charset="0"/>
              </a:rPr>
              <a:t>ifadesini</a:t>
            </a:r>
            <a:r>
              <a:rPr lang="en-IN" sz="2400" i="1" dirty="0">
                <a:solidFill>
                  <a:srgbClr val="92D050"/>
                </a:solidFill>
                <a:ea typeface="Calibri" panose="020F0502020204030204" pitchFamily="34" charset="0"/>
                <a:cs typeface="Times New Roman" panose="02020603050405020304" pitchFamily="18" charset="0"/>
              </a:rPr>
              <a:t> </a:t>
            </a:r>
            <a:r>
              <a:rPr lang="en-IN" sz="2400" i="1" dirty="0" err="1">
                <a:solidFill>
                  <a:srgbClr val="92D050"/>
                </a:solidFill>
                <a:ea typeface="Calibri" panose="020F0502020204030204" pitchFamily="34" charset="0"/>
                <a:cs typeface="Times New Roman" panose="02020603050405020304" pitchFamily="18" charset="0"/>
              </a:rPr>
              <a:t>yazın</a:t>
            </a:r>
            <a:r>
              <a:rPr lang="en-IN" sz="2400" i="1" dirty="0">
                <a:solidFill>
                  <a:srgbClr val="92D050"/>
                </a:solidFill>
                <a:ea typeface="Calibri" panose="020F0502020204030204" pitchFamily="34" charset="0"/>
                <a:cs typeface="Times New Roman" panose="02020603050405020304" pitchFamily="18" charset="0"/>
              </a:rPr>
              <a:t>. </a:t>
            </a:r>
            <a:endParaRPr lang="en-US" sz="2400" i="1" dirty="0">
              <a:solidFill>
                <a:srgbClr val="92D050"/>
              </a:solidFill>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xmlns="" id="{BA1BD77F-E764-4923-8C54-7EC5D1FB2434}"/>
              </a:ext>
            </a:extLst>
          </p:cNvPr>
          <p:cNvGraphicFramePr>
            <a:graphicFrameLocks noGrp="1"/>
          </p:cNvGraphicFramePr>
          <p:nvPr>
            <p:extLst>
              <p:ext uri="{D42A27DB-BD31-4B8C-83A1-F6EECF244321}">
                <p14:modId xmlns:p14="http://schemas.microsoft.com/office/powerpoint/2010/main" val="755087294"/>
              </p:ext>
            </p:extLst>
          </p:nvPr>
        </p:nvGraphicFramePr>
        <p:xfrm>
          <a:off x="201615" y="1380783"/>
          <a:ext cx="11735010" cy="4451921"/>
        </p:xfrm>
        <a:graphic>
          <a:graphicData uri="http://schemas.openxmlformats.org/drawingml/2006/table">
            <a:tbl>
              <a:tblPr firstRow="1" firstCol="1" bandRow="1"/>
              <a:tblGrid>
                <a:gridCol w="1955835">
                  <a:extLst>
                    <a:ext uri="{9D8B030D-6E8A-4147-A177-3AD203B41FA5}">
                      <a16:colId xmlns:a16="http://schemas.microsoft.com/office/drawing/2014/main" xmlns="" val="1338620400"/>
                    </a:ext>
                  </a:extLst>
                </a:gridCol>
                <a:gridCol w="1955835">
                  <a:extLst>
                    <a:ext uri="{9D8B030D-6E8A-4147-A177-3AD203B41FA5}">
                      <a16:colId xmlns:a16="http://schemas.microsoft.com/office/drawing/2014/main" xmlns="" val="2719399103"/>
                    </a:ext>
                  </a:extLst>
                </a:gridCol>
                <a:gridCol w="1955835">
                  <a:extLst>
                    <a:ext uri="{9D8B030D-6E8A-4147-A177-3AD203B41FA5}">
                      <a16:colId xmlns:a16="http://schemas.microsoft.com/office/drawing/2014/main" xmlns="" val="1300124687"/>
                    </a:ext>
                  </a:extLst>
                </a:gridCol>
                <a:gridCol w="1955835">
                  <a:extLst>
                    <a:ext uri="{9D8B030D-6E8A-4147-A177-3AD203B41FA5}">
                      <a16:colId xmlns:a16="http://schemas.microsoft.com/office/drawing/2014/main" xmlns="" val="4115730646"/>
                    </a:ext>
                  </a:extLst>
                </a:gridCol>
                <a:gridCol w="1955835">
                  <a:extLst>
                    <a:ext uri="{9D8B030D-6E8A-4147-A177-3AD203B41FA5}">
                      <a16:colId xmlns:a16="http://schemas.microsoft.com/office/drawing/2014/main" xmlns="" val="1609035244"/>
                    </a:ext>
                  </a:extLst>
                </a:gridCol>
                <a:gridCol w="1955835">
                  <a:extLst>
                    <a:ext uri="{9D8B030D-6E8A-4147-A177-3AD203B41FA5}">
                      <a16:colId xmlns:a16="http://schemas.microsoft.com/office/drawing/2014/main" xmlns="" val="2744573604"/>
                    </a:ext>
                  </a:extLst>
                </a:gridCol>
              </a:tblGrid>
              <a:tr h="430906">
                <a:tc>
                  <a:txBody>
                    <a:bodyPr/>
                    <a:lstStyle/>
                    <a:p>
                      <a:pPr marL="0" marR="0" algn="ctr">
                        <a:lnSpc>
                          <a:spcPct val="107000"/>
                        </a:lnSpc>
                        <a:spcBef>
                          <a:spcPts val="300"/>
                        </a:spcBef>
                        <a:spcAft>
                          <a:spcPts val="300"/>
                        </a:spcAft>
                      </a:pPr>
                      <a:r>
                        <a:rPr lang="tr-TR" sz="1400" b="1" dirty="0" smtClean="0">
                          <a:effectLst/>
                          <a:latin typeface="Calibri" panose="020F0502020204030204" pitchFamily="34" charset="0"/>
                          <a:ea typeface="Calibri" panose="020F0502020204030204" pitchFamily="34" charset="0"/>
                          <a:cs typeface="Times New Roman" panose="02020603050405020304" pitchFamily="18" charset="0"/>
                        </a:rPr>
                        <a:t>Girdiler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1BA19A"/>
                    </a:solidFill>
                  </a:tcPr>
                </a:tc>
                <a:tc>
                  <a:txBody>
                    <a:bodyPr/>
                    <a:lstStyle/>
                    <a:p>
                      <a:pPr marL="0" marR="0" algn="ctr">
                        <a:lnSpc>
                          <a:spcPct val="107000"/>
                        </a:lnSpc>
                        <a:spcBef>
                          <a:spcPts val="300"/>
                        </a:spcBef>
                        <a:spcAft>
                          <a:spcPts val="300"/>
                        </a:spcAft>
                      </a:pPr>
                      <a:r>
                        <a:rPr lang="tr-TR" sz="14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Faaliyetler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92D050"/>
                    </a:solidFill>
                  </a:tcPr>
                </a:tc>
                <a:tc>
                  <a:txBody>
                    <a:bodyPr/>
                    <a:lstStyle/>
                    <a:p>
                      <a:pPr marL="0" marR="0" algn="ctr">
                        <a:lnSpc>
                          <a:spcPct val="107000"/>
                        </a:lnSpc>
                        <a:spcBef>
                          <a:spcPts val="300"/>
                        </a:spcBef>
                        <a:spcAft>
                          <a:spcPts val="300"/>
                        </a:spcAft>
                      </a:pPr>
                      <a:r>
                        <a:rPr lang="tr-TR" sz="14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Çıktılar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28AF95"/>
                    </a:solidFill>
                  </a:tcPr>
                </a:tc>
                <a:tc>
                  <a:txBody>
                    <a:bodyPr/>
                    <a:lstStyle/>
                    <a:p>
                      <a:pPr marL="0" marR="0" algn="ctr">
                        <a:lnSpc>
                          <a:spcPct val="107000"/>
                        </a:lnSpc>
                        <a:spcBef>
                          <a:spcPts val="300"/>
                        </a:spcBef>
                        <a:spcAft>
                          <a:spcPts val="300"/>
                        </a:spcAft>
                      </a:pPr>
                      <a:r>
                        <a:rPr lang="tr-TR" sz="14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Kısa vadeli Sonuçlar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1188A3"/>
                    </a:solidFill>
                  </a:tcPr>
                </a:tc>
                <a:tc>
                  <a:txBody>
                    <a:bodyPr/>
                    <a:lstStyle/>
                    <a:p>
                      <a:pPr marL="0" marR="0" algn="ctr">
                        <a:lnSpc>
                          <a:spcPct val="107000"/>
                        </a:lnSpc>
                        <a:spcBef>
                          <a:spcPts val="300"/>
                        </a:spcBef>
                        <a:spcAft>
                          <a:spcPts val="300"/>
                        </a:spcAft>
                      </a:pPr>
                      <a:r>
                        <a:rPr lang="tr-TR" sz="14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Orta vadeli Sonuçlar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92D050"/>
                    </a:solidFill>
                  </a:tcPr>
                </a:tc>
                <a:tc>
                  <a:txBody>
                    <a:bodyPr/>
                    <a:lstStyle/>
                    <a:p>
                      <a:pPr marL="0" marR="0" algn="ctr">
                        <a:lnSpc>
                          <a:spcPct val="107000"/>
                        </a:lnSpc>
                        <a:spcBef>
                          <a:spcPts val="300"/>
                        </a:spcBef>
                        <a:spcAft>
                          <a:spcPts val="300"/>
                        </a:spcAft>
                      </a:pPr>
                      <a:r>
                        <a:rPr lang="tr-TR" sz="14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Uzun vadeli Sonuçlar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28AF95"/>
                    </a:solidFill>
                  </a:tcPr>
                </a:tc>
                <a:extLst>
                  <a:ext uri="{0D108BD9-81ED-4DB2-BD59-A6C34878D82A}">
                    <a16:rowId xmlns:a16="http://schemas.microsoft.com/office/drawing/2014/main" xmlns="" val="3071246422"/>
                  </a:ext>
                </a:extLst>
              </a:tr>
              <a:tr h="4021015">
                <a:tc>
                  <a:txBody>
                    <a:bodyPr/>
                    <a:lstStyle/>
                    <a:p>
                      <a:pPr marL="0" marR="0">
                        <a:lnSpc>
                          <a:spcPct val="107000"/>
                        </a:lnSpc>
                        <a:spcBef>
                          <a:spcPts val="300"/>
                        </a:spcBef>
                        <a:spcAft>
                          <a:spcPts val="0"/>
                        </a:spcAft>
                        <a:tabLst>
                          <a:tab pos="1200150" algn="l"/>
                        </a:tabLst>
                      </a:pP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Faaliyetlerinizi</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verimli</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bir</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şekilde</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yürütmek</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için</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gereken</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kaynaklar</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r>
                        <a:rPr lang="en-IN"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bs-Latn-BA"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tr-TR" sz="1600" u="sng"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Örnekler</a:t>
                      </a:r>
                      <a:r>
                        <a:rPr lang="en-IN" sz="1600" u="sng"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BA19A"/>
                        </a:buClr>
                        <a:buFont typeface="Symbol" panose="05050102010706020507" pitchFamily="18" charset="2"/>
                        <a:buChar char=""/>
                        <a:tabLst>
                          <a:tab pos="1200150" algn="l"/>
                        </a:tabLst>
                      </a:pPr>
                      <a:r>
                        <a:rPr lang="en-GB" sz="1600"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İnsan</a:t>
                      </a:r>
                      <a:r>
                        <a:rPr lang="en-GB" sz="1600"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GB" sz="1600"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kaynakları</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BA19A"/>
                        </a:buClr>
                        <a:buFont typeface="Symbol" panose="05050102010706020507" pitchFamily="18" charset="2"/>
                        <a:buChar char=""/>
                        <a:tabLst>
                          <a:tab pos="1200150" algn="l"/>
                        </a:tabLst>
                      </a:pPr>
                      <a:r>
                        <a:rPr lang="fr-CA" sz="1600"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Alan/</a:t>
                      </a:r>
                      <a:r>
                        <a:rPr lang="fr-CA" sz="1600"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Tesisler</a:t>
                      </a:r>
                      <a:endParaRPr lang="fr-CA" sz="1600"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BA19A"/>
                        </a:buClr>
                        <a:buFont typeface="Symbol" panose="05050102010706020507" pitchFamily="18" charset="2"/>
                        <a:buChar char=""/>
                        <a:tabLst>
                          <a:tab pos="1200150" algn="l"/>
                        </a:tabLst>
                      </a:pPr>
                      <a:r>
                        <a:rPr lang="tr-TR" sz="1600"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T</a:t>
                      </a:r>
                      <a:r>
                        <a:rPr lang="fr-CA" sz="1600"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eknoloji</a:t>
                      </a:r>
                      <a:endParaRPr lang="fr-CA" sz="1600"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BA19A"/>
                        </a:buClr>
                        <a:buFont typeface="Symbol" panose="05050102010706020507" pitchFamily="18" charset="2"/>
                        <a:buChar char=""/>
                        <a:tabLst>
                          <a:tab pos="1200150" algn="l"/>
                        </a:tabLst>
                      </a:pPr>
                      <a:r>
                        <a:rPr lang="fr-CA" sz="1600"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Malzemeler</a:t>
                      </a:r>
                      <a:endParaRPr lang="fr-CA" sz="1600"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BA19A"/>
                        </a:buClr>
                        <a:buFont typeface="Symbol" panose="05050102010706020507" pitchFamily="18" charset="2"/>
                        <a:buChar char=""/>
                        <a:tabLst>
                          <a:tab pos="1200150" algn="l"/>
                        </a:tabLst>
                      </a:pPr>
                      <a:r>
                        <a:rPr lang="fr-CA" sz="1600"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Müfredat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nSpc>
                          <a:spcPct val="107000"/>
                        </a:lnSpc>
                        <a:spcBef>
                          <a:spcPts val="300"/>
                        </a:spcBef>
                        <a:spcAft>
                          <a:spcPts val="0"/>
                        </a:spcAft>
                        <a:tabLst>
                          <a:tab pos="1200150" algn="l"/>
                        </a:tabLst>
                      </a:pP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Sonuçlarınıza</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ulaşmak</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için</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gereken</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faaliyetler</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r>
                        <a:rPr lang="en-IN"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en-IN"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bs-Latn-BA"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tr-TR" sz="1600" u="sng"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Örnekler</a:t>
                      </a:r>
                      <a:r>
                        <a:rPr lang="en-IN" sz="1600" u="sng"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92D050"/>
                        </a:buClr>
                        <a:buFont typeface="Symbol" panose="05050102010706020507" pitchFamily="18" charset="2"/>
                        <a:buChar char=""/>
                        <a:tabLst>
                          <a:tab pos="1200150" algn="l"/>
                        </a:tabLst>
                      </a:pPr>
                      <a:r>
                        <a:rPr lang="tr-TR" sz="16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A</a:t>
                      </a:r>
                      <a:r>
                        <a:rPr lang="fr-CA" sz="16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tölyeler</a:t>
                      </a:r>
                      <a:endParaRPr lang="fr-CA" sz="16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92D050"/>
                        </a:buClr>
                        <a:buFont typeface="Symbol" panose="05050102010706020507" pitchFamily="18" charset="2"/>
                        <a:buChar char=""/>
                        <a:tabLst>
                          <a:tab pos="1200150" algn="l"/>
                        </a:tabLst>
                      </a:pPr>
                      <a:r>
                        <a:rPr lang="fr-CA" sz="16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Eğitimler</a:t>
                      </a:r>
                      <a:endParaRPr lang="fr-CA" sz="16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92D050"/>
                        </a:buClr>
                        <a:buFont typeface="Symbol" panose="05050102010706020507" pitchFamily="18" charset="2"/>
                        <a:buChar char=""/>
                        <a:tabLst>
                          <a:tab pos="1200150" algn="l"/>
                        </a:tabLst>
                      </a:pPr>
                      <a:r>
                        <a:rPr lang="fr-CA" sz="16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Öğrenme</a:t>
                      </a:r>
                      <a:r>
                        <a:rPr lang="fr-CA" sz="16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 </a:t>
                      </a:r>
                      <a:r>
                        <a:rPr lang="fr-CA" sz="16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aktiviteleri</a:t>
                      </a:r>
                      <a:endParaRPr lang="fr-CA" sz="16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92D050"/>
                        </a:buClr>
                        <a:buFont typeface="Symbol" panose="05050102010706020507" pitchFamily="18" charset="2"/>
                        <a:buChar char=""/>
                        <a:tabLst>
                          <a:tab pos="1200150" algn="l"/>
                        </a:tabLst>
                      </a:pPr>
                      <a:r>
                        <a:rPr lang="fr-CA" sz="16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Hizmetler</a:t>
                      </a:r>
                      <a:endParaRPr lang="fr-CA" sz="16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92D050"/>
                        </a:buClr>
                        <a:buFont typeface="Symbol" panose="05050102010706020507" pitchFamily="18" charset="2"/>
                        <a:buChar char=""/>
                        <a:tabLst>
                          <a:tab pos="1200150" algn="l"/>
                        </a:tabLst>
                      </a:pPr>
                      <a:r>
                        <a:rPr lang="fr-CA" sz="16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Politika</a:t>
                      </a:r>
                      <a:r>
                        <a:rPr lang="fr-CA" sz="16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 </a:t>
                      </a:r>
                      <a:r>
                        <a:rPr lang="fr-CA" sz="16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savunuculuğu</a:t>
                      </a:r>
                      <a:endParaRPr lang="fr-CA" sz="16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92D050"/>
                        </a:buClr>
                        <a:buFont typeface="Symbol" panose="05050102010706020507" pitchFamily="18" charset="2"/>
                        <a:buChar char=""/>
                        <a:tabLst>
                          <a:tab pos="1200150" algn="l"/>
                        </a:tabLst>
                      </a:pPr>
                      <a:r>
                        <a:rPr lang="fr-CA" sz="16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Ürünlerin</a:t>
                      </a:r>
                      <a:r>
                        <a:rPr lang="fr-CA" sz="16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 </a:t>
                      </a:r>
                      <a:r>
                        <a:rPr lang="fr-CA" sz="16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teslimi</a:t>
                      </a:r>
                      <a:endParaRPr lang="en-US"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nSpc>
                          <a:spcPct val="107000"/>
                        </a:lnSpc>
                        <a:spcBef>
                          <a:spcPts val="300"/>
                        </a:spcBef>
                        <a:spcAft>
                          <a:spcPts val="0"/>
                        </a:spcAft>
                        <a:tabLst>
                          <a:tab pos="1200150" algn="l"/>
                        </a:tabLst>
                      </a:pP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Faaliyetleriniz</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aracılığıyla</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ürettiğiniz</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somut</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tr-TR"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çıktılar</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r>
                        <a:rPr lang="en-IN"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bs-Latn-BA"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tr-TR" sz="1600" u="sng"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Örnekler</a:t>
                      </a:r>
                      <a:r>
                        <a:rPr lang="en-IN" sz="1600" u="sng"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600" dirty="0" smtClean="0">
                          <a:solidFill>
                            <a:srgbClr val="1BA19A"/>
                          </a:solidFill>
                          <a:effectLst/>
                          <a:latin typeface="Calibri" panose="020F0502020204030204" pitchFamily="34" charset="0"/>
                          <a:ea typeface="Calibri" panose="020F0502020204030204" pitchFamily="34" charset="0"/>
                          <a:cs typeface="Times New Roman" panose="02020603050405020304" pitchFamily="18" charset="0"/>
                        </a:rPr>
                        <a:t># </a:t>
                      </a:r>
                      <a:r>
                        <a:rPr lang="en-GB" sz="1600" dirty="0" err="1" smtClean="0">
                          <a:solidFill>
                            <a:srgbClr val="1BA19A"/>
                          </a:solidFill>
                          <a:effectLst/>
                          <a:latin typeface="Calibri" panose="020F0502020204030204" pitchFamily="34" charset="0"/>
                          <a:ea typeface="Calibri" panose="020F0502020204030204" pitchFamily="34" charset="0"/>
                          <a:cs typeface="Times New Roman" panose="02020603050405020304" pitchFamily="18" charset="0"/>
                        </a:rPr>
                        <a:t>hedeflenen</a:t>
                      </a:r>
                      <a:r>
                        <a:rPr lang="en-GB" sz="1600" dirty="0" smtClean="0">
                          <a:solidFill>
                            <a:srgbClr val="1BA19A"/>
                          </a:solidFill>
                          <a:effectLst/>
                          <a:latin typeface="Calibri" panose="020F0502020204030204" pitchFamily="34" charset="0"/>
                          <a:ea typeface="Calibri" panose="020F0502020204030204" pitchFamily="34" charset="0"/>
                          <a:cs typeface="Times New Roman" panose="02020603050405020304" pitchFamily="18" charset="0"/>
                        </a:rPr>
                        <a:t> </a:t>
                      </a:r>
                      <a:r>
                        <a:rPr lang="en-GB" sz="1600" dirty="0" err="1" smtClean="0">
                          <a:solidFill>
                            <a:srgbClr val="1BA19A"/>
                          </a:solidFill>
                          <a:effectLst/>
                          <a:latin typeface="Calibri" panose="020F0502020204030204" pitchFamily="34" charset="0"/>
                          <a:ea typeface="Calibri" panose="020F0502020204030204" pitchFamily="34" charset="0"/>
                          <a:cs typeface="Times New Roman" panose="02020603050405020304" pitchFamily="18" charset="0"/>
                        </a:rPr>
                        <a:t>yararlanıcı</a:t>
                      </a:r>
                      <a:endParaRPr lang="en-GB" sz="1600" dirty="0" smtClean="0">
                        <a:solidFill>
                          <a:srgbClr val="1BA19A"/>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600" dirty="0" smtClean="0">
                          <a:solidFill>
                            <a:srgbClr val="1BA19A"/>
                          </a:solidFill>
                          <a:effectLst/>
                          <a:latin typeface="Calibri" panose="020F0502020204030204" pitchFamily="34" charset="0"/>
                          <a:ea typeface="Calibri" panose="020F0502020204030204" pitchFamily="34" charset="0"/>
                          <a:cs typeface="Times New Roman" panose="02020603050405020304" pitchFamily="18" charset="0"/>
                        </a:rPr>
                        <a:t># </a:t>
                      </a:r>
                      <a:r>
                        <a:rPr lang="tr-TR" sz="1600" dirty="0" smtClean="0">
                          <a:solidFill>
                            <a:srgbClr val="1BA19A"/>
                          </a:solidFill>
                          <a:effectLst/>
                          <a:latin typeface="Calibri" panose="020F0502020204030204" pitchFamily="34" charset="0"/>
                          <a:ea typeface="Calibri" panose="020F0502020204030204" pitchFamily="34" charset="0"/>
                          <a:cs typeface="Times New Roman" panose="02020603050405020304" pitchFamily="18" charset="0"/>
                        </a:rPr>
                        <a:t>Katılımcı</a:t>
                      </a:r>
                      <a:endParaRPr lang="en-GB" sz="1600" dirty="0" smtClean="0">
                        <a:solidFill>
                          <a:srgbClr val="1BA19A"/>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600" dirty="0" smtClean="0">
                          <a:solidFill>
                            <a:srgbClr val="1BA19A"/>
                          </a:solidFill>
                          <a:effectLst/>
                          <a:latin typeface="Calibri" panose="020F0502020204030204" pitchFamily="34" charset="0"/>
                          <a:ea typeface="Calibri" panose="020F0502020204030204" pitchFamily="34" charset="0"/>
                          <a:cs typeface="Times New Roman" panose="02020603050405020304" pitchFamily="18" charset="0"/>
                        </a:rPr>
                        <a:t>% </a:t>
                      </a:r>
                      <a:r>
                        <a:rPr lang="en-GB" sz="1600" dirty="0" err="1" smtClean="0">
                          <a:solidFill>
                            <a:srgbClr val="1BA19A"/>
                          </a:solidFill>
                          <a:effectLst/>
                          <a:latin typeface="Calibri" panose="020F0502020204030204" pitchFamily="34" charset="0"/>
                          <a:ea typeface="Calibri" panose="020F0502020204030204" pitchFamily="34" charset="0"/>
                          <a:cs typeface="Times New Roman" panose="02020603050405020304" pitchFamily="18" charset="0"/>
                        </a:rPr>
                        <a:t>tamamlanma</a:t>
                      </a:r>
                      <a:endParaRPr lang="en-GB" sz="1600" dirty="0" smtClean="0">
                        <a:solidFill>
                          <a:srgbClr val="1BA19A"/>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600" dirty="0" err="1" smtClean="0">
                          <a:solidFill>
                            <a:srgbClr val="1BA19A"/>
                          </a:solidFill>
                          <a:effectLst/>
                          <a:latin typeface="Calibri" panose="020F0502020204030204" pitchFamily="34" charset="0"/>
                          <a:ea typeface="Calibri" panose="020F0502020204030204" pitchFamily="34" charset="0"/>
                          <a:cs typeface="Times New Roman" panose="02020603050405020304" pitchFamily="18" charset="0"/>
                        </a:rPr>
                        <a:t>öğrenme</a:t>
                      </a:r>
                      <a:r>
                        <a:rPr lang="en-GB" sz="1600" dirty="0" smtClean="0">
                          <a:solidFill>
                            <a:srgbClr val="1BA19A"/>
                          </a:solidFill>
                          <a:effectLst/>
                          <a:latin typeface="Calibri" panose="020F0502020204030204" pitchFamily="34" charset="0"/>
                          <a:ea typeface="Calibri" panose="020F0502020204030204" pitchFamily="34" charset="0"/>
                          <a:cs typeface="Times New Roman" panose="02020603050405020304" pitchFamily="18" charset="0"/>
                        </a:rPr>
                        <a:t> </a:t>
                      </a:r>
                      <a:r>
                        <a:rPr lang="en-GB" sz="1600" dirty="0" err="1" smtClean="0">
                          <a:solidFill>
                            <a:srgbClr val="1BA19A"/>
                          </a:solidFill>
                          <a:effectLst/>
                          <a:latin typeface="Calibri" panose="020F0502020204030204" pitchFamily="34" charset="0"/>
                          <a:ea typeface="Calibri" panose="020F0502020204030204" pitchFamily="34" charset="0"/>
                          <a:cs typeface="Times New Roman" panose="02020603050405020304" pitchFamily="18" charset="0"/>
                        </a:rPr>
                        <a:t>çıktılarında</a:t>
                      </a:r>
                      <a:r>
                        <a:rPr lang="en-GB" sz="1600" dirty="0" smtClean="0">
                          <a:solidFill>
                            <a:srgbClr val="1BA19A"/>
                          </a:solidFill>
                          <a:effectLst/>
                          <a:latin typeface="Calibri" panose="020F0502020204030204" pitchFamily="34" charset="0"/>
                          <a:ea typeface="Calibri" panose="020F0502020204030204" pitchFamily="34" charset="0"/>
                          <a:cs typeface="Times New Roman" panose="02020603050405020304" pitchFamily="18" charset="0"/>
                        </a:rPr>
                        <a:t> % </a:t>
                      </a:r>
                      <a:r>
                        <a:rPr lang="en-GB" sz="1600" dirty="0" err="1" smtClean="0">
                          <a:solidFill>
                            <a:srgbClr val="1BA19A"/>
                          </a:solidFill>
                          <a:effectLst/>
                          <a:latin typeface="Calibri" panose="020F0502020204030204" pitchFamily="34" charset="0"/>
                          <a:ea typeface="Calibri" panose="020F0502020204030204" pitchFamily="34" charset="0"/>
                          <a:cs typeface="Times New Roman" panose="02020603050405020304" pitchFamily="18" charset="0"/>
                        </a:rPr>
                        <a:t>artış</a:t>
                      </a:r>
                      <a:endParaRPr lang="en-US" sz="1600" dirty="0">
                        <a:solidFill>
                          <a:srgbClr val="1BA19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nSpc>
                          <a:spcPct val="107000"/>
                        </a:lnSpc>
                        <a:spcBef>
                          <a:spcPts val="300"/>
                        </a:spcBef>
                        <a:spcAft>
                          <a:spcPts val="0"/>
                        </a:spcAft>
                        <a:tabLst>
                          <a:tab pos="1200150" algn="l"/>
                        </a:tabLst>
                      </a:pPr>
                      <a:r>
                        <a:rPr lang="tr-TR"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Girişimleriniz</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den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beklenen</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sonuçlar</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300"/>
                        </a:spcBef>
                        <a:spcAft>
                          <a:spcPts val="0"/>
                        </a:spcAft>
                        <a:tabLst>
                          <a:tab pos="1200150" algn="l"/>
                        </a:tabLst>
                      </a:pPr>
                      <a:r>
                        <a:rPr lang="en-IN"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bs-Latn-BA"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300"/>
                        </a:spcBef>
                        <a:spcAft>
                          <a:spcPts val="0"/>
                        </a:spcAft>
                        <a:tabLst>
                          <a:tab pos="1200150" algn="l"/>
                        </a:tabLst>
                      </a:pPr>
                      <a:endParaRPr lang="bs-Latn-BA"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 pos="1482090" algn="l"/>
                        </a:tabLst>
                      </a:pPr>
                      <a:endParaRPr lang="en-GB" sz="16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 pos="1482090" algn="l"/>
                        </a:tabLst>
                      </a:pPr>
                      <a:r>
                        <a:rPr lang="tr-TR" sz="1600" u="sng"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Değişim gösterenler</a:t>
                      </a:r>
                      <a:r>
                        <a:rPr lang="en-GB" sz="1600" u="sng"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err="1" smtClean="0">
                          <a:solidFill>
                            <a:srgbClr val="1188A3"/>
                          </a:solidFill>
                          <a:effectLst/>
                          <a:latin typeface="Calibri" panose="020F0502020204030204" pitchFamily="34" charset="0"/>
                          <a:ea typeface="Calibri" panose="020F0502020204030204" pitchFamily="34" charset="0"/>
                          <a:cs typeface="Times New Roman" panose="02020603050405020304" pitchFamily="18" charset="0"/>
                        </a:rPr>
                        <a:t>Öğrenme</a:t>
                      </a:r>
                      <a:endParaRPr lang="en-GB" sz="1600" dirty="0" smtClean="0">
                        <a:solidFill>
                          <a:srgbClr val="1188A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err="1" smtClean="0">
                          <a:solidFill>
                            <a:srgbClr val="1188A3"/>
                          </a:solidFill>
                          <a:effectLst/>
                          <a:latin typeface="Calibri" panose="020F0502020204030204" pitchFamily="34" charset="0"/>
                          <a:ea typeface="Calibri" panose="020F0502020204030204" pitchFamily="34" charset="0"/>
                          <a:cs typeface="Times New Roman" panose="02020603050405020304" pitchFamily="18" charset="0"/>
                        </a:rPr>
                        <a:t>Farkındalık</a:t>
                      </a:r>
                      <a:endParaRPr lang="en-GB" sz="1600" dirty="0" smtClean="0">
                        <a:solidFill>
                          <a:srgbClr val="1188A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err="1" smtClean="0">
                          <a:solidFill>
                            <a:srgbClr val="1188A3"/>
                          </a:solidFill>
                          <a:effectLst/>
                          <a:latin typeface="Calibri" panose="020F0502020204030204" pitchFamily="34" charset="0"/>
                          <a:ea typeface="Calibri" panose="020F0502020204030204" pitchFamily="34" charset="0"/>
                          <a:cs typeface="Times New Roman" panose="02020603050405020304" pitchFamily="18" charset="0"/>
                        </a:rPr>
                        <a:t>Bilgi</a:t>
                      </a:r>
                      <a:endParaRPr lang="en-GB" sz="1600" dirty="0" smtClean="0">
                        <a:solidFill>
                          <a:srgbClr val="1188A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tr-TR" sz="1600" dirty="0" smtClean="0">
                          <a:solidFill>
                            <a:srgbClr val="1188A3"/>
                          </a:solidFill>
                          <a:effectLst/>
                          <a:latin typeface="Calibri" panose="020F0502020204030204" pitchFamily="34" charset="0"/>
                          <a:ea typeface="Calibri" panose="020F0502020204030204" pitchFamily="34" charset="0"/>
                          <a:cs typeface="Times New Roman" panose="02020603050405020304" pitchFamily="18" charset="0"/>
                        </a:rPr>
                        <a:t>T</a:t>
                      </a:r>
                      <a:r>
                        <a:rPr lang="en-GB" sz="1600" dirty="0" err="1" smtClean="0">
                          <a:solidFill>
                            <a:srgbClr val="1188A3"/>
                          </a:solidFill>
                          <a:effectLst/>
                          <a:latin typeface="Calibri" panose="020F0502020204030204" pitchFamily="34" charset="0"/>
                          <a:ea typeface="Calibri" panose="020F0502020204030204" pitchFamily="34" charset="0"/>
                          <a:cs typeface="Times New Roman" panose="02020603050405020304" pitchFamily="18" charset="0"/>
                        </a:rPr>
                        <a:t>utumlar</a:t>
                      </a:r>
                      <a:endParaRPr lang="en-GB" sz="1600" dirty="0" smtClean="0">
                        <a:solidFill>
                          <a:srgbClr val="1188A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err="1" smtClean="0">
                          <a:solidFill>
                            <a:srgbClr val="1188A3"/>
                          </a:solidFill>
                          <a:effectLst/>
                          <a:latin typeface="Calibri" panose="020F0502020204030204" pitchFamily="34" charset="0"/>
                          <a:ea typeface="Calibri" panose="020F0502020204030204" pitchFamily="34" charset="0"/>
                          <a:cs typeface="Times New Roman" panose="02020603050405020304" pitchFamily="18" charset="0"/>
                        </a:rPr>
                        <a:t>Yetenekler</a:t>
                      </a:r>
                      <a:endParaRPr lang="en-GB" sz="1600" dirty="0" smtClean="0">
                        <a:solidFill>
                          <a:srgbClr val="1188A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err="1" smtClean="0">
                          <a:solidFill>
                            <a:srgbClr val="1188A3"/>
                          </a:solidFill>
                          <a:effectLst/>
                          <a:latin typeface="Calibri" panose="020F0502020204030204" pitchFamily="34" charset="0"/>
                          <a:ea typeface="Calibri" panose="020F0502020204030204" pitchFamily="34" charset="0"/>
                          <a:cs typeface="Times New Roman" panose="02020603050405020304" pitchFamily="18" charset="0"/>
                        </a:rPr>
                        <a:t>Görüşler</a:t>
                      </a:r>
                      <a:endParaRPr lang="en-GB" sz="1600" dirty="0" smtClean="0">
                        <a:solidFill>
                          <a:srgbClr val="1188A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tr-TR" sz="1600" dirty="0" smtClean="0">
                          <a:solidFill>
                            <a:srgbClr val="1188A3"/>
                          </a:solidFill>
                          <a:effectLst/>
                          <a:latin typeface="Calibri" panose="020F0502020204030204" pitchFamily="34" charset="0"/>
                          <a:ea typeface="Calibri" panose="020F0502020204030204" pitchFamily="34" charset="0"/>
                          <a:cs typeface="Times New Roman" panose="02020603050405020304" pitchFamily="18" charset="0"/>
                        </a:rPr>
                        <a:t>Ö</a:t>
                      </a:r>
                      <a:r>
                        <a:rPr lang="en-GB" sz="1600" dirty="0" err="1" smtClean="0">
                          <a:solidFill>
                            <a:srgbClr val="1188A3"/>
                          </a:solidFill>
                          <a:effectLst/>
                          <a:latin typeface="Calibri" panose="020F0502020204030204" pitchFamily="34" charset="0"/>
                          <a:ea typeface="Calibri" panose="020F0502020204030204" pitchFamily="34" charset="0"/>
                          <a:cs typeface="Times New Roman" panose="02020603050405020304" pitchFamily="18" charset="0"/>
                        </a:rPr>
                        <a:t>zlemler</a:t>
                      </a:r>
                      <a:endParaRPr lang="en-GB" sz="1600" dirty="0" smtClean="0">
                        <a:solidFill>
                          <a:srgbClr val="1188A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err="1" smtClean="0">
                          <a:solidFill>
                            <a:srgbClr val="1188A3"/>
                          </a:solidFill>
                          <a:effectLst/>
                          <a:latin typeface="Calibri" panose="020F0502020204030204" pitchFamily="34" charset="0"/>
                          <a:ea typeface="Calibri" panose="020F0502020204030204" pitchFamily="34" charset="0"/>
                          <a:cs typeface="Times New Roman" panose="02020603050405020304" pitchFamily="18" charset="0"/>
                        </a:rPr>
                        <a:t>motivasyonlar</a:t>
                      </a:r>
                      <a:endParaRPr lang="en-US" sz="1600" dirty="0">
                        <a:solidFill>
                          <a:srgbClr val="1188A3"/>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nSpc>
                          <a:spcPct val="107000"/>
                        </a:lnSpc>
                        <a:spcBef>
                          <a:spcPts val="300"/>
                        </a:spcBef>
                        <a:spcAft>
                          <a:spcPts val="0"/>
                        </a:spcAft>
                        <a:tabLst>
                          <a:tab pos="1200150" algn="l"/>
                        </a:tabLst>
                      </a:pP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Müdahale</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zaman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diliminizde</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görmek</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istediğiniz</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sonuçlar</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 pos="1482090" algn="l"/>
                        </a:tabLst>
                      </a:pPr>
                      <a:r>
                        <a:rPr lang="en-GB" sz="1400" u="none" strike="noStrike"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 pos="1482090" algn="l"/>
                        </a:tabLst>
                      </a:pPr>
                      <a:r>
                        <a:rPr lang="tr-TR" sz="1600" u="sng"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Değişim gösterenler</a:t>
                      </a:r>
                      <a:r>
                        <a:rPr lang="en-GB" sz="1600" u="sng"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r>
                        <a:rPr lang="en-GB" sz="1600"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Hareketler</a:t>
                      </a:r>
                      <a:endParaRPr lang="en-GB" sz="16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tr-TR" sz="16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D</a:t>
                      </a:r>
                      <a:r>
                        <a:rPr lang="en-GB" sz="16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avranışlar</a:t>
                      </a:r>
                      <a:endParaRPr lang="en-GB" sz="16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Uygulamalar</a:t>
                      </a:r>
                      <a:endParaRPr lang="en-GB" sz="16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tr-TR" sz="16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K</a:t>
                      </a:r>
                      <a:r>
                        <a:rPr lang="en-GB" sz="16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ararlar</a:t>
                      </a:r>
                      <a:endParaRPr lang="en-GB" sz="16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Politikalar</a:t>
                      </a:r>
                      <a:endParaRPr lang="en-GB" sz="16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Sosyal</a:t>
                      </a:r>
                      <a:r>
                        <a:rPr lang="en-GB" sz="16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 </a:t>
                      </a:r>
                      <a:r>
                        <a:rPr lang="en-GB" sz="16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eylemler</a:t>
                      </a:r>
                      <a:endParaRPr lang="en-US"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nSpc>
                          <a:spcPct val="107000"/>
                        </a:lnSpc>
                        <a:spcBef>
                          <a:spcPts val="300"/>
                        </a:spcBef>
                        <a:spcAft>
                          <a:spcPts val="0"/>
                        </a:spcAft>
                        <a:tabLst>
                          <a:tab pos="1200150" algn="l"/>
                        </a:tabLst>
                      </a:pP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Müdahale</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zaman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diliminizin</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ötesinde</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gözlemlemeyi</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umduğunuz</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i="1" dirty="0" err="1"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sonuçlar</a:t>
                      </a:r>
                      <a:r>
                        <a:rPr lang="en-IN" sz="1600" i="1"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en-IN"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 pos="1482090" algn="l"/>
                        </a:tabLst>
                      </a:pPr>
                      <a:r>
                        <a:rPr lang="tr-TR" sz="1600" u="sng"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Değişim gösterenler</a:t>
                      </a:r>
                      <a:r>
                        <a:rPr lang="en-GB" sz="1600" u="sng"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r>
                        <a:rPr lang="en-GB" sz="1600" dirty="0" smtClean="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err="1" smtClean="0">
                          <a:solidFill>
                            <a:srgbClr val="28AF95"/>
                          </a:solidFill>
                          <a:effectLst/>
                          <a:latin typeface="Calibri" panose="020F0502020204030204" pitchFamily="34" charset="0"/>
                          <a:ea typeface="Calibri" panose="020F0502020204030204" pitchFamily="34" charset="0"/>
                          <a:cs typeface="Times New Roman" panose="02020603050405020304" pitchFamily="18" charset="0"/>
                        </a:rPr>
                        <a:t>Koşullar</a:t>
                      </a:r>
                      <a:endParaRPr lang="en-GB" sz="1600" dirty="0" smtClean="0">
                        <a:solidFill>
                          <a:srgbClr val="28AF95"/>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err="1" smtClean="0">
                          <a:solidFill>
                            <a:srgbClr val="28AF95"/>
                          </a:solidFill>
                          <a:effectLst/>
                          <a:latin typeface="Calibri" panose="020F0502020204030204" pitchFamily="34" charset="0"/>
                          <a:ea typeface="Calibri" panose="020F0502020204030204" pitchFamily="34" charset="0"/>
                          <a:cs typeface="Times New Roman" panose="02020603050405020304" pitchFamily="18" charset="0"/>
                        </a:rPr>
                        <a:t>Sosyal</a:t>
                      </a:r>
                      <a:r>
                        <a:rPr lang="en-GB" sz="1600" dirty="0" smtClean="0">
                          <a:solidFill>
                            <a:srgbClr val="28AF95"/>
                          </a:solidFill>
                          <a:effectLst/>
                          <a:latin typeface="Calibri" panose="020F0502020204030204" pitchFamily="34" charset="0"/>
                          <a:ea typeface="Calibri" panose="020F0502020204030204" pitchFamily="34" charset="0"/>
                          <a:cs typeface="Times New Roman" panose="02020603050405020304" pitchFamily="18" charset="0"/>
                        </a:rPr>
                        <a:t> </a:t>
                      </a:r>
                      <a:r>
                        <a:rPr lang="en-GB" sz="1600" dirty="0" err="1" smtClean="0">
                          <a:solidFill>
                            <a:srgbClr val="28AF95"/>
                          </a:solidFill>
                          <a:effectLst/>
                          <a:latin typeface="Calibri" panose="020F0502020204030204" pitchFamily="34" charset="0"/>
                          <a:ea typeface="Calibri" panose="020F0502020204030204" pitchFamily="34" charset="0"/>
                          <a:cs typeface="Times New Roman" panose="02020603050405020304" pitchFamily="18" charset="0"/>
                        </a:rPr>
                        <a:t>bağlamlar</a:t>
                      </a:r>
                      <a:endParaRPr lang="en-GB" sz="1600" dirty="0" smtClean="0">
                        <a:solidFill>
                          <a:srgbClr val="28AF95"/>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err="1" smtClean="0">
                          <a:solidFill>
                            <a:srgbClr val="28AF95"/>
                          </a:solidFill>
                          <a:effectLst/>
                          <a:latin typeface="Calibri" panose="020F0502020204030204" pitchFamily="34" charset="0"/>
                          <a:ea typeface="Calibri" panose="020F0502020204030204" pitchFamily="34" charset="0"/>
                          <a:cs typeface="Times New Roman" panose="02020603050405020304" pitchFamily="18" charset="0"/>
                        </a:rPr>
                        <a:t>Çevresel</a:t>
                      </a:r>
                      <a:r>
                        <a:rPr lang="en-GB" sz="1600" dirty="0" smtClean="0">
                          <a:solidFill>
                            <a:srgbClr val="28AF95"/>
                          </a:solidFill>
                          <a:effectLst/>
                          <a:latin typeface="Calibri" panose="020F0502020204030204" pitchFamily="34" charset="0"/>
                          <a:ea typeface="Calibri" panose="020F0502020204030204" pitchFamily="34" charset="0"/>
                          <a:cs typeface="Times New Roman" panose="02020603050405020304" pitchFamily="18" charset="0"/>
                        </a:rPr>
                        <a:t> </a:t>
                      </a:r>
                      <a:r>
                        <a:rPr lang="en-GB" sz="1600" dirty="0" err="1" smtClean="0">
                          <a:solidFill>
                            <a:srgbClr val="28AF95"/>
                          </a:solidFill>
                          <a:effectLst/>
                          <a:latin typeface="Calibri" panose="020F0502020204030204" pitchFamily="34" charset="0"/>
                          <a:ea typeface="Calibri" panose="020F0502020204030204" pitchFamily="34" charset="0"/>
                          <a:cs typeface="Times New Roman" panose="02020603050405020304" pitchFamily="18" charset="0"/>
                        </a:rPr>
                        <a:t>özellikler</a:t>
                      </a:r>
                      <a:endParaRPr lang="en-US" sz="1600" dirty="0">
                        <a:solidFill>
                          <a:srgbClr val="28AF9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xmlns="" val="3796976384"/>
                  </a:ext>
                </a:extLst>
              </a:tr>
            </a:tbl>
          </a:graphicData>
        </a:graphic>
      </p:graphicFrame>
      <p:sp>
        <p:nvSpPr>
          <p:cNvPr id="9" name="Text Placeholder 2">
            <a:extLst>
              <a:ext uri="{FF2B5EF4-FFF2-40B4-BE49-F238E27FC236}">
                <a16:creationId xmlns:a16="http://schemas.microsoft.com/office/drawing/2014/main" xmlns="" id="{33394733-2F0D-48C5-9C1C-54BF17122633}"/>
              </a:ext>
            </a:extLst>
          </p:cNvPr>
          <p:cNvSpPr txBox="1">
            <a:spLocks/>
          </p:cNvSpPr>
          <p:nvPr/>
        </p:nvSpPr>
        <p:spPr>
          <a:xfrm>
            <a:off x="-84667" y="88491"/>
            <a:ext cx="2819667"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b="1" dirty="0" smtClean="0">
                <a:solidFill>
                  <a:prstClr val="white"/>
                </a:solidFill>
                <a:highlight>
                  <a:srgbClr val="92D050"/>
                </a:highlight>
              </a:rPr>
              <a:t>GÖREV</a:t>
            </a:r>
            <a:endParaRPr lang="en-US" b="1" dirty="0">
              <a:solidFill>
                <a:prstClr val="white"/>
              </a:solidFill>
            </a:endParaRPr>
          </a:p>
        </p:txBody>
      </p:sp>
      <p:graphicFrame>
        <p:nvGraphicFramePr>
          <p:cNvPr id="10" name="Table 9">
            <a:extLst>
              <a:ext uri="{FF2B5EF4-FFF2-40B4-BE49-F238E27FC236}">
                <a16:creationId xmlns:a16="http://schemas.microsoft.com/office/drawing/2014/main" xmlns="" id="{D80A0B5B-DFC6-42BD-B567-B96DD6622B40}"/>
              </a:ext>
            </a:extLst>
          </p:cNvPr>
          <p:cNvGraphicFramePr>
            <a:graphicFrameLocks noGrp="1"/>
          </p:cNvGraphicFramePr>
          <p:nvPr>
            <p:extLst>
              <p:ext uri="{D42A27DB-BD31-4B8C-83A1-F6EECF244321}">
                <p14:modId xmlns:p14="http://schemas.microsoft.com/office/powerpoint/2010/main" val="951654265"/>
              </p:ext>
            </p:extLst>
          </p:nvPr>
        </p:nvGraphicFramePr>
        <p:xfrm>
          <a:off x="201615" y="6123817"/>
          <a:ext cx="9541510" cy="280480"/>
        </p:xfrm>
        <a:graphic>
          <a:graphicData uri="http://schemas.openxmlformats.org/drawingml/2006/table">
            <a:tbl>
              <a:tblPr firstRow="1" firstCol="1" bandRow="1" bandCol="1"/>
              <a:tblGrid>
                <a:gridCol w="1890395">
                  <a:extLst>
                    <a:ext uri="{9D8B030D-6E8A-4147-A177-3AD203B41FA5}">
                      <a16:colId xmlns:a16="http://schemas.microsoft.com/office/drawing/2014/main" xmlns="" val="2882157987"/>
                    </a:ext>
                  </a:extLst>
                </a:gridCol>
                <a:gridCol w="7651115">
                  <a:extLst>
                    <a:ext uri="{9D8B030D-6E8A-4147-A177-3AD203B41FA5}">
                      <a16:colId xmlns:a16="http://schemas.microsoft.com/office/drawing/2014/main" xmlns="" val="3625886143"/>
                    </a:ext>
                  </a:extLst>
                </a:gridCol>
              </a:tblGrid>
              <a:tr h="0">
                <a:tc>
                  <a:txBody>
                    <a:bodyPr/>
                    <a:lstStyle/>
                    <a:p>
                      <a:pPr marL="0" marR="0" algn="ctr">
                        <a:lnSpc>
                          <a:spcPct val="107000"/>
                        </a:lnSpc>
                        <a:spcBef>
                          <a:spcPts val="300"/>
                        </a:spcBef>
                        <a:spcAft>
                          <a:spcPts val="300"/>
                        </a:spcAft>
                        <a:tabLst>
                          <a:tab pos="90170" algn="l"/>
                          <a:tab pos="4431665" algn="ctr"/>
                        </a:tabLst>
                      </a:pPr>
                      <a:r>
                        <a:rPr lang="hr-BA" sz="18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NİHAİ Etki</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97979"/>
                    </a:solidFill>
                  </a:tcPr>
                </a:tc>
                <a:tc>
                  <a:txBody>
                    <a:bodyPr/>
                    <a:lstStyle/>
                    <a:p>
                      <a:pPr marL="0" marR="0">
                        <a:lnSpc>
                          <a:spcPct val="107000"/>
                        </a:lnSpc>
                        <a:spcBef>
                          <a:spcPts val="300"/>
                        </a:spcBef>
                        <a:spcAft>
                          <a:spcPts val="300"/>
                        </a:spcAft>
                        <a:tabLst>
                          <a:tab pos="90170" algn="l"/>
                          <a:tab pos="4431665" algn="ctr"/>
                        </a:tabLst>
                      </a:pPr>
                      <a:r>
                        <a:rPr lang="en-IN" sz="18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Müdahale</a:t>
                      </a:r>
                      <a:r>
                        <a:rPr lang="en-IN" sz="18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a:t>
                      </a:r>
                      <a:r>
                        <a:rPr lang="en-IN" sz="18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ler</a:t>
                      </a:r>
                      <a:r>
                        <a:rPr lang="en-IN" sz="18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a:t>
                      </a:r>
                      <a:r>
                        <a:rPr lang="en-IN" sz="18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inizle</a:t>
                      </a:r>
                      <a:r>
                        <a:rPr lang="en-IN" sz="18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 </a:t>
                      </a:r>
                      <a:r>
                        <a:rPr lang="en-IN" sz="18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elde</a:t>
                      </a:r>
                      <a:r>
                        <a:rPr lang="en-IN" sz="18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 </a:t>
                      </a:r>
                      <a:r>
                        <a:rPr lang="en-IN" sz="18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ettiğiniz</a:t>
                      </a:r>
                      <a:r>
                        <a:rPr lang="en-IN" sz="18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 </a:t>
                      </a:r>
                      <a:r>
                        <a:rPr lang="en-IN" sz="18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etkiyi</a:t>
                      </a:r>
                      <a:r>
                        <a:rPr lang="en-IN" sz="18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 </a:t>
                      </a:r>
                      <a:r>
                        <a:rPr lang="en-IN" sz="1800" dirty="0" err="1"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yazın</a:t>
                      </a:r>
                      <a:r>
                        <a:rPr lang="en-IN" sz="1800" dirty="0" smtClean="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xmlns="" val="4113838333"/>
                  </a:ext>
                </a:extLst>
              </a:tr>
            </a:tbl>
          </a:graphicData>
        </a:graphic>
      </p:graphicFrame>
    </p:spTree>
    <p:extLst>
      <p:ext uri="{BB962C8B-B14F-4D97-AF65-F5344CB8AC3E}">
        <p14:creationId xmlns:p14="http://schemas.microsoft.com/office/powerpoint/2010/main" val="1240605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CE1818F-2530-4C08-B3DB-9E8B61E1F42C}"/>
              </a:ext>
            </a:extLst>
          </p:cNvPr>
          <p:cNvSpPr>
            <a:spLocks noGrp="1"/>
          </p:cNvSpPr>
          <p:nvPr>
            <p:ph type="body" sz="quarter" idx="29"/>
          </p:nvPr>
        </p:nvSpPr>
        <p:spPr>
          <a:xfrm>
            <a:off x="10764" y="103302"/>
            <a:ext cx="12181236" cy="1496898"/>
          </a:xfrm>
        </p:spPr>
        <p:txBody>
          <a:bodyPr>
            <a:normAutofit/>
          </a:bodyPr>
          <a:lstStyle/>
          <a:p>
            <a:r>
              <a:rPr lang="en-US" b="1" dirty="0">
                <a:solidFill>
                  <a:srgbClr val="92D050"/>
                </a:solidFill>
              </a:rPr>
              <a:t>TOPLULUĞUNUZDA</a:t>
            </a:r>
            <a:r>
              <a:rPr lang="en-US" b="1" dirty="0"/>
              <a:t> DEĞİŞİM TEORİSİNİ UYGULAMA </a:t>
            </a:r>
            <a:r>
              <a:rPr lang="en-US" b="1" dirty="0" smtClean="0"/>
              <a:t>AŞAMALARI</a:t>
            </a:r>
            <a:endParaRPr lang="en-US" b="1" dirty="0">
              <a:solidFill>
                <a:srgbClr val="92D050"/>
              </a:solidFill>
            </a:endParaRPr>
          </a:p>
        </p:txBody>
      </p:sp>
      <p:sp>
        <p:nvSpPr>
          <p:cNvPr id="7" name="Text Placeholder 6">
            <a:extLst>
              <a:ext uri="{FF2B5EF4-FFF2-40B4-BE49-F238E27FC236}">
                <a16:creationId xmlns:a16="http://schemas.microsoft.com/office/drawing/2014/main" xmlns="" id="{644B8201-91E5-4D79-A736-9108FC556123}"/>
              </a:ext>
            </a:extLst>
          </p:cNvPr>
          <p:cNvSpPr>
            <a:spLocks noGrp="1"/>
          </p:cNvSpPr>
          <p:nvPr>
            <p:ph type="body" sz="quarter" idx="32"/>
          </p:nvPr>
        </p:nvSpPr>
        <p:spPr>
          <a:xfrm>
            <a:off x="3657202" y="2792627"/>
            <a:ext cx="4740079" cy="3690551"/>
          </a:xfrm>
        </p:spPr>
        <p:txBody>
          <a:bodyPr>
            <a:normAutofit/>
          </a:bodyPr>
          <a:lstStyle/>
          <a:p>
            <a:r>
              <a:rPr lang="en-US" sz="4000" b="1" dirty="0" err="1">
                <a:solidFill>
                  <a:srgbClr val="92D050"/>
                </a:solidFill>
              </a:rPr>
              <a:t>Değişim</a:t>
            </a:r>
            <a:r>
              <a:rPr lang="en-US" sz="4000" b="1" dirty="0">
                <a:solidFill>
                  <a:srgbClr val="92D050"/>
                </a:solidFill>
              </a:rPr>
              <a:t> </a:t>
            </a:r>
            <a:r>
              <a:rPr lang="en-US" sz="4000" b="1" dirty="0" err="1">
                <a:solidFill>
                  <a:srgbClr val="92D050"/>
                </a:solidFill>
              </a:rPr>
              <a:t>Teorisini</a:t>
            </a:r>
            <a:r>
              <a:rPr lang="en-US" sz="4000" b="1" dirty="0">
                <a:solidFill>
                  <a:srgbClr val="92D050"/>
                </a:solidFill>
              </a:rPr>
              <a:t> </a:t>
            </a:r>
            <a:r>
              <a:rPr lang="en-US" sz="4000" dirty="0" err="1"/>
              <a:t>uygulama</a:t>
            </a:r>
            <a:r>
              <a:rPr lang="en-US" sz="4000" dirty="0"/>
              <a:t> </a:t>
            </a:r>
            <a:r>
              <a:rPr lang="en-US" sz="4000" dirty="0" err="1"/>
              <a:t>aşamalarını</a:t>
            </a:r>
            <a:r>
              <a:rPr lang="en-US" sz="4000" dirty="0"/>
              <a:t> </a:t>
            </a:r>
            <a:r>
              <a:rPr lang="en-US" sz="4000" dirty="0" err="1" smtClean="0"/>
              <a:t>inceleyeli</a:t>
            </a:r>
            <a:r>
              <a:rPr lang="tr-TR" sz="4000" dirty="0" smtClean="0"/>
              <a:t>m</a:t>
            </a:r>
            <a:endParaRPr lang="en-US" sz="4400" b="1" dirty="0">
              <a:solidFill>
                <a:srgbClr val="92D050"/>
              </a:solidFill>
            </a:endParaRPr>
          </a:p>
        </p:txBody>
      </p:sp>
    </p:spTree>
    <p:extLst>
      <p:ext uri="{BB962C8B-B14F-4D97-AF65-F5344CB8AC3E}">
        <p14:creationId xmlns:p14="http://schemas.microsoft.com/office/powerpoint/2010/main" val="3553165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128738D-DCB3-0F4C-BFD7-195A0403979C}"/>
              </a:ext>
            </a:extLst>
          </p:cNvPr>
          <p:cNvSpPr>
            <a:spLocks noGrp="1"/>
          </p:cNvSpPr>
          <p:nvPr>
            <p:ph type="body" sz="quarter" idx="16"/>
          </p:nvPr>
        </p:nvSpPr>
        <p:spPr>
          <a:xfrm>
            <a:off x="464194" y="115330"/>
            <a:ext cx="9594205" cy="1066367"/>
          </a:xfrm>
        </p:spPr>
        <p:txBody>
          <a:bodyPr>
            <a:normAutofit fontScale="92500" lnSpcReduction="10000"/>
          </a:bodyPr>
          <a:lstStyle/>
          <a:p>
            <a:r>
              <a:rPr lang="tr-TR" b="1" dirty="0" smtClean="0">
                <a:solidFill>
                  <a:srgbClr val="92D050"/>
                </a:solidFill>
              </a:rPr>
              <a:t>Değişim </a:t>
            </a:r>
            <a:r>
              <a:rPr lang="tr-TR" b="1" dirty="0">
                <a:solidFill>
                  <a:srgbClr val="92D050"/>
                </a:solidFill>
              </a:rPr>
              <a:t>Teorisini </a:t>
            </a:r>
            <a:r>
              <a:rPr lang="tr-TR" b="1" dirty="0"/>
              <a:t>Uygulamak için 10 Aşama</a:t>
            </a:r>
          </a:p>
          <a:p>
            <a:r>
              <a:rPr lang="tr-TR" b="1" dirty="0"/>
              <a:t>şu anda </a:t>
            </a:r>
            <a:r>
              <a:rPr lang="tr-TR" b="1" dirty="0">
                <a:solidFill>
                  <a:srgbClr val="92D050"/>
                </a:solidFill>
              </a:rPr>
              <a:t>topluluğunuzda</a:t>
            </a:r>
            <a:r>
              <a:rPr lang="tr-TR" b="1" dirty="0"/>
              <a:t>.</a:t>
            </a:r>
            <a:endParaRPr lang="en-US" b="1" dirty="0"/>
          </a:p>
        </p:txBody>
      </p:sp>
      <p:sp>
        <p:nvSpPr>
          <p:cNvPr id="5" name="Text Placeholder 4">
            <a:extLst>
              <a:ext uri="{FF2B5EF4-FFF2-40B4-BE49-F238E27FC236}">
                <a16:creationId xmlns:a16="http://schemas.microsoft.com/office/drawing/2014/main" xmlns="" id="{CBA9E582-971F-4D4F-926F-0FE2CB5C934B}"/>
              </a:ext>
            </a:extLst>
          </p:cNvPr>
          <p:cNvSpPr>
            <a:spLocks noGrp="1"/>
          </p:cNvSpPr>
          <p:nvPr>
            <p:ph type="body" sz="quarter" idx="21"/>
          </p:nvPr>
        </p:nvSpPr>
        <p:spPr>
          <a:xfrm>
            <a:off x="1977421" y="3100637"/>
            <a:ext cx="1488911" cy="734186"/>
          </a:xfrm>
        </p:spPr>
        <p:txBody>
          <a:bodyPr>
            <a:noAutofit/>
          </a:bodyPr>
          <a:lstStyle/>
          <a:p>
            <a:pPr marL="0" indent="0"/>
            <a:r>
              <a:rPr lang="tr-TR" sz="3200" b="1" dirty="0" smtClean="0"/>
              <a:t>Planla</a:t>
            </a:r>
            <a:r>
              <a:rPr lang="bs-Latn-BA" sz="3200" b="1" dirty="0" smtClean="0"/>
              <a:t>!</a:t>
            </a:r>
            <a:endParaRPr lang="en-US" sz="3600" b="1" dirty="0"/>
          </a:p>
        </p:txBody>
      </p:sp>
      <p:sp>
        <p:nvSpPr>
          <p:cNvPr id="9" name="Arc 8">
            <a:extLst>
              <a:ext uri="{FF2B5EF4-FFF2-40B4-BE49-F238E27FC236}">
                <a16:creationId xmlns:a16="http://schemas.microsoft.com/office/drawing/2014/main" xmlns="" id="{DB097A54-870A-4B97-A162-436421A39AF3}"/>
              </a:ext>
            </a:extLst>
          </p:cNvPr>
          <p:cNvSpPr/>
          <p:nvPr/>
        </p:nvSpPr>
        <p:spPr>
          <a:xfrm rot="10202808">
            <a:off x="7657511" y="-441105"/>
            <a:ext cx="3735266" cy="3613217"/>
          </a:xfrm>
          <a:prstGeom prst="arc">
            <a:avLst/>
          </a:prstGeom>
          <a:ln w="12700">
            <a:solidFill>
              <a:srgbClr val="28AF9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 name="Arc 9">
            <a:extLst>
              <a:ext uri="{FF2B5EF4-FFF2-40B4-BE49-F238E27FC236}">
                <a16:creationId xmlns:a16="http://schemas.microsoft.com/office/drawing/2014/main" xmlns="" id="{AEC8B719-F987-4CCB-A657-66DC5D37E4F1}"/>
              </a:ext>
            </a:extLst>
          </p:cNvPr>
          <p:cNvSpPr/>
          <p:nvPr/>
        </p:nvSpPr>
        <p:spPr>
          <a:xfrm rot="20441885">
            <a:off x="6352184" y="3635419"/>
            <a:ext cx="1623527" cy="2456125"/>
          </a:xfrm>
          <a:prstGeom prst="arc">
            <a:avLst/>
          </a:prstGeom>
          <a:ln w="12700">
            <a:solidFill>
              <a:srgbClr val="1188A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 name="Rectangle 10"/>
          <p:cNvSpPr/>
          <p:nvPr/>
        </p:nvSpPr>
        <p:spPr>
          <a:xfrm>
            <a:off x="4576781" y="3963465"/>
            <a:ext cx="3103374" cy="1569660"/>
          </a:xfrm>
          <a:prstGeom prst="rect">
            <a:avLst/>
          </a:prstGeom>
        </p:spPr>
        <p:txBody>
          <a:bodyPr wrap="square">
            <a:spAutoFit/>
          </a:bodyPr>
          <a:lstStyle/>
          <a:p>
            <a:pPr lvl="0" algn="ctr"/>
            <a:r>
              <a:rPr lang="hr-BA" sz="2400" dirty="0">
                <a:solidFill>
                  <a:srgbClr val="6D6E6C"/>
                </a:solidFill>
              </a:rPr>
              <a:t>SORUN nedir, ne kadar zaman alacak, yeni mi yoksa eski bir girişim mi?</a:t>
            </a:r>
            <a:endParaRPr lang="en-US" sz="2400" dirty="0">
              <a:solidFill>
                <a:srgbClr val="6D6E6C"/>
              </a:solidFill>
            </a:endParaRPr>
          </a:p>
        </p:txBody>
      </p:sp>
      <p:sp>
        <p:nvSpPr>
          <p:cNvPr id="13" name="Rectangle 12"/>
          <p:cNvSpPr/>
          <p:nvPr/>
        </p:nvSpPr>
        <p:spPr>
          <a:xfrm>
            <a:off x="4322611" y="2581645"/>
            <a:ext cx="3611714" cy="523220"/>
          </a:xfrm>
          <a:prstGeom prst="rect">
            <a:avLst/>
          </a:prstGeom>
        </p:spPr>
        <p:txBody>
          <a:bodyPr wrap="square">
            <a:spAutoFit/>
          </a:bodyPr>
          <a:lstStyle/>
          <a:p>
            <a:pPr lvl="0" algn="ctr"/>
            <a:r>
              <a:rPr lang="en-IE" sz="2800" b="1" dirty="0">
                <a:solidFill>
                  <a:srgbClr val="1188A3"/>
                </a:solidFill>
              </a:rPr>
              <a:t>1. </a:t>
            </a:r>
            <a:r>
              <a:rPr lang="en-IE" sz="2800" b="1" dirty="0" err="1">
                <a:solidFill>
                  <a:srgbClr val="1188A3"/>
                </a:solidFill>
              </a:rPr>
              <a:t>Sürecinizi</a:t>
            </a:r>
            <a:r>
              <a:rPr lang="en-IE" sz="2800" b="1" dirty="0">
                <a:solidFill>
                  <a:srgbClr val="1188A3"/>
                </a:solidFill>
              </a:rPr>
              <a:t> </a:t>
            </a:r>
            <a:r>
              <a:rPr lang="en-IE" sz="2800" b="1" dirty="0" err="1">
                <a:solidFill>
                  <a:srgbClr val="1188A3"/>
                </a:solidFill>
              </a:rPr>
              <a:t>planlayın</a:t>
            </a:r>
            <a:endParaRPr lang="en-US" sz="2800" b="1" dirty="0">
              <a:solidFill>
                <a:srgbClr val="1188A3"/>
              </a:solidFill>
            </a:endParaRPr>
          </a:p>
        </p:txBody>
      </p:sp>
      <p:sp>
        <p:nvSpPr>
          <p:cNvPr id="16" name="Rectangle 15"/>
          <p:cNvSpPr/>
          <p:nvPr/>
        </p:nvSpPr>
        <p:spPr>
          <a:xfrm>
            <a:off x="7903802" y="3798988"/>
            <a:ext cx="3412947" cy="954107"/>
          </a:xfrm>
          <a:prstGeom prst="rect">
            <a:avLst/>
          </a:prstGeom>
        </p:spPr>
        <p:txBody>
          <a:bodyPr wrap="square">
            <a:spAutoFit/>
          </a:bodyPr>
          <a:lstStyle/>
          <a:p>
            <a:pPr lvl="0" algn="ctr"/>
            <a:r>
              <a:rPr lang="en-US" sz="2800" b="1" dirty="0">
                <a:solidFill>
                  <a:srgbClr val="1BA19A"/>
                </a:solidFill>
              </a:rPr>
              <a:t>2. </a:t>
            </a:r>
            <a:r>
              <a:rPr lang="en-US" sz="2800" b="1" dirty="0" err="1">
                <a:solidFill>
                  <a:srgbClr val="1BA19A"/>
                </a:solidFill>
              </a:rPr>
              <a:t>İhtiyaç</a:t>
            </a:r>
            <a:r>
              <a:rPr lang="en-US" sz="2800" b="1" dirty="0">
                <a:solidFill>
                  <a:srgbClr val="1BA19A"/>
                </a:solidFill>
              </a:rPr>
              <a:t> </a:t>
            </a:r>
            <a:r>
              <a:rPr lang="en-US" sz="2800" b="1" dirty="0" err="1">
                <a:solidFill>
                  <a:srgbClr val="1BA19A"/>
                </a:solidFill>
              </a:rPr>
              <a:t>ve</a:t>
            </a:r>
            <a:r>
              <a:rPr lang="en-US" sz="2800" b="1" dirty="0">
                <a:solidFill>
                  <a:srgbClr val="1BA19A"/>
                </a:solidFill>
              </a:rPr>
              <a:t> </a:t>
            </a:r>
            <a:r>
              <a:rPr lang="en-US" sz="2800" b="1" dirty="0" err="1">
                <a:solidFill>
                  <a:srgbClr val="1BA19A"/>
                </a:solidFill>
              </a:rPr>
              <a:t>bağlam</a:t>
            </a:r>
            <a:r>
              <a:rPr lang="en-US" sz="2800" b="1" dirty="0">
                <a:solidFill>
                  <a:srgbClr val="1BA19A"/>
                </a:solidFill>
              </a:rPr>
              <a:t> </a:t>
            </a:r>
            <a:r>
              <a:rPr lang="en-US" sz="2800" b="1" dirty="0" err="1">
                <a:solidFill>
                  <a:srgbClr val="1BA19A"/>
                </a:solidFill>
              </a:rPr>
              <a:t>kanıtlarını</a:t>
            </a:r>
            <a:r>
              <a:rPr lang="en-US" sz="2800" b="1" dirty="0">
                <a:solidFill>
                  <a:srgbClr val="1BA19A"/>
                </a:solidFill>
              </a:rPr>
              <a:t> </a:t>
            </a:r>
            <a:r>
              <a:rPr lang="en-US" sz="2800" b="1" dirty="0" err="1">
                <a:solidFill>
                  <a:srgbClr val="1BA19A"/>
                </a:solidFill>
              </a:rPr>
              <a:t>toplayın</a:t>
            </a:r>
            <a:endParaRPr lang="en-US" sz="2800" b="1" dirty="0">
              <a:solidFill>
                <a:srgbClr val="1BA19A"/>
              </a:solidFill>
            </a:endParaRPr>
          </a:p>
        </p:txBody>
      </p:sp>
      <p:sp>
        <p:nvSpPr>
          <p:cNvPr id="17" name="Rectangle 16"/>
          <p:cNvSpPr/>
          <p:nvPr/>
        </p:nvSpPr>
        <p:spPr>
          <a:xfrm>
            <a:off x="8056258" y="2078077"/>
            <a:ext cx="2937772" cy="461665"/>
          </a:xfrm>
          <a:prstGeom prst="rect">
            <a:avLst/>
          </a:prstGeom>
        </p:spPr>
        <p:txBody>
          <a:bodyPr wrap="square">
            <a:spAutoFit/>
          </a:bodyPr>
          <a:lstStyle/>
          <a:p>
            <a:pPr lvl="0" algn="ctr"/>
            <a:r>
              <a:rPr lang="bs-Latn-BA" sz="2400" dirty="0">
                <a:solidFill>
                  <a:srgbClr val="6D6E6C"/>
                </a:solidFill>
              </a:rPr>
              <a:t>İhtiyaç kanıtı</a:t>
            </a:r>
            <a:endParaRPr lang="en-US" sz="2400" dirty="0">
              <a:solidFill>
                <a:srgbClr val="6D6E6C"/>
              </a:solidFill>
            </a:endParaRPr>
          </a:p>
        </p:txBody>
      </p:sp>
    </p:spTree>
    <p:extLst>
      <p:ext uri="{BB962C8B-B14F-4D97-AF65-F5344CB8AC3E}">
        <p14:creationId xmlns:p14="http://schemas.microsoft.com/office/powerpoint/2010/main" val="17119598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c 7">
            <a:extLst>
              <a:ext uri="{FF2B5EF4-FFF2-40B4-BE49-F238E27FC236}">
                <a16:creationId xmlns:a16="http://schemas.microsoft.com/office/drawing/2014/main" xmlns="" id="{242A81B1-2A23-425D-8B66-2D7497011396}"/>
              </a:ext>
            </a:extLst>
          </p:cNvPr>
          <p:cNvSpPr/>
          <p:nvPr/>
        </p:nvSpPr>
        <p:spPr>
          <a:xfrm rot="18945249">
            <a:off x="818417" y="3664119"/>
            <a:ext cx="3735266" cy="3613217"/>
          </a:xfrm>
          <a:prstGeom prst="arc">
            <a:avLst/>
          </a:prstGeom>
          <a:ln w="12700">
            <a:solidFill>
              <a:srgbClr val="1BA19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1BA19A"/>
              </a:solidFill>
            </a:endParaRPr>
          </a:p>
        </p:txBody>
      </p:sp>
      <p:sp>
        <p:nvSpPr>
          <p:cNvPr id="9" name="Arc 8">
            <a:extLst>
              <a:ext uri="{FF2B5EF4-FFF2-40B4-BE49-F238E27FC236}">
                <a16:creationId xmlns:a16="http://schemas.microsoft.com/office/drawing/2014/main" xmlns="" id="{5DAC26DA-8A8E-4A24-8AC5-25A52C71BB22}"/>
              </a:ext>
            </a:extLst>
          </p:cNvPr>
          <p:cNvSpPr/>
          <p:nvPr/>
        </p:nvSpPr>
        <p:spPr>
          <a:xfrm rot="15871273">
            <a:off x="7353547" y="3664118"/>
            <a:ext cx="3735266" cy="3613217"/>
          </a:xfrm>
          <a:prstGeom prst="arc">
            <a:avLst/>
          </a:prstGeom>
          <a:ln w="127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 name="Arc 9">
            <a:extLst>
              <a:ext uri="{FF2B5EF4-FFF2-40B4-BE49-F238E27FC236}">
                <a16:creationId xmlns:a16="http://schemas.microsoft.com/office/drawing/2014/main" xmlns="" id="{C0DA50C6-46FE-43D4-8F89-08CF481888DC}"/>
              </a:ext>
            </a:extLst>
          </p:cNvPr>
          <p:cNvSpPr/>
          <p:nvPr/>
        </p:nvSpPr>
        <p:spPr>
          <a:xfrm rot="5400000">
            <a:off x="5487965" y="56558"/>
            <a:ext cx="2644913" cy="2610945"/>
          </a:xfrm>
          <a:prstGeom prst="arc">
            <a:avLst/>
          </a:prstGeom>
          <a:ln w="127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2" name="Rectangle 11"/>
          <p:cNvSpPr/>
          <p:nvPr/>
        </p:nvSpPr>
        <p:spPr>
          <a:xfrm>
            <a:off x="1191461" y="2327645"/>
            <a:ext cx="3048000" cy="954107"/>
          </a:xfrm>
          <a:prstGeom prst="rect">
            <a:avLst/>
          </a:prstGeom>
        </p:spPr>
        <p:txBody>
          <a:bodyPr wrap="square">
            <a:spAutoFit/>
          </a:bodyPr>
          <a:lstStyle/>
          <a:p>
            <a:pPr algn="ctr"/>
            <a:r>
              <a:rPr lang="en-IE" sz="2800" b="1" dirty="0">
                <a:solidFill>
                  <a:srgbClr val="1BA19A"/>
                </a:solidFill>
              </a:rPr>
              <a:t>3. </a:t>
            </a:r>
            <a:r>
              <a:rPr lang="en-IE" sz="2800" b="1" dirty="0" err="1">
                <a:solidFill>
                  <a:srgbClr val="1BA19A"/>
                </a:solidFill>
              </a:rPr>
              <a:t>Amaçladığınız</a:t>
            </a:r>
            <a:r>
              <a:rPr lang="en-IE" sz="2800" b="1" dirty="0">
                <a:solidFill>
                  <a:srgbClr val="1BA19A"/>
                </a:solidFill>
              </a:rPr>
              <a:t> </a:t>
            </a:r>
            <a:r>
              <a:rPr lang="en-IE" sz="2800" b="1" dirty="0" err="1">
                <a:solidFill>
                  <a:srgbClr val="1BA19A"/>
                </a:solidFill>
              </a:rPr>
              <a:t>etkiyi</a:t>
            </a:r>
            <a:r>
              <a:rPr lang="en-IE" sz="2800" b="1" dirty="0">
                <a:solidFill>
                  <a:srgbClr val="1BA19A"/>
                </a:solidFill>
              </a:rPr>
              <a:t> </a:t>
            </a:r>
            <a:r>
              <a:rPr lang="en-IE" sz="2800" b="1" dirty="0" err="1">
                <a:solidFill>
                  <a:srgbClr val="1BA19A"/>
                </a:solidFill>
              </a:rPr>
              <a:t>belirleyin</a:t>
            </a:r>
            <a:endParaRPr lang="en-US" sz="2800" b="1" dirty="0">
              <a:solidFill>
                <a:srgbClr val="1BA19A"/>
              </a:solidFill>
            </a:endParaRPr>
          </a:p>
        </p:txBody>
      </p:sp>
      <p:sp>
        <p:nvSpPr>
          <p:cNvPr id="13" name="Rectangle 12"/>
          <p:cNvSpPr/>
          <p:nvPr/>
        </p:nvSpPr>
        <p:spPr>
          <a:xfrm>
            <a:off x="1071496" y="4113213"/>
            <a:ext cx="3451174" cy="1200329"/>
          </a:xfrm>
          <a:prstGeom prst="rect">
            <a:avLst/>
          </a:prstGeom>
        </p:spPr>
        <p:txBody>
          <a:bodyPr wrap="square">
            <a:spAutoFit/>
          </a:bodyPr>
          <a:lstStyle/>
          <a:p>
            <a:pPr algn="ctr"/>
            <a:r>
              <a:rPr lang="hr-BA" sz="2400" dirty="0">
                <a:solidFill>
                  <a:srgbClr val="6D6E6C"/>
                </a:solidFill>
              </a:rPr>
              <a:t>Nihai çözüm, örneğin: </a:t>
            </a:r>
            <a:r>
              <a:rPr lang="hr-BA" sz="2400" i="1" dirty="0">
                <a:solidFill>
                  <a:srgbClr val="1BA19A"/>
                </a:solidFill>
              </a:rPr>
              <a:t>yerel bölgede göçmen işsizliğinin </a:t>
            </a:r>
            <a:r>
              <a:rPr lang="hr-BA" sz="2400" i="1" dirty="0" smtClean="0">
                <a:solidFill>
                  <a:srgbClr val="1BA19A"/>
                </a:solidFill>
              </a:rPr>
              <a:t>azaltılması</a:t>
            </a:r>
            <a:r>
              <a:rPr lang="tr-TR" sz="2400" i="1" dirty="0" smtClean="0">
                <a:solidFill>
                  <a:srgbClr val="1BA19A"/>
                </a:solidFill>
              </a:rPr>
              <a:t> </a:t>
            </a:r>
            <a:endParaRPr lang="en-US" sz="2400" i="1" dirty="0">
              <a:solidFill>
                <a:srgbClr val="1BA19A"/>
              </a:solidFill>
            </a:endParaRPr>
          </a:p>
        </p:txBody>
      </p:sp>
      <p:sp>
        <p:nvSpPr>
          <p:cNvPr id="16" name="Rectangle 15"/>
          <p:cNvSpPr/>
          <p:nvPr/>
        </p:nvSpPr>
        <p:spPr>
          <a:xfrm>
            <a:off x="4780034" y="3760019"/>
            <a:ext cx="2726408" cy="1384995"/>
          </a:xfrm>
          <a:prstGeom prst="rect">
            <a:avLst/>
          </a:prstGeom>
        </p:spPr>
        <p:txBody>
          <a:bodyPr wrap="square">
            <a:spAutoFit/>
          </a:bodyPr>
          <a:lstStyle/>
          <a:p>
            <a:pPr algn="ctr"/>
            <a:r>
              <a:rPr lang="en-GB" sz="2800" b="1" dirty="0">
                <a:solidFill>
                  <a:srgbClr val="92D050"/>
                </a:solidFill>
              </a:rPr>
              <a:t>4. </a:t>
            </a:r>
            <a:r>
              <a:rPr lang="en-GB" sz="2800" b="1" dirty="0" err="1">
                <a:solidFill>
                  <a:srgbClr val="92D050"/>
                </a:solidFill>
              </a:rPr>
              <a:t>Uzun</a:t>
            </a:r>
            <a:r>
              <a:rPr lang="en-GB" sz="2800" b="1" dirty="0">
                <a:solidFill>
                  <a:srgbClr val="92D050"/>
                </a:solidFill>
              </a:rPr>
              <a:t> </a:t>
            </a:r>
            <a:r>
              <a:rPr lang="en-GB" sz="2800" b="1" dirty="0" err="1">
                <a:solidFill>
                  <a:srgbClr val="92D050"/>
                </a:solidFill>
              </a:rPr>
              <a:t>vadeli</a:t>
            </a:r>
            <a:r>
              <a:rPr lang="en-GB" sz="2800" b="1" dirty="0">
                <a:solidFill>
                  <a:srgbClr val="92D050"/>
                </a:solidFill>
              </a:rPr>
              <a:t> </a:t>
            </a:r>
            <a:r>
              <a:rPr lang="en-GB" sz="2800" b="1" dirty="0" err="1">
                <a:solidFill>
                  <a:srgbClr val="92D050"/>
                </a:solidFill>
              </a:rPr>
              <a:t>sonuçlarınızı</a:t>
            </a:r>
            <a:r>
              <a:rPr lang="en-GB" sz="2800" b="1" dirty="0">
                <a:solidFill>
                  <a:srgbClr val="92D050"/>
                </a:solidFill>
              </a:rPr>
              <a:t> </a:t>
            </a:r>
            <a:r>
              <a:rPr lang="en-GB" sz="2800" b="1" dirty="0" err="1">
                <a:solidFill>
                  <a:srgbClr val="92D050"/>
                </a:solidFill>
              </a:rPr>
              <a:t>dile</a:t>
            </a:r>
            <a:r>
              <a:rPr lang="en-GB" sz="2800" b="1" dirty="0">
                <a:solidFill>
                  <a:srgbClr val="92D050"/>
                </a:solidFill>
              </a:rPr>
              <a:t> </a:t>
            </a:r>
            <a:r>
              <a:rPr lang="en-GB" sz="2800" b="1" dirty="0" err="1">
                <a:solidFill>
                  <a:srgbClr val="92D050"/>
                </a:solidFill>
              </a:rPr>
              <a:t>getirin</a:t>
            </a:r>
            <a:endParaRPr lang="hr-BA" sz="2800" b="1" dirty="0">
              <a:solidFill>
                <a:srgbClr val="92D050"/>
              </a:solidFill>
            </a:endParaRPr>
          </a:p>
        </p:txBody>
      </p:sp>
      <p:sp>
        <p:nvSpPr>
          <p:cNvPr id="17" name="Rectangle 16"/>
          <p:cNvSpPr/>
          <p:nvPr/>
        </p:nvSpPr>
        <p:spPr>
          <a:xfrm>
            <a:off x="4239461" y="427634"/>
            <a:ext cx="3876433" cy="2308324"/>
          </a:xfrm>
          <a:prstGeom prst="rect">
            <a:avLst/>
          </a:prstGeom>
        </p:spPr>
        <p:txBody>
          <a:bodyPr wrap="square">
            <a:spAutoFit/>
          </a:bodyPr>
          <a:lstStyle/>
          <a:p>
            <a:pPr algn="ctr"/>
            <a:r>
              <a:rPr lang="en-US" sz="2400" dirty="0" err="1">
                <a:solidFill>
                  <a:srgbClr val="6D6E6C"/>
                </a:solidFill>
              </a:rPr>
              <a:t>Örnek</a:t>
            </a:r>
            <a:r>
              <a:rPr lang="en-US" sz="2400" dirty="0">
                <a:solidFill>
                  <a:srgbClr val="6D6E6C"/>
                </a:solidFill>
              </a:rPr>
              <a:t>: </a:t>
            </a:r>
            <a:r>
              <a:rPr lang="en-US" sz="2400" dirty="0" err="1">
                <a:solidFill>
                  <a:srgbClr val="6D6E6C"/>
                </a:solidFill>
              </a:rPr>
              <a:t>İşsizliği</a:t>
            </a:r>
            <a:r>
              <a:rPr lang="en-US" sz="2400" dirty="0">
                <a:solidFill>
                  <a:srgbClr val="6D6E6C"/>
                </a:solidFill>
              </a:rPr>
              <a:t> </a:t>
            </a:r>
            <a:r>
              <a:rPr lang="en-US" sz="2400" dirty="0" err="1">
                <a:solidFill>
                  <a:srgbClr val="6D6E6C"/>
                </a:solidFill>
              </a:rPr>
              <a:t>azaltmak</a:t>
            </a:r>
            <a:r>
              <a:rPr lang="en-US" sz="2400" dirty="0">
                <a:solidFill>
                  <a:srgbClr val="6D6E6C"/>
                </a:solidFill>
              </a:rPr>
              <a:t> </a:t>
            </a:r>
            <a:r>
              <a:rPr lang="en-US" sz="2400" dirty="0" err="1">
                <a:solidFill>
                  <a:srgbClr val="6D6E6C"/>
                </a:solidFill>
              </a:rPr>
              <a:t>için</a:t>
            </a:r>
            <a:r>
              <a:rPr lang="en-US" sz="2400" dirty="0">
                <a:solidFill>
                  <a:srgbClr val="6D6E6C"/>
                </a:solidFill>
              </a:rPr>
              <a:t> </a:t>
            </a:r>
            <a:r>
              <a:rPr lang="en-US" sz="2400" dirty="0" err="1">
                <a:solidFill>
                  <a:srgbClr val="6D6E6C"/>
                </a:solidFill>
              </a:rPr>
              <a:t>göçmenlerin</a:t>
            </a:r>
            <a:r>
              <a:rPr lang="en-US" sz="2400" dirty="0">
                <a:solidFill>
                  <a:srgbClr val="6D6E6C"/>
                </a:solidFill>
              </a:rPr>
              <a:t> </a:t>
            </a:r>
            <a:r>
              <a:rPr lang="en-US" sz="2400" dirty="0" err="1">
                <a:solidFill>
                  <a:srgbClr val="6D6E6C"/>
                </a:solidFill>
              </a:rPr>
              <a:t>şunları</a:t>
            </a:r>
            <a:r>
              <a:rPr lang="en-US" sz="2400" dirty="0">
                <a:solidFill>
                  <a:srgbClr val="6D6E6C"/>
                </a:solidFill>
              </a:rPr>
              <a:t> </a:t>
            </a:r>
            <a:r>
              <a:rPr lang="en-US" sz="2400" dirty="0" err="1">
                <a:solidFill>
                  <a:srgbClr val="6D6E6C"/>
                </a:solidFill>
              </a:rPr>
              <a:t>yapması</a:t>
            </a:r>
            <a:r>
              <a:rPr lang="en-US" sz="2400" dirty="0">
                <a:solidFill>
                  <a:srgbClr val="6D6E6C"/>
                </a:solidFill>
              </a:rPr>
              <a:t> </a:t>
            </a:r>
            <a:r>
              <a:rPr lang="en-US" sz="2400" dirty="0" err="1">
                <a:solidFill>
                  <a:srgbClr val="6D6E6C"/>
                </a:solidFill>
              </a:rPr>
              <a:t>gerekecek</a:t>
            </a:r>
            <a:r>
              <a:rPr lang="en-US" sz="2400" dirty="0">
                <a:solidFill>
                  <a:srgbClr val="6D6E6C"/>
                </a:solidFill>
              </a:rPr>
              <a:t>: </a:t>
            </a:r>
            <a:r>
              <a:rPr lang="en-US" sz="2400" i="1" dirty="0" err="1">
                <a:solidFill>
                  <a:srgbClr val="6D6E6C"/>
                </a:solidFill>
              </a:rPr>
              <a:t>sürdürülebilir</a:t>
            </a:r>
            <a:r>
              <a:rPr lang="en-US" sz="2400" i="1" dirty="0">
                <a:solidFill>
                  <a:srgbClr val="6D6E6C"/>
                </a:solidFill>
              </a:rPr>
              <a:t> </a:t>
            </a:r>
            <a:r>
              <a:rPr lang="en-US" sz="2400" i="1" dirty="0" err="1">
                <a:solidFill>
                  <a:srgbClr val="6D6E6C"/>
                </a:solidFill>
              </a:rPr>
              <a:t>işler</a:t>
            </a:r>
            <a:r>
              <a:rPr lang="en-US" sz="2400" i="1" dirty="0">
                <a:solidFill>
                  <a:srgbClr val="6D6E6C"/>
                </a:solidFill>
              </a:rPr>
              <a:t> </a:t>
            </a:r>
            <a:r>
              <a:rPr lang="en-US" sz="2400" i="1" dirty="0" err="1">
                <a:solidFill>
                  <a:srgbClr val="6D6E6C"/>
                </a:solidFill>
              </a:rPr>
              <a:t>bulması</a:t>
            </a:r>
            <a:r>
              <a:rPr lang="en-US" sz="2400" i="1" dirty="0">
                <a:solidFill>
                  <a:srgbClr val="6D6E6C"/>
                </a:solidFill>
              </a:rPr>
              <a:t>, </a:t>
            </a:r>
            <a:r>
              <a:rPr lang="en-US" sz="2400" i="1" dirty="0" err="1">
                <a:solidFill>
                  <a:srgbClr val="6D6E6C"/>
                </a:solidFill>
              </a:rPr>
              <a:t>işverenlerin</a:t>
            </a:r>
            <a:r>
              <a:rPr lang="en-US" sz="2400" i="1" dirty="0">
                <a:solidFill>
                  <a:srgbClr val="6D6E6C"/>
                </a:solidFill>
              </a:rPr>
              <a:t> </a:t>
            </a:r>
            <a:r>
              <a:rPr lang="en-US" sz="2400" i="1" dirty="0" err="1">
                <a:solidFill>
                  <a:srgbClr val="6D6E6C"/>
                </a:solidFill>
              </a:rPr>
              <a:t>yapması</a:t>
            </a:r>
            <a:r>
              <a:rPr lang="en-US" sz="2400" i="1" dirty="0">
                <a:solidFill>
                  <a:srgbClr val="6D6E6C"/>
                </a:solidFill>
              </a:rPr>
              <a:t> </a:t>
            </a:r>
            <a:r>
              <a:rPr lang="en-US" sz="2400" i="1" dirty="0" err="1">
                <a:solidFill>
                  <a:srgbClr val="6D6E6C"/>
                </a:solidFill>
              </a:rPr>
              <a:t>gerekenler</a:t>
            </a:r>
            <a:r>
              <a:rPr lang="en-US" sz="2400" dirty="0">
                <a:solidFill>
                  <a:srgbClr val="6D6E6C"/>
                </a:solidFill>
              </a:rPr>
              <a:t>: </a:t>
            </a:r>
            <a:r>
              <a:rPr lang="en-US" sz="2400" dirty="0" err="1">
                <a:solidFill>
                  <a:srgbClr val="6D6E6C"/>
                </a:solidFill>
              </a:rPr>
              <a:t>göçmen</a:t>
            </a:r>
            <a:r>
              <a:rPr lang="en-US" sz="2400" dirty="0">
                <a:solidFill>
                  <a:srgbClr val="6D6E6C"/>
                </a:solidFill>
              </a:rPr>
              <a:t> </a:t>
            </a:r>
            <a:r>
              <a:rPr lang="en-US" sz="2400" dirty="0" err="1">
                <a:solidFill>
                  <a:srgbClr val="6D6E6C"/>
                </a:solidFill>
              </a:rPr>
              <a:t>alımını</a:t>
            </a:r>
            <a:r>
              <a:rPr lang="en-US" sz="2400" dirty="0">
                <a:solidFill>
                  <a:srgbClr val="6D6E6C"/>
                </a:solidFill>
              </a:rPr>
              <a:t> </a:t>
            </a:r>
            <a:r>
              <a:rPr lang="en-US" sz="2400" dirty="0" err="1">
                <a:solidFill>
                  <a:srgbClr val="6D6E6C"/>
                </a:solidFill>
              </a:rPr>
              <a:t>artırmak</a:t>
            </a:r>
            <a:endParaRPr lang="en-US" sz="2400" i="1" dirty="0">
              <a:solidFill>
                <a:srgbClr val="6D6E6C"/>
              </a:solidFill>
            </a:endParaRPr>
          </a:p>
        </p:txBody>
      </p:sp>
      <p:sp>
        <p:nvSpPr>
          <p:cNvPr id="20" name="Rectangle 19"/>
          <p:cNvSpPr/>
          <p:nvPr/>
        </p:nvSpPr>
        <p:spPr>
          <a:xfrm>
            <a:off x="7506442" y="2396385"/>
            <a:ext cx="4100016" cy="954107"/>
          </a:xfrm>
          <a:prstGeom prst="rect">
            <a:avLst/>
          </a:prstGeom>
        </p:spPr>
        <p:txBody>
          <a:bodyPr wrap="square">
            <a:spAutoFit/>
          </a:bodyPr>
          <a:lstStyle/>
          <a:p>
            <a:pPr algn="ctr"/>
            <a:r>
              <a:rPr lang="en-US" sz="2800" b="1" dirty="0">
                <a:solidFill>
                  <a:srgbClr val="7F7F7F"/>
                </a:solidFill>
              </a:rPr>
              <a:t>5. Ara </a:t>
            </a:r>
            <a:r>
              <a:rPr lang="en-US" sz="2800" b="1" dirty="0" err="1">
                <a:solidFill>
                  <a:srgbClr val="7F7F7F"/>
                </a:solidFill>
              </a:rPr>
              <a:t>sonuçlarınızı</a:t>
            </a:r>
            <a:r>
              <a:rPr lang="en-US" sz="2800" b="1" dirty="0">
                <a:solidFill>
                  <a:srgbClr val="7F7F7F"/>
                </a:solidFill>
              </a:rPr>
              <a:t> </a:t>
            </a:r>
            <a:r>
              <a:rPr lang="en-US" sz="2800" b="1" dirty="0" err="1">
                <a:solidFill>
                  <a:srgbClr val="7F7F7F"/>
                </a:solidFill>
              </a:rPr>
              <a:t>geriye</a:t>
            </a:r>
            <a:r>
              <a:rPr lang="en-US" sz="2800" b="1" dirty="0">
                <a:solidFill>
                  <a:srgbClr val="7F7F7F"/>
                </a:solidFill>
              </a:rPr>
              <a:t> </a:t>
            </a:r>
            <a:r>
              <a:rPr lang="en-US" sz="2800" b="1" dirty="0" err="1">
                <a:solidFill>
                  <a:srgbClr val="7F7F7F"/>
                </a:solidFill>
              </a:rPr>
              <a:t>doğru</a:t>
            </a:r>
            <a:r>
              <a:rPr lang="en-US" sz="2800" b="1" dirty="0">
                <a:solidFill>
                  <a:srgbClr val="7F7F7F"/>
                </a:solidFill>
              </a:rPr>
              <a:t> </a:t>
            </a:r>
            <a:r>
              <a:rPr lang="en-US" sz="2800" b="1" dirty="0" err="1">
                <a:solidFill>
                  <a:srgbClr val="7F7F7F"/>
                </a:solidFill>
              </a:rPr>
              <a:t>haritalayın</a:t>
            </a:r>
            <a:endParaRPr lang="en-US" sz="2800" b="1" dirty="0">
              <a:solidFill>
                <a:srgbClr val="7F7F7F"/>
              </a:solidFill>
            </a:endParaRPr>
          </a:p>
        </p:txBody>
      </p:sp>
      <p:sp>
        <p:nvSpPr>
          <p:cNvPr id="22" name="Rectangle 21"/>
          <p:cNvSpPr/>
          <p:nvPr/>
        </p:nvSpPr>
        <p:spPr>
          <a:xfrm>
            <a:off x="8021171" y="4005631"/>
            <a:ext cx="3116386" cy="1569660"/>
          </a:xfrm>
          <a:prstGeom prst="rect">
            <a:avLst/>
          </a:prstGeom>
        </p:spPr>
        <p:txBody>
          <a:bodyPr wrap="square">
            <a:spAutoFit/>
          </a:bodyPr>
          <a:lstStyle/>
          <a:p>
            <a:pPr algn="ctr"/>
            <a:r>
              <a:rPr lang="bs-Latn-BA" sz="2400" dirty="0">
                <a:solidFill>
                  <a:srgbClr val="6D6E6C"/>
                </a:solidFill>
              </a:rPr>
              <a:t>Geriye doğru çalışın ve önceki aşamaları çok daha ayrıntılı bir şekilde çizin</a:t>
            </a:r>
            <a:endParaRPr lang="en-US" sz="2400" dirty="0">
              <a:solidFill>
                <a:srgbClr val="6D6E6C"/>
              </a:solidFill>
            </a:endParaRPr>
          </a:p>
        </p:txBody>
      </p:sp>
    </p:spTree>
    <p:extLst>
      <p:ext uri="{BB962C8B-B14F-4D97-AF65-F5344CB8AC3E}">
        <p14:creationId xmlns:p14="http://schemas.microsoft.com/office/powerpoint/2010/main" val="29397870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c 7">
            <a:extLst>
              <a:ext uri="{FF2B5EF4-FFF2-40B4-BE49-F238E27FC236}">
                <a16:creationId xmlns:a16="http://schemas.microsoft.com/office/drawing/2014/main" xmlns="" id="{242A81B1-2A23-425D-8B66-2D7497011396}"/>
              </a:ext>
            </a:extLst>
          </p:cNvPr>
          <p:cNvSpPr/>
          <p:nvPr/>
        </p:nvSpPr>
        <p:spPr>
          <a:xfrm rot="21145774">
            <a:off x="1029069" y="3658796"/>
            <a:ext cx="3735266" cy="3613217"/>
          </a:xfrm>
          <a:prstGeom prst="arc">
            <a:avLst/>
          </a:prstGeom>
          <a:ln w="12700">
            <a:solidFill>
              <a:srgbClr val="1BA19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1BA19A"/>
              </a:solidFill>
            </a:endParaRPr>
          </a:p>
        </p:txBody>
      </p:sp>
      <p:sp>
        <p:nvSpPr>
          <p:cNvPr id="9" name="Arc 8">
            <a:extLst>
              <a:ext uri="{FF2B5EF4-FFF2-40B4-BE49-F238E27FC236}">
                <a16:creationId xmlns:a16="http://schemas.microsoft.com/office/drawing/2014/main" xmlns="" id="{5DAC26DA-8A8E-4A24-8AC5-25A52C71BB22}"/>
              </a:ext>
            </a:extLst>
          </p:cNvPr>
          <p:cNvSpPr/>
          <p:nvPr/>
        </p:nvSpPr>
        <p:spPr>
          <a:xfrm rot="15871273">
            <a:off x="7353547" y="3664118"/>
            <a:ext cx="3735266" cy="3613217"/>
          </a:xfrm>
          <a:prstGeom prst="arc">
            <a:avLst/>
          </a:prstGeom>
          <a:ln w="127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 name="Arc 9">
            <a:extLst>
              <a:ext uri="{FF2B5EF4-FFF2-40B4-BE49-F238E27FC236}">
                <a16:creationId xmlns:a16="http://schemas.microsoft.com/office/drawing/2014/main" xmlns="" id="{C0DA50C6-46FE-43D4-8F89-08CF481888DC}"/>
              </a:ext>
            </a:extLst>
          </p:cNvPr>
          <p:cNvSpPr/>
          <p:nvPr/>
        </p:nvSpPr>
        <p:spPr>
          <a:xfrm rot="9937574">
            <a:off x="3914538" y="287430"/>
            <a:ext cx="2644913" cy="2610945"/>
          </a:xfrm>
          <a:prstGeom prst="arc">
            <a:avLst/>
          </a:prstGeom>
          <a:ln w="127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2" name="Rectangle 11"/>
          <p:cNvSpPr/>
          <p:nvPr/>
        </p:nvSpPr>
        <p:spPr>
          <a:xfrm>
            <a:off x="1191460" y="2719805"/>
            <a:ext cx="3665211" cy="523220"/>
          </a:xfrm>
          <a:prstGeom prst="rect">
            <a:avLst/>
          </a:prstGeom>
        </p:spPr>
        <p:txBody>
          <a:bodyPr wrap="square">
            <a:spAutoFit/>
          </a:bodyPr>
          <a:lstStyle/>
          <a:p>
            <a:pPr algn="ctr"/>
            <a:r>
              <a:rPr lang="en-IE" sz="2800" b="1" dirty="0">
                <a:solidFill>
                  <a:srgbClr val="1BA19A"/>
                </a:solidFill>
              </a:rPr>
              <a:t>6. </a:t>
            </a:r>
            <a:r>
              <a:rPr lang="en-IE" sz="2800" b="1" dirty="0" err="1">
                <a:solidFill>
                  <a:srgbClr val="1BA19A"/>
                </a:solidFill>
              </a:rPr>
              <a:t>Çıktıları</a:t>
            </a:r>
            <a:r>
              <a:rPr lang="en-IE" sz="2800" b="1" dirty="0">
                <a:solidFill>
                  <a:srgbClr val="1BA19A"/>
                </a:solidFill>
              </a:rPr>
              <a:t> </a:t>
            </a:r>
            <a:r>
              <a:rPr lang="en-IE" sz="2800" b="1" dirty="0" err="1">
                <a:solidFill>
                  <a:srgbClr val="1BA19A"/>
                </a:solidFill>
              </a:rPr>
              <a:t>tanımlayın</a:t>
            </a:r>
            <a:endParaRPr lang="en-US" sz="2800" b="1" dirty="0">
              <a:solidFill>
                <a:srgbClr val="1BA19A"/>
              </a:solidFill>
            </a:endParaRPr>
          </a:p>
        </p:txBody>
      </p:sp>
      <p:sp>
        <p:nvSpPr>
          <p:cNvPr id="13" name="Rectangle 12"/>
          <p:cNvSpPr/>
          <p:nvPr/>
        </p:nvSpPr>
        <p:spPr>
          <a:xfrm>
            <a:off x="1071496" y="4113213"/>
            <a:ext cx="3451174" cy="1938992"/>
          </a:xfrm>
          <a:prstGeom prst="rect">
            <a:avLst/>
          </a:prstGeom>
        </p:spPr>
        <p:txBody>
          <a:bodyPr wrap="square">
            <a:spAutoFit/>
          </a:bodyPr>
          <a:lstStyle/>
          <a:p>
            <a:pPr algn="ctr"/>
            <a:r>
              <a:rPr lang="bs-Latn-BA" sz="2400" dirty="0">
                <a:solidFill>
                  <a:srgbClr val="6D6E6C"/>
                </a:solidFill>
              </a:rPr>
              <a:t>P</a:t>
            </a:r>
            <a:r>
              <a:rPr lang="en-US" sz="2400" dirty="0" err="1">
                <a:solidFill>
                  <a:srgbClr val="6D6E6C"/>
                </a:solidFill>
              </a:rPr>
              <a:t>roducts</a:t>
            </a:r>
            <a:r>
              <a:rPr lang="en-US" sz="2400" dirty="0">
                <a:solidFill>
                  <a:srgbClr val="6D6E6C"/>
                </a:solidFill>
              </a:rPr>
              <a:t>, services or facilities</a:t>
            </a:r>
            <a:r>
              <a:rPr lang="hr-BA" sz="2400" dirty="0">
                <a:solidFill>
                  <a:srgbClr val="6D6E6C"/>
                </a:solidFill>
              </a:rPr>
              <a:t> that</a:t>
            </a:r>
            <a:r>
              <a:rPr lang="en-US" sz="2400" dirty="0">
                <a:solidFill>
                  <a:srgbClr val="6D6E6C"/>
                </a:solidFill>
              </a:rPr>
              <a:t> will help you to bring about the outcomes you have identified</a:t>
            </a:r>
            <a:endParaRPr lang="en-US" sz="2400" i="1" dirty="0">
              <a:solidFill>
                <a:srgbClr val="6D6E6C"/>
              </a:solidFill>
            </a:endParaRPr>
          </a:p>
        </p:txBody>
      </p:sp>
      <p:sp>
        <p:nvSpPr>
          <p:cNvPr id="16" name="Rectangle 15"/>
          <p:cNvSpPr/>
          <p:nvPr/>
        </p:nvSpPr>
        <p:spPr>
          <a:xfrm>
            <a:off x="4780034" y="3760019"/>
            <a:ext cx="2726408" cy="954107"/>
          </a:xfrm>
          <a:prstGeom prst="rect">
            <a:avLst/>
          </a:prstGeom>
        </p:spPr>
        <p:txBody>
          <a:bodyPr wrap="square">
            <a:spAutoFit/>
          </a:bodyPr>
          <a:lstStyle/>
          <a:p>
            <a:pPr algn="ctr"/>
            <a:r>
              <a:rPr lang="en-US" sz="2800" b="1" dirty="0">
                <a:solidFill>
                  <a:srgbClr val="92D050"/>
                </a:solidFill>
              </a:rPr>
              <a:t>7. </a:t>
            </a:r>
            <a:r>
              <a:rPr lang="en-US" sz="2800" b="1" dirty="0" err="1">
                <a:solidFill>
                  <a:srgbClr val="92D050"/>
                </a:solidFill>
              </a:rPr>
              <a:t>Varsayımları</a:t>
            </a:r>
            <a:r>
              <a:rPr lang="en-US" sz="2800" b="1" dirty="0">
                <a:solidFill>
                  <a:srgbClr val="92D050"/>
                </a:solidFill>
              </a:rPr>
              <a:t> </a:t>
            </a:r>
            <a:r>
              <a:rPr lang="en-US" sz="2800" b="1" dirty="0" err="1">
                <a:solidFill>
                  <a:srgbClr val="92D050"/>
                </a:solidFill>
              </a:rPr>
              <a:t>netleştirin</a:t>
            </a:r>
            <a:endParaRPr lang="hr-BA" sz="2800" b="1" dirty="0">
              <a:solidFill>
                <a:srgbClr val="92D050"/>
              </a:solidFill>
            </a:endParaRPr>
          </a:p>
        </p:txBody>
      </p:sp>
      <p:sp>
        <p:nvSpPr>
          <p:cNvPr id="17" name="Rectangle 16"/>
          <p:cNvSpPr/>
          <p:nvPr/>
        </p:nvSpPr>
        <p:spPr>
          <a:xfrm>
            <a:off x="4239461" y="427634"/>
            <a:ext cx="3876433" cy="1938992"/>
          </a:xfrm>
          <a:prstGeom prst="rect">
            <a:avLst/>
          </a:prstGeom>
        </p:spPr>
        <p:txBody>
          <a:bodyPr wrap="square">
            <a:spAutoFit/>
          </a:bodyPr>
          <a:lstStyle/>
          <a:p>
            <a:pPr algn="ctr"/>
            <a:r>
              <a:rPr lang="bs-Latn-BA" sz="2400" dirty="0">
                <a:solidFill>
                  <a:srgbClr val="6D6E6C"/>
                </a:solidFill>
              </a:rPr>
              <a:t>Teorinin işlemesi için olması gereken koşullar; genel programın ve nedensel bağlantıların arkasındaki mantığı açıklarlar.</a:t>
            </a:r>
            <a:endParaRPr lang="en-US" sz="2400" i="1" dirty="0">
              <a:solidFill>
                <a:srgbClr val="6D6E6C"/>
              </a:solidFill>
            </a:endParaRPr>
          </a:p>
        </p:txBody>
      </p:sp>
      <p:sp>
        <p:nvSpPr>
          <p:cNvPr id="20" name="Rectangle 19"/>
          <p:cNvSpPr/>
          <p:nvPr/>
        </p:nvSpPr>
        <p:spPr>
          <a:xfrm>
            <a:off x="7506442" y="2396385"/>
            <a:ext cx="4100016" cy="954107"/>
          </a:xfrm>
          <a:prstGeom prst="rect">
            <a:avLst/>
          </a:prstGeom>
        </p:spPr>
        <p:txBody>
          <a:bodyPr wrap="square">
            <a:spAutoFit/>
          </a:bodyPr>
          <a:lstStyle/>
          <a:p>
            <a:pPr algn="ctr"/>
            <a:r>
              <a:rPr lang="en-US" sz="2800" b="1" dirty="0">
                <a:solidFill>
                  <a:srgbClr val="92D050"/>
                </a:solidFill>
              </a:rPr>
              <a:t>8. Zaman </a:t>
            </a:r>
            <a:r>
              <a:rPr lang="en-US" sz="2800" b="1" dirty="0" err="1">
                <a:solidFill>
                  <a:srgbClr val="92D050"/>
                </a:solidFill>
              </a:rPr>
              <a:t>çizelgeleri</a:t>
            </a:r>
            <a:r>
              <a:rPr lang="en-US" sz="2800" b="1" dirty="0">
                <a:solidFill>
                  <a:srgbClr val="92D050"/>
                </a:solidFill>
              </a:rPr>
              <a:t> </a:t>
            </a:r>
            <a:r>
              <a:rPr lang="en-US" sz="2800" b="1" dirty="0" err="1">
                <a:solidFill>
                  <a:srgbClr val="92D050"/>
                </a:solidFill>
              </a:rPr>
              <a:t>oluşturun</a:t>
            </a:r>
            <a:endParaRPr lang="hr-BA" sz="2800" b="1" dirty="0">
              <a:solidFill>
                <a:srgbClr val="92D050"/>
              </a:solidFill>
            </a:endParaRPr>
          </a:p>
        </p:txBody>
      </p:sp>
      <p:sp>
        <p:nvSpPr>
          <p:cNvPr id="22" name="Rectangle 21"/>
          <p:cNvSpPr/>
          <p:nvPr/>
        </p:nvSpPr>
        <p:spPr>
          <a:xfrm>
            <a:off x="8021171" y="4005631"/>
            <a:ext cx="3116386" cy="461665"/>
          </a:xfrm>
          <a:prstGeom prst="rect">
            <a:avLst/>
          </a:prstGeom>
        </p:spPr>
        <p:txBody>
          <a:bodyPr wrap="square">
            <a:spAutoFit/>
          </a:bodyPr>
          <a:lstStyle/>
          <a:p>
            <a:pPr algn="ctr"/>
            <a:r>
              <a:rPr lang="bs-Latn-BA" sz="2400" dirty="0">
                <a:solidFill>
                  <a:srgbClr val="6D6E6C"/>
                </a:solidFill>
              </a:rPr>
              <a:t>Ve kaynakları planlayın</a:t>
            </a:r>
            <a:endParaRPr lang="en-US" sz="2400" dirty="0">
              <a:solidFill>
                <a:srgbClr val="6D6E6C"/>
              </a:solidFill>
            </a:endParaRPr>
          </a:p>
        </p:txBody>
      </p:sp>
    </p:spTree>
    <p:extLst>
      <p:ext uri="{BB962C8B-B14F-4D97-AF65-F5344CB8AC3E}">
        <p14:creationId xmlns:p14="http://schemas.microsoft.com/office/powerpoint/2010/main" val="24157215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C1548FF5-A7AF-7542-8BB9-D4330E1CD6AB}"/>
              </a:ext>
            </a:extLst>
          </p:cNvPr>
          <p:cNvSpPr>
            <a:spLocks noGrp="1"/>
          </p:cNvSpPr>
          <p:nvPr>
            <p:ph type="body" sz="quarter" idx="22"/>
          </p:nvPr>
        </p:nvSpPr>
        <p:spPr>
          <a:xfrm>
            <a:off x="8726417" y="2418241"/>
            <a:ext cx="1461986" cy="1914525"/>
          </a:xfrm>
        </p:spPr>
        <p:txBody>
          <a:bodyPr>
            <a:normAutofit/>
          </a:bodyPr>
          <a:lstStyle/>
          <a:p>
            <a:pPr marL="0" indent="0"/>
            <a:r>
              <a:rPr lang="tr-TR" sz="2700" b="1" dirty="0" smtClean="0"/>
              <a:t>Kullanın</a:t>
            </a:r>
            <a:r>
              <a:rPr lang="hr-BA" sz="2700" b="1" dirty="0" smtClean="0"/>
              <a:t>!</a:t>
            </a:r>
            <a:endParaRPr lang="en-US" sz="2700" b="1" dirty="0"/>
          </a:p>
        </p:txBody>
      </p:sp>
      <p:sp>
        <p:nvSpPr>
          <p:cNvPr id="7" name="Arc 6">
            <a:extLst>
              <a:ext uri="{FF2B5EF4-FFF2-40B4-BE49-F238E27FC236}">
                <a16:creationId xmlns:a16="http://schemas.microsoft.com/office/drawing/2014/main" xmlns="" id="{091B2689-EDA1-4C1A-BD7D-6A311E8B8251}"/>
              </a:ext>
            </a:extLst>
          </p:cNvPr>
          <p:cNvSpPr/>
          <p:nvPr/>
        </p:nvSpPr>
        <p:spPr>
          <a:xfrm rot="5400000">
            <a:off x="1633262" y="151673"/>
            <a:ext cx="2952517" cy="2927271"/>
          </a:xfrm>
          <a:prstGeom prst="arc">
            <a:avLst/>
          </a:prstGeom>
          <a:ln w="12700">
            <a:solidFill>
              <a:srgbClr val="28AF9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2" name="Rectangle 11"/>
          <p:cNvSpPr/>
          <p:nvPr/>
        </p:nvSpPr>
        <p:spPr>
          <a:xfrm>
            <a:off x="4410360" y="2220502"/>
            <a:ext cx="3532897" cy="954107"/>
          </a:xfrm>
          <a:prstGeom prst="rect">
            <a:avLst/>
          </a:prstGeom>
        </p:spPr>
        <p:txBody>
          <a:bodyPr wrap="square">
            <a:spAutoFit/>
          </a:bodyPr>
          <a:lstStyle/>
          <a:p>
            <a:pPr algn="ctr"/>
            <a:r>
              <a:rPr lang="en-US" sz="2800" b="1" dirty="0" smtClean="0">
                <a:solidFill>
                  <a:srgbClr val="1188A3"/>
                </a:solidFill>
              </a:rPr>
              <a:t>10</a:t>
            </a:r>
            <a:r>
              <a:rPr lang="tr-TR" sz="2800" b="1" dirty="0" smtClean="0">
                <a:solidFill>
                  <a:srgbClr val="1188A3"/>
                </a:solidFill>
              </a:rPr>
              <a:t>.</a:t>
            </a:r>
            <a:r>
              <a:rPr lang="en-US" sz="2800" b="1" dirty="0" smtClean="0">
                <a:solidFill>
                  <a:srgbClr val="1188A3"/>
                </a:solidFill>
              </a:rPr>
              <a:t> </a:t>
            </a:r>
            <a:r>
              <a:rPr lang="en-US" sz="2800" b="1" dirty="0" err="1">
                <a:solidFill>
                  <a:srgbClr val="1188A3"/>
                </a:solidFill>
              </a:rPr>
              <a:t>Değişim</a:t>
            </a:r>
            <a:r>
              <a:rPr lang="en-US" sz="2800" b="1" dirty="0">
                <a:solidFill>
                  <a:srgbClr val="1188A3"/>
                </a:solidFill>
              </a:rPr>
              <a:t> </a:t>
            </a:r>
            <a:r>
              <a:rPr lang="en-US" sz="2800" b="1" dirty="0" err="1">
                <a:solidFill>
                  <a:srgbClr val="1188A3"/>
                </a:solidFill>
              </a:rPr>
              <a:t>teorinizi</a:t>
            </a:r>
            <a:r>
              <a:rPr lang="en-US" sz="2800" b="1" dirty="0">
                <a:solidFill>
                  <a:srgbClr val="1188A3"/>
                </a:solidFill>
              </a:rPr>
              <a:t> </a:t>
            </a:r>
            <a:r>
              <a:rPr lang="en-US" sz="2800" b="1" dirty="0" err="1">
                <a:solidFill>
                  <a:srgbClr val="1188A3"/>
                </a:solidFill>
              </a:rPr>
              <a:t>kullanmaya</a:t>
            </a:r>
            <a:r>
              <a:rPr lang="en-US" sz="2800" b="1" dirty="0">
                <a:solidFill>
                  <a:srgbClr val="1188A3"/>
                </a:solidFill>
              </a:rPr>
              <a:t> </a:t>
            </a:r>
            <a:r>
              <a:rPr lang="en-US" sz="2800" b="1" dirty="0" err="1">
                <a:solidFill>
                  <a:srgbClr val="1188A3"/>
                </a:solidFill>
              </a:rPr>
              <a:t>hazır</a:t>
            </a:r>
            <a:r>
              <a:rPr lang="en-US" sz="2800" b="1" dirty="0">
                <a:solidFill>
                  <a:srgbClr val="1188A3"/>
                </a:solidFill>
              </a:rPr>
              <a:t> </a:t>
            </a:r>
            <a:r>
              <a:rPr lang="en-US" sz="2800" b="1" dirty="0" err="1">
                <a:solidFill>
                  <a:srgbClr val="1188A3"/>
                </a:solidFill>
              </a:rPr>
              <a:t>olun</a:t>
            </a:r>
            <a:endParaRPr lang="en-US" sz="2800" b="1" dirty="0">
              <a:solidFill>
                <a:srgbClr val="1188A3"/>
              </a:solidFill>
            </a:endParaRPr>
          </a:p>
        </p:txBody>
      </p:sp>
      <p:sp>
        <p:nvSpPr>
          <p:cNvPr id="14" name="Rectangle 13"/>
          <p:cNvSpPr/>
          <p:nvPr/>
        </p:nvSpPr>
        <p:spPr>
          <a:xfrm>
            <a:off x="435545" y="933324"/>
            <a:ext cx="3788385" cy="2308324"/>
          </a:xfrm>
          <a:prstGeom prst="rect">
            <a:avLst/>
          </a:prstGeom>
        </p:spPr>
        <p:txBody>
          <a:bodyPr wrap="square">
            <a:spAutoFit/>
          </a:bodyPr>
          <a:lstStyle/>
          <a:p>
            <a:pPr algn="ctr"/>
            <a:r>
              <a:rPr lang="en-US" sz="2400" dirty="0" err="1">
                <a:solidFill>
                  <a:srgbClr val="6D6E6C"/>
                </a:solidFill>
              </a:rPr>
              <a:t>Değişim</a:t>
            </a:r>
            <a:r>
              <a:rPr lang="en-US" sz="2400" dirty="0">
                <a:solidFill>
                  <a:srgbClr val="6D6E6C"/>
                </a:solidFill>
              </a:rPr>
              <a:t> </a:t>
            </a:r>
            <a:r>
              <a:rPr lang="en-US" sz="2400" dirty="0" err="1">
                <a:solidFill>
                  <a:srgbClr val="6D6E6C"/>
                </a:solidFill>
              </a:rPr>
              <a:t>teorinizi</a:t>
            </a:r>
            <a:r>
              <a:rPr lang="en-US" sz="2400" dirty="0">
                <a:solidFill>
                  <a:srgbClr val="6D6E6C"/>
                </a:solidFill>
              </a:rPr>
              <a:t> </a:t>
            </a:r>
            <a:r>
              <a:rPr lang="en-US" sz="2400" dirty="0" err="1">
                <a:solidFill>
                  <a:srgbClr val="6D6E6C"/>
                </a:solidFill>
              </a:rPr>
              <a:t>geliştirirken</a:t>
            </a:r>
            <a:r>
              <a:rPr lang="en-US" sz="2400" dirty="0">
                <a:solidFill>
                  <a:srgbClr val="6D6E6C"/>
                </a:solidFill>
              </a:rPr>
              <a:t>, </a:t>
            </a:r>
            <a:r>
              <a:rPr lang="en-US" sz="2400" dirty="0" err="1">
                <a:solidFill>
                  <a:srgbClr val="6D6E6C"/>
                </a:solidFill>
              </a:rPr>
              <a:t>onu</a:t>
            </a:r>
            <a:r>
              <a:rPr lang="en-US" sz="2400" dirty="0">
                <a:solidFill>
                  <a:srgbClr val="6D6E6C"/>
                </a:solidFill>
              </a:rPr>
              <a:t> </a:t>
            </a:r>
            <a:r>
              <a:rPr lang="en-US" sz="2400" dirty="0" err="1">
                <a:solidFill>
                  <a:srgbClr val="6D6E6C"/>
                </a:solidFill>
              </a:rPr>
              <a:t>kullanışlı</a:t>
            </a:r>
            <a:r>
              <a:rPr lang="en-US" sz="2400" dirty="0">
                <a:solidFill>
                  <a:srgbClr val="6D6E6C"/>
                </a:solidFill>
              </a:rPr>
              <a:t> </a:t>
            </a:r>
            <a:r>
              <a:rPr lang="en-US" sz="2400" dirty="0" err="1">
                <a:solidFill>
                  <a:srgbClr val="6D6E6C"/>
                </a:solidFill>
              </a:rPr>
              <a:t>bir</a:t>
            </a:r>
            <a:r>
              <a:rPr lang="en-US" sz="2400" dirty="0">
                <a:solidFill>
                  <a:srgbClr val="6D6E6C"/>
                </a:solidFill>
              </a:rPr>
              <a:t> </a:t>
            </a:r>
            <a:r>
              <a:rPr lang="en-US" sz="2400" dirty="0" err="1">
                <a:solidFill>
                  <a:srgbClr val="6D6E6C"/>
                </a:solidFill>
              </a:rPr>
              <a:t>formatta</a:t>
            </a:r>
            <a:r>
              <a:rPr lang="en-US" sz="2400" dirty="0">
                <a:solidFill>
                  <a:srgbClr val="6D6E6C"/>
                </a:solidFill>
              </a:rPr>
              <a:t> </a:t>
            </a:r>
            <a:r>
              <a:rPr lang="en-US" sz="2400" dirty="0" err="1">
                <a:solidFill>
                  <a:srgbClr val="6D6E6C"/>
                </a:solidFill>
              </a:rPr>
              <a:t>kullanıma</a:t>
            </a:r>
            <a:r>
              <a:rPr lang="en-US" sz="2400" dirty="0">
                <a:solidFill>
                  <a:srgbClr val="6D6E6C"/>
                </a:solidFill>
              </a:rPr>
              <a:t> </a:t>
            </a:r>
            <a:r>
              <a:rPr lang="en-US" sz="2400" dirty="0" err="1">
                <a:solidFill>
                  <a:srgbClr val="6D6E6C"/>
                </a:solidFill>
              </a:rPr>
              <a:t>sunmanız</a:t>
            </a:r>
            <a:r>
              <a:rPr lang="en-US" sz="2400" dirty="0">
                <a:solidFill>
                  <a:srgbClr val="6D6E6C"/>
                </a:solidFill>
              </a:rPr>
              <a:t> </a:t>
            </a:r>
            <a:r>
              <a:rPr lang="en-US" sz="2400" dirty="0" err="1">
                <a:solidFill>
                  <a:srgbClr val="6D6E6C"/>
                </a:solidFill>
              </a:rPr>
              <a:t>gerekecektir</a:t>
            </a:r>
            <a:r>
              <a:rPr lang="en-US" sz="2400" dirty="0">
                <a:solidFill>
                  <a:srgbClr val="6D6E6C"/>
                </a:solidFill>
              </a:rPr>
              <a:t>. </a:t>
            </a:r>
            <a:r>
              <a:rPr lang="en-US" sz="2400" dirty="0" err="1">
                <a:solidFill>
                  <a:srgbClr val="6D6E6C"/>
                </a:solidFill>
              </a:rPr>
              <a:t>Çoğu</a:t>
            </a:r>
            <a:r>
              <a:rPr lang="en-US" sz="2400" dirty="0">
                <a:solidFill>
                  <a:srgbClr val="6D6E6C"/>
                </a:solidFill>
              </a:rPr>
              <a:t> </a:t>
            </a:r>
            <a:r>
              <a:rPr lang="en-US" sz="2400" dirty="0" err="1">
                <a:solidFill>
                  <a:srgbClr val="6D6E6C"/>
                </a:solidFill>
              </a:rPr>
              <a:t>insan</a:t>
            </a:r>
            <a:r>
              <a:rPr lang="en-US" sz="2400" dirty="0">
                <a:solidFill>
                  <a:srgbClr val="6D6E6C"/>
                </a:solidFill>
              </a:rPr>
              <a:t> </a:t>
            </a:r>
            <a:r>
              <a:rPr lang="en-US" sz="2400" dirty="0" err="1">
                <a:solidFill>
                  <a:srgbClr val="6D6E6C"/>
                </a:solidFill>
              </a:rPr>
              <a:t>bir</a:t>
            </a:r>
            <a:r>
              <a:rPr lang="en-US" sz="2400" dirty="0">
                <a:solidFill>
                  <a:srgbClr val="6D6E6C"/>
                </a:solidFill>
              </a:rPr>
              <a:t> </a:t>
            </a:r>
            <a:r>
              <a:rPr lang="en-US" sz="2400" dirty="0" err="1">
                <a:solidFill>
                  <a:srgbClr val="6D6E6C"/>
                </a:solidFill>
              </a:rPr>
              <a:t>diyagramı</a:t>
            </a:r>
            <a:r>
              <a:rPr lang="en-US" sz="2400" dirty="0">
                <a:solidFill>
                  <a:srgbClr val="6D6E6C"/>
                </a:solidFill>
              </a:rPr>
              <a:t> </a:t>
            </a:r>
            <a:r>
              <a:rPr lang="en-US" sz="2400" dirty="0" err="1">
                <a:solidFill>
                  <a:srgbClr val="6D6E6C"/>
                </a:solidFill>
              </a:rPr>
              <a:t>veya</a:t>
            </a:r>
            <a:r>
              <a:rPr lang="en-US" sz="2400" dirty="0">
                <a:solidFill>
                  <a:srgbClr val="6D6E6C"/>
                </a:solidFill>
              </a:rPr>
              <a:t> </a:t>
            </a:r>
            <a:r>
              <a:rPr lang="en-US" sz="2400" dirty="0" err="1">
                <a:solidFill>
                  <a:srgbClr val="6D6E6C"/>
                </a:solidFill>
              </a:rPr>
              <a:t>haritayı</a:t>
            </a:r>
            <a:r>
              <a:rPr lang="en-US" sz="2400" dirty="0">
                <a:solidFill>
                  <a:srgbClr val="6D6E6C"/>
                </a:solidFill>
              </a:rPr>
              <a:t> </a:t>
            </a:r>
            <a:r>
              <a:rPr lang="en-US" sz="2400" dirty="0" err="1">
                <a:solidFill>
                  <a:srgbClr val="6D6E6C"/>
                </a:solidFill>
              </a:rPr>
              <a:t>faydalı</a:t>
            </a:r>
            <a:r>
              <a:rPr lang="en-US" sz="2400" dirty="0">
                <a:solidFill>
                  <a:srgbClr val="6D6E6C"/>
                </a:solidFill>
              </a:rPr>
              <a:t> </a:t>
            </a:r>
            <a:r>
              <a:rPr lang="en-US" sz="2400" dirty="0" err="1">
                <a:solidFill>
                  <a:srgbClr val="6D6E6C"/>
                </a:solidFill>
              </a:rPr>
              <a:t>bulur</a:t>
            </a:r>
            <a:r>
              <a:rPr lang="en-US" sz="2400" dirty="0">
                <a:solidFill>
                  <a:srgbClr val="6D6E6C"/>
                </a:solidFill>
              </a:rPr>
              <a:t>.</a:t>
            </a:r>
            <a:endParaRPr lang="en-US" sz="2400" dirty="0">
              <a:solidFill>
                <a:srgbClr val="6D6E6C"/>
              </a:solidFill>
            </a:endParaRPr>
          </a:p>
        </p:txBody>
      </p:sp>
      <p:sp>
        <p:nvSpPr>
          <p:cNvPr id="8" name="Rectangle 7"/>
          <p:cNvSpPr/>
          <p:nvPr/>
        </p:nvSpPr>
        <p:spPr>
          <a:xfrm>
            <a:off x="563288" y="3842300"/>
            <a:ext cx="3532897" cy="954107"/>
          </a:xfrm>
          <a:prstGeom prst="rect">
            <a:avLst/>
          </a:prstGeom>
        </p:spPr>
        <p:txBody>
          <a:bodyPr wrap="square">
            <a:spAutoFit/>
          </a:bodyPr>
          <a:lstStyle/>
          <a:p>
            <a:pPr algn="ctr"/>
            <a:r>
              <a:rPr lang="en-US" sz="2800" b="1" dirty="0">
                <a:solidFill>
                  <a:srgbClr val="28AF95"/>
                </a:solidFill>
              </a:rPr>
              <a:t>9. </a:t>
            </a:r>
            <a:r>
              <a:rPr lang="en-US" sz="2800" b="1" dirty="0" err="1">
                <a:solidFill>
                  <a:srgbClr val="28AF95"/>
                </a:solidFill>
              </a:rPr>
              <a:t>Diyagramınızı</a:t>
            </a:r>
            <a:r>
              <a:rPr lang="en-US" sz="2800" b="1" dirty="0">
                <a:solidFill>
                  <a:srgbClr val="28AF95"/>
                </a:solidFill>
              </a:rPr>
              <a:t> </a:t>
            </a:r>
            <a:r>
              <a:rPr lang="en-US" sz="2800" b="1" dirty="0" err="1">
                <a:solidFill>
                  <a:srgbClr val="28AF95"/>
                </a:solidFill>
              </a:rPr>
              <a:t>ve</a:t>
            </a:r>
            <a:r>
              <a:rPr lang="en-US" sz="2800" b="1" dirty="0">
                <a:solidFill>
                  <a:srgbClr val="28AF95"/>
                </a:solidFill>
              </a:rPr>
              <a:t> </a:t>
            </a:r>
            <a:r>
              <a:rPr lang="en-US" sz="2800" b="1" dirty="0" err="1">
                <a:solidFill>
                  <a:srgbClr val="28AF95"/>
                </a:solidFill>
              </a:rPr>
              <a:t>anlatımınızı</a:t>
            </a:r>
            <a:r>
              <a:rPr lang="en-US" sz="2800" b="1" dirty="0">
                <a:solidFill>
                  <a:srgbClr val="28AF95"/>
                </a:solidFill>
              </a:rPr>
              <a:t> </a:t>
            </a:r>
            <a:r>
              <a:rPr lang="en-US" sz="2800" b="1" dirty="0" err="1">
                <a:solidFill>
                  <a:srgbClr val="28AF95"/>
                </a:solidFill>
              </a:rPr>
              <a:t>oluşturun</a:t>
            </a:r>
            <a:endParaRPr lang="en-US" sz="2800" b="1" dirty="0">
              <a:solidFill>
                <a:srgbClr val="28AF95"/>
              </a:solidFill>
            </a:endParaRPr>
          </a:p>
        </p:txBody>
      </p:sp>
      <p:sp>
        <p:nvSpPr>
          <p:cNvPr id="9" name="Rectangle 8"/>
          <p:cNvSpPr/>
          <p:nvPr/>
        </p:nvSpPr>
        <p:spPr>
          <a:xfrm>
            <a:off x="4248587" y="3584951"/>
            <a:ext cx="3788385" cy="3046988"/>
          </a:xfrm>
          <a:prstGeom prst="rect">
            <a:avLst/>
          </a:prstGeom>
        </p:spPr>
        <p:txBody>
          <a:bodyPr wrap="square">
            <a:spAutoFit/>
          </a:bodyPr>
          <a:lstStyle/>
          <a:p>
            <a:pPr algn="ctr"/>
            <a:r>
              <a:rPr lang="bs-Latn-BA" sz="2400" dirty="0">
                <a:solidFill>
                  <a:srgbClr val="6D6E6C"/>
                </a:solidFill>
              </a:rPr>
              <a:t>Değişim teorisi, projenizi planlamanıza veya kuruluşunuzun stratejisini beslemenize yardımcı olabilir. Ayrıca işiniz ve yaptığınız değişiklik hakkında kısa ve öz bir şekilde iletişim kurmanıza yardımcı olabilir.</a:t>
            </a:r>
            <a:endParaRPr lang="en-US" sz="2400" dirty="0">
              <a:solidFill>
                <a:srgbClr val="6D6E6C"/>
              </a:solidFill>
            </a:endParaRPr>
          </a:p>
        </p:txBody>
      </p:sp>
      <p:sp>
        <p:nvSpPr>
          <p:cNvPr id="10" name="Arc 9">
            <a:extLst>
              <a:ext uri="{FF2B5EF4-FFF2-40B4-BE49-F238E27FC236}">
                <a16:creationId xmlns:a16="http://schemas.microsoft.com/office/drawing/2014/main" xmlns="" id="{091B2689-EDA1-4C1A-BD7D-6A311E8B8251}"/>
              </a:ext>
            </a:extLst>
          </p:cNvPr>
          <p:cNvSpPr/>
          <p:nvPr/>
        </p:nvSpPr>
        <p:spPr>
          <a:xfrm rot="15615595">
            <a:off x="4033615" y="3285496"/>
            <a:ext cx="2952517" cy="2927271"/>
          </a:xfrm>
          <a:prstGeom prst="arc">
            <a:avLst/>
          </a:prstGeom>
          <a:ln w="12700">
            <a:solidFill>
              <a:srgbClr val="1188A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11399781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CE1818F-2530-4C08-B3DB-9E8B61E1F42C}"/>
              </a:ext>
            </a:extLst>
          </p:cNvPr>
          <p:cNvSpPr>
            <a:spLocks noGrp="1"/>
          </p:cNvSpPr>
          <p:nvPr>
            <p:ph type="body" sz="quarter" idx="29"/>
          </p:nvPr>
        </p:nvSpPr>
        <p:spPr>
          <a:xfrm>
            <a:off x="10764" y="103302"/>
            <a:ext cx="12181236" cy="1496898"/>
          </a:xfrm>
        </p:spPr>
        <p:txBody>
          <a:bodyPr>
            <a:normAutofit/>
          </a:bodyPr>
          <a:lstStyle/>
          <a:p>
            <a:r>
              <a:rPr lang="en-IE" b="1" dirty="0" err="1"/>
              <a:t>Başka</a:t>
            </a:r>
            <a:r>
              <a:rPr lang="en-IE" b="1" dirty="0"/>
              <a:t> </a:t>
            </a:r>
            <a:r>
              <a:rPr lang="en-IE" b="1" dirty="0" err="1"/>
              <a:t>bir</a:t>
            </a:r>
            <a:r>
              <a:rPr lang="en-IE" b="1" dirty="0"/>
              <a:t> </a:t>
            </a:r>
            <a:r>
              <a:rPr lang="en-IE" b="1" dirty="0" err="1"/>
              <a:t>yaklaşım</a:t>
            </a:r>
            <a:r>
              <a:rPr lang="en-IE" b="1" dirty="0"/>
              <a:t> - </a:t>
            </a:r>
            <a:r>
              <a:rPr lang="en-IE" b="1" dirty="0" err="1"/>
              <a:t>Daha</a:t>
            </a:r>
            <a:r>
              <a:rPr lang="en-IE" b="1" dirty="0"/>
              <a:t> </a:t>
            </a:r>
            <a:r>
              <a:rPr lang="en-IE" b="1" dirty="0" err="1"/>
              <a:t>İyi</a:t>
            </a:r>
            <a:r>
              <a:rPr lang="en-IE" b="1" dirty="0"/>
              <a:t> </a:t>
            </a:r>
            <a:r>
              <a:rPr lang="en-IE" b="1" dirty="0" err="1"/>
              <a:t>Toplum</a:t>
            </a:r>
            <a:r>
              <a:rPr lang="en-IE" b="1" dirty="0"/>
              <a:t> </a:t>
            </a:r>
            <a:r>
              <a:rPr lang="en-IE" b="1" dirty="0" err="1"/>
              <a:t>Gelişimi</a:t>
            </a:r>
            <a:r>
              <a:rPr lang="en-IE" b="1" dirty="0"/>
              <a:t> </a:t>
            </a:r>
            <a:r>
              <a:rPr lang="en-IE" b="1" dirty="0" err="1"/>
              <a:t>Elde</a:t>
            </a:r>
            <a:r>
              <a:rPr lang="en-IE" b="1" dirty="0"/>
              <a:t> </a:t>
            </a:r>
            <a:r>
              <a:rPr lang="en-IE" b="1" dirty="0" err="1"/>
              <a:t>Etmek</a:t>
            </a:r>
            <a:endParaRPr lang="en-US" b="1" dirty="0">
              <a:solidFill>
                <a:srgbClr val="92D050"/>
              </a:solidFill>
            </a:endParaRPr>
          </a:p>
        </p:txBody>
      </p:sp>
      <p:sp>
        <p:nvSpPr>
          <p:cNvPr id="3" name="Text Placeholder 2"/>
          <p:cNvSpPr>
            <a:spLocks noGrp="1"/>
          </p:cNvSpPr>
          <p:nvPr>
            <p:ph type="body" sz="quarter" idx="29"/>
          </p:nvPr>
        </p:nvSpPr>
        <p:spPr>
          <a:xfrm>
            <a:off x="-70083" y="843292"/>
            <a:ext cx="12181236" cy="582221"/>
          </a:xfrm>
        </p:spPr>
        <p:txBody>
          <a:bodyPr>
            <a:normAutofit/>
          </a:bodyPr>
          <a:lstStyle/>
          <a:p>
            <a:r>
              <a:rPr lang="bs-Latn-BA" sz="3200" i="1" dirty="0">
                <a:solidFill>
                  <a:srgbClr val="92D050"/>
                </a:solidFill>
              </a:rPr>
              <a:t>ABCD Modeli</a:t>
            </a:r>
            <a:endParaRPr lang="en-US" sz="3200" i="1" dirty="0">
              <a:solidFill>
                <a:srgbClr val="92D050"/>
              </a:solidFill>
            </a:endParaRPr>
          </a:p>
        </p:txBody>
      </p:sp>
      <p:sp>
        <p:nvSpPr>
          <p:cNvPr id="4" name="Rectangle 3"/>
          <p:cNvSpPr/>
          <p:nvPr/>
        </p:nvSpPr>
        <p:spPr>
          <a:xfrm>
            <a:off x="4898883" y="1727923"/>
            <a:ext cx="2404997" cy="8016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410373" y="2806694"/>
            <a:ext cx="2404997" cy="801666"/>
          </a:xfrm>
          <a:prstGeom prst="rect">
            <a:avLst/>
          </a:prstGeom>
          <a:solidFill>
            <a:srgbClr val="28AF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79042" y="2794723"/>
            <a:ext cx="2404997" cy="801666"/>
          </a:xfrm>
          <a:prstGeom prst="rect">
            <a:avLst/>
          </a:prstGeom>
          <a:solidFill>
            <a:srgbClr val="28AF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93501" y="3967799"/>
            <a:ext cx="2404997" cy="801666"/>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147294" y="5114485"/>
            <a:ext cx="2404997" cy="801666"/>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32510" y="3967799"/>
            <a:ext cx="2404997" cy="801666"/>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754492" y="3954604"/>
            <a:ext cx="2404997" cy="801666"/>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56527" y="5127583"/>
            <a:ext cx="2404997" cy="801666"/>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410374" y="5127583"/>
            <a:ext cx="2404997" cy="801666"/>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394861" y="5127583"/>
            <a:ext cx="2404997" cy="801666"/>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290143" y="1688870"/>
            <a:ext cx="3611714" cy="830997"/>
          </a:xfrm>
          <a:prstGeom prst="rect">
            <a:avLst/>
          </a:prstGeom>
        </p:spPr>
        <p:txBody>
          <a:bodyPr wrap="square">
            <a:spAutoFit/>
          </a:bodyPr>
          <a:lstStyle/>
          <a:p>
            <a:pPr lvl="0" algn="ctr"/>
            <a:r>
              <a:rPr lang="bs-Latn-BA" sz="2400" b="1" dirty="0">
                <a:solidFill>
                  <a:schemeClr val="bg1"/>
                </a:solidFill>
              </a:rPr>
              <a:t>Sürdürülebilir </a:t>
            </a:r>
            <a:endParaRPr lang="tr-TR" sz="2400" b="1" dirty="0" smtClean="0">
              <a:solidFill>
                <a:schemeClr val="bg1"/>
              </a:solidFill>
            </a:endParaRPr>
          </a:p>
          <a:p>
            <a:pPr lvl="0" algn="ctr"/>
            <a:r>
              <a:rPr lang="bs-Latn-BA" sz="2400" b="1" dirty="0" smtClean="0">
                <a:solidFill>
                  <a:schemeClr val="bg1"/>
                </a:solidFill>
              </a:rPr>
              <a:t>Bir Toplu</a:t>
            </a:r>
            <a:r>
              <a:rPr lang="tr-TR" sz="2400" b="1" dirty="0" smtClean="0">
                <a:solidFill>
                  <a:schemeClr val="bg1"/>
                </a:solidFill>
              </a:rPr>
              <a:t>m</a:t>
            </a:r>
            <a:endParaRPr lang="bs-Latn-BA" sz="2400" b="1" dirty="0">
              <a:solidFill>
                <a:schemeClr val="bg1"/>
              </a:solidFill>
            </a:endParaRPr>
          </a:p>
        </p:txBody>
      </p:sp>
      <p:sp>
        <p:nvSpPr>
          <p:cNvPr id="15" name="Rectangle 14"/>
          <p:cNvSpPr/>
          <p:nvPr/>
        </p:nvSpPr>
        <p:spPr>
          <a:xfrm>
            <a:off x="2767328" y="2821999"/>
            <a:ext cx="3611714" cy="830997"/>
          </a:xfrm>
          <a:prstGeom prst="rect">
            <a:avLst/>
          </a:prstGeom>
        </p:spPr>
        <p:txBody>
          <a:bodyPr wrap="square">
            <a:spAutoFit/>
          </a:bodyPr>
          <a:lstStyle/>
          <a:p>
            <a:pPr lvl="0" algn="ctr"/>
            <a:r>
              <a:rPr lang="bs-Latn-BA" sz="2400" b="1" dirty="0">
                <a:solidFill>
                  <a:schemeClr val="bg1"/>
                </a:solidFill>
              </a:rPr>
              <a:t>Yaşanabilir </a:t>
            </a:r>
            <a:r>
              <a:rPr lang="tr-TR" sz="2400" b="1" dirty="0" smtClean="0">
                <a:solidFill>
                  <a:schemeClr val="bg1"/>
                </a:solidFill>
              </a:rPr>
              <a:t/>
            </a:r>
            <a:br>
              <a:rPr lang="tr-TR" sz="2400" b="1" dirty="0" smtClean="0">
                <a:solidFill>
                  <a:schemeClr val="bg1"/>
                </a:solidFill>
              </a:rPr>
            </a:br>
            <a:r>
              <a:rPr lang="bs-Latn-BA" sz="2400" b="1" dirty="0" smtClean="0">
                <a:solidFill>
                  <a:schemeClr val="bg1"/>
                </a:solidFill>
              </a:rPr>
              <a:t>Bir Toplu</a:t>
            </a:r>
            <a:r>
              <a:rPr lang="tr-TR" sz="2400" b="1" dirty="0" smtClean="0">
                <a:solidFill>
                  <a:schemeClr val="bg1"/>
                </a:solidFill>
              </a:rPr>
              <a:t>m</a:t>
            </a:r>
            <a:endParaRPr lang="bs-Latn-BA" sz="2400" b="1" dirty="0">
              <a:solidFill>
                <a:schemeClr val="bg1"/>
              </a:solidFill>
            </a:endParaRPr>
          </a:p>
        </p:txBody>
      </p:sp>
      <p:sp>
        <p:nvSpPr>
          <p:cNvPr id="16" name="Rectangle 15"/>
          <p:cNvSpPr/>
          <p:nvPr/>
        </p:nvSpPr>
        <p:spPr>
          <a:xfrm>
            <a:off x="5775683" y="2745273"/>
            <a:ext cx="3611714" cy="830997"/>
          </a:xfrm>
          <a:prstGeom prst="rect">
            <a:avLst/>
          </a:prstGeom>
        </p:spPr>
        <p:txBody>
          <a:bodyPr wrap="square">
            <a:spAutoFit/>
          </a:bodyPr>
          <a:lstStyle/>
          <a:p>
            <a:pPr lvl="0" algn="ctr"/>
            <a:r>
              <a:rPr lang="bs-Latn-BA" sz="2400" b="1" dirty="0">
                <a:solidFill>
                  <a:schemeClr val="bg1"/>
                </a:solidFill>
              </a:rPr>
              <a:t>Adil </a:t>
            </a:r>
            <a:endParaRPr lang="tr-TR" sz="2400" b="1" dirty="0" smtClean="0">
              <a:solidFill>
                <a:schemeClr val="bg1"/>
              </a:solidFill>
            </a:endParaRPr>
          </a:p>
          <a:p>
            <a:pPr lvl="0" algn="ctr"/>
            <a:r>
              <a:rPr lang="bs-Latn-BA" sz="2400" b="1" dirty="0" smtClean="0">
                <a:solidFill>
                  <a:schemeClr val="bg1"/>
                </a:solidFill>
              </a:rPr>
              <a:t>Bir Toplu</a:t>
            </a:r>
            <a:r>
              <a:rPr lang="tr-TR" sz="2400" b="1" dirty="0" smtClean="0">
                <a:solidFill>
                  <a:schemeClr val="bg1"/>
                </a:solidFill>
              </a:rPr>
              <a:t>m</a:t>
            </a:r>
            <a:endParaRPr lang="bs-Latn-BA" sz="2400" b="1" dirty="0">
              <a:solidFill>
                <a:schemeClr val="bg1"/>
              </a:solidFill>
            </a:endParaRPr>
          </a:p>
        </p:txBody>
      </p:sp>
      <p:sp>
        <p:nvSpPr>
          <p:cNvPr id="17" name="Rectangle 16"/>
          <p:cNvSpPr/>
          <p:nvPr/>
        </p:nvSpPr>
        <p:spPr>
          <a:xfrm>
            <a:off x="1424976" y="3944477"/>
            <a:ext cx="3611714" cy="830997"/>
          </a:xfrm>
          <a:prstGeom prst="rect">
            <a:avLst/>
          </a:prstGeom>
        </p:spPr>
        <p:txBody>
          <a:bodyPr wrap="square">
            <a:spAutoFit/>
          </a:bodyPr>
          <a:lstStyle/>
          <a:p>
            <a:pPr lvl="0" algn="ctr"/>
            <a:r>
              <a:rPr lang="bs-Latn-BA" sz="2400" b="1" dirty="0">
                <a:solidFill>
                  <a:schemeClr val="bg1"/>
                </a:solidFill>
              </a:rPr>
              <a:t>Sosyal</a:t>
            </a:r>
          </a:p>
          <a:p>
            <a:pPr lvl="0" algn="ctr"/>
            <a:r>
              <a:rPr lang="bs-Latn-BA" sz="2400" b="1" dirty="0">
                <a:solidFill>
                  <a:schemeClr val="bg1"/>
                </a:solidFill>
              </a:rPr>
              <a:t>Gelişim</a:t>
            </a:r>
            <a:endParaRPr lang="bs-Latn-BA" sz="2400" b="1" dirty="0">
              <a:solidFill>
                <a:schemeClr val="bg1"/>
              </a:solidFill>
            </a:endParaRPr>
          </a:p>
        </p:txBody>
      </p:sp>
      <p:sp>
        <p:nvSpPr>
          <p:cNvPr id="18" name="Rectangle 17"/>
          <p:cNvSpPr/>
          <p:nvPr/>
        </p:nvSpPr>
        <p:spPr>
          <a:xfrm>
            <a:off x="4240957" y="3946834"/>
            <a:ext cx="3611714" cy="830997"/>
          </a:xfrm>
          <a:prstGeom prst="rect">
            <a:avLst/>
          </a:prstGeom>
        </p:spPr>
        <p:txBody>
          <a:bodyPr wrap="square">
            <a:spAutoFit/>
          </a:bodyPr>
          <a:lstStyle/>
          <a:p>
            <a:pPr lvl="0" algn="ctr"/>
            <a:r>
              <a:rPr lang="bs-Latn-BA" sz="2400" b="1" dirty="0">
                <a:solidFill>
                  <a:schemeClr val="bg1"/>
                </a:solidFill>
              </a:rPr>
              <a:t>Ekonomik</a:t>
            </a:r>
          </a:p>
          <a:p>
            <a:pPr lvl="0" algn="ctr"/>
            <a:r>
              <a:rPr lang="bs-Latn-BA" sz="2400" b="1" dirty="0">
                <a:solidFill>
                  <a:schemeClr val="bg1"/>
                </a:solidFill>
              </a:rPr>
              <a:t>Gelişim</a:t>
            </a:r>
            <a:endParaRPr lang="bs-Latn-BA" sz="2400" b="1" dirty="0">
              <a:solidFill>
                <a:schemeClr val="bg1"/>
              </a:solidFill>
            </a:endParaRPr>
          </a:p>
        </p:txBody>
      </p:sp>
      <p:sp>
        <p:nvSpPr>
          <p:cNvPr id="19" name="Rectangle 18"/>
          <p:cNvSpPr/>
          <p:nvPr/>
        </p:nvSpPr>
        <p:spPr>
          <a:xfrm>
            <a:off x="7151133" y="3939064"/>
            <a:ext cx="3611714" cy="830997"/>
          </a:xfrm>
          <a:prstGeom prst="rect">
            <a:avLst/>
          </a:prstGeom>
        </p:spPr>
        <p:txBody>
          <a:bodyPr wrap="square">
            <a:spAutoFit/>
          </a:bodyPr>
          <a:lstStyle/>
          <a:p>
            <a:pPr lvl="0" algn="ctr"/>
            <a:r>
              <a:rPr lang="tr-TR" sz="2400" b="1" dirty="0" smtClean="0">
                <a:solidFill>
                  <a:schemeClr val="bg1"/>
                </a:solidFill>
              </a:rPr>
              <a:t>Ç</a:t>
            </a:r>
            <a:r>
              <a:rPr lang="bs-Latn-BA" sz="2400" b="1" dirty="0" smtClean="0">
                <a:solidFill>
                  <a:schemeClr val="bg1"/>
                </a:solidFill>
              </a:rPr>
              <a:t>evre</a:t>
            </a:r>
            <a:r>
              <a:rPr lang="tr-TR" sz="2400" b="1" dirty="0" smtClean="0">
                <a:solidFill>
                  <a:schemeClr val="bg1"/>
                </a:solidFill>
              </a:rPr>
              <a:t>sel</a:t>
            </a:r>
            <a:endParaRPr lang="bs-Latn-BA" sz="2400" b="1" dirty="0">
              <a:solidFill>
                <a:schemeClr val="bg1"/>
              </a:solidFill>
            </a:endParaRPr>
          </a:p>
          <a:p>
            <a:pPr lvl="0" algn="ctr"/>
            <a:r>
              <a:rPr lang="bs-Latn-BA" sz="2400" b="1" dirty="0">
                <a:solidFill>
                  <a:schemeClr val="bg1"/>
                </a:solidFill>
              </a:rPr>
              <a:t>Gelişim</a:t>
            </a:r>
            <a:endParaRPr lang="bs-Latn-BA" sz="2400" b="1" dirty="0">
              <a:solidFill>
                <a:schemeClr val="bg1"/>
              </a:solidFill>
            </a:endParaRPr>
          </a:p>
        </p:txBody>
      </p:sp>
      <p:sp>
        <p:nvSpPr>
          <p:cNvPr id="20" name="Rectangle 19"/>
          <p:cNvSpPr/>
          <p:nvPr/>
        </p:nvSpPr>
        <p:spPr>
          <a:xfrm>
            <a:off x="-70083" y="5126316"/>
            <a:ext cx="3611714" cy="830997"/>
          </a:xfrm>
          <a:prstGeom prst="rect">
            <a:avLst/>
          </a:prstGeom>
        </p:spPr>
        <p:txBody>
          <a:bodyPr wrap="square">
            <a:spAutoFit/>
          </a:bodyPr>
          <a:lstStyle/>
          <a:p>
            <a:pPr lvl="0" algn="ctr"/>
            <a:r>
              <a:rPr lang="bs-Latn-BA" sz="2400" b="1" dirty="0">
                <a:solidFill>
                  <a:schemeClr val="bg1"/>
                </a:solidFill>
              </a:rPr>
              <a:t>Kişiye özel</a:t>
            </a:r>
          </a:p>
          <a:p>
            <a:pPr lvl="0" algn="ctr"/>
            <a:r>
              <a:rPr lang="bs-Latn-BA" sz="2400" b="1" dirty="0">
                <a:solidFill>
                  <a:schemeClr val="bg1"/>
                </a:solidFill>
              </a:rPr>
              <a:t>yetkilendirme</a:t>
            </a:r>
            <a:endParaRPr lang="bs-Latn-BA" sz="2400" b="1" dirty="0">
              <a:solidFill>
                <a:schemeClr val="bg1"/>
              </a:solidFill>
            </a:endParaRPr>
          </a:p>
        </p:txBody>
      </p:sp>
      <p:sp>
        <p:nvSpPr>
          <p:cNvPr id="21" name="Rectangle 20"/>
          <p:cNvSpPr/>
          <p:nvPr/>
        </p:nvSpPr>
        <p:spPr>
          <a:xfrm>
            <a:off x="2834036" y="5092166"/>
            <a:ext cx="3611714" cy="830997"/>
          </a:xfrm>
          <a:prstGeom prst="rect">
            <a:avLst/>
          </a:prstGeom>
        </p:spPr>
        <p:txBody>
          <a:bodyPr wrap="square">
            <a:spAutoFit/>
          </a:bodyPr>
          <a:lstStyle/>
          <a:p>
            <a:pPr lvl="0" algn="ctr"/>
            <a:r>
              <a:rPr lang="bs-Latn-BA" sz="2400" b="1" dirty="0">
                <a:solidFill>
                  <a:schemeClr val="bg1"/>
                </a:solidFill>
              </a:rPr>
              <a:t>Pozitif</a:t>
            </a:r>
          </a:p>
          <a:p>
            <a:pPr lvl="0" algn="ctr"/>
            <a:r>
              <a:rPr lang="bs-Latn-BA" sz="2400" b="1" dirty="0">
                <a:solidFill>
                  <a:schemeClr val="bg1"/>
                </a:solidFill>
              </a:rPr>
              <a:t>Eylem</a:t>
            </a:r>
            <a:endParaRPr lang="bs-Latn-BA" sz="2400" b="1" dirty="0">
              <a:solidFill>
                <a:schemeClr val="bg1"/>
              </a:solidFill>
            </a:endParaRPr>
          </a:p>
        </p:txBody>
      </p:sp>
      <p:sp>
        <p:nvSpPr>
          <p:cNvPr id="22" name="Rectangle 21"/>
          <p:cNvSpPr/>
          <p:nvPr/>
        </p:nvSpPr>
        <p:spPr>
          <a:xfrm>
            <a:off x="5738155" y="5122587"/>
            <a:ext cx="3611714" cy="830997"/>
          </a:xfrm>
          <a:prstGeom prst="rect">
            <a:avLst/>
          </a:prstGeom>
        </p:spPr>
        <p:txBody>
          <a:bodyPr wrap="square">
            <a:spAutoFit/>
          </a:bodyPr>
          <a:lstStyle/>
          <a:p>
            <a:pPr lvl="0" algn="ctr"/>
            <a:r>
              <a:rPr lang="bs-Latn-BA" sz="2400" b="1" dirty="0">
                <a:solidFill>
                  <a:schemeClr val="bg1"/>
                </a:solidFill>
              </a:rPr>
              <a:t>Toplum</a:t>
            </a:r>
          </a:p>
          <a:p>
            <a:pPr lvl="0" algn="ctr"/>
            <a:r>
              <a:rPr lang="bs-Latn-BA" sz="2400" b="1" dirty="0" smtClean="0">
                <a:solidFill>
                  <a:schemeClr val="bg1"/>
                </a:solidFill>
              </a:rPr>
              <a:t>organizasyon</a:t>
            </a:r>
            <a:r>
              <a:rPr lang="tr-TR" sz="2400" b="1" dirty="0" smtClean="0">
                <a:solidFill>
                  <a:schemeClr val="bg1"/>
                </a:solidFill>
              </a:rPr>
              <a:t>u</a:t>
            </a:r>
            <a:endParaRPr lang="bs-Latn-BA" sz="2400" b="1" dirty="0">
              <a:solidFill>
                <a:schemeClr val="bg1"/>
              </a:solidFill>
            </a:endParaRPr>
          </a:p>
        </p:txBody>
      </p:sp>
      <p:sp>
        <p:nvSpPr>
          <p:cNvPr id="23" name="Rectangle 22"/>
          <p:cNvSpPr/>
          <p:nvPr/>
        </p:nvSpPr>
        <p:spPr>
          <a:xfrm>
            <a:off x="8520683" y="5084157"/>
            <a:ext cx="3611714" cy="830997"/>
          </a:xfrm>
          <a:prstGeom prst="rect">
            <a:avLst/>
          </a:prstGeom>
        </p:spPr>
        <p:txBody>
          <a:bodyPr wrap="square">
            <a:spAutoFit/>
          </a:bodyPr>
          <a:lstStyle/>
          <a:p>
            <a:pPr lvl="0" algn="ctr"/>
            <a:r>
              <a:rPr lang="bs-Latn-BA" sz="2400" b="1" dirty="0">
                <a:solidFill>
                  <a:schemeClr val="bg1"/>
                </a:solidFill>
              </a:rPr>
              <a:t>katılım</a:t>
            </a:r>
          </a:p>
          <a:p>
            <a:pPr lvl="0" algn="ctr"/>
            <a:r>
              <a:rPr lang="bs-Latn-BA" sz="2400" b="1" dirty="0">
                <a:solidFill>
                  <a:schemeClr val="bg1"/>
                </a:solidFill>
              </a:rPr>
              <a:t>&amp; Etkilemek</a:t>
            </a:r>
            <a:endParaRPr lang="bs-Latn-BA" sz="2400" b="1" dirty="0">
              <a:solidFill>
                <a:schemeClr val="bg1"/>
              </a:solidFill>
            </a:endParaRPr>
          </a:p>
        </p:txBody>
      </p:sp>
      <p:sp>
        <p:nvSpPr>
          <p:cNvPr id="24" name="Rectangle 23"/>
          <p:cNvSpPr/>
          <p:nvPr/>
        </p:nvSpPr>
        <p:spPr>
          <a:xfrm>
            <a:off x="4290142" y="3531969"/>
            <a:ext cx="3611714" cy="461665"/>
          </a:xfrm>
          <a:prstGeom prst="rect">
            <a:avLst/>
          </a:prstGeom>
        </p:spPr>
        <p:txBody>
          <a:bodyPr wrap="square">
            <a:spAutoFit/>
          </a:bodyPr>
          <a:lstStyle/>
          <a:p>
            <a:pPr lvl="0" algn="ctr"/>
            <a:r>
              <a:rPr lang="bs-Latn-BA" sz="2400" b="1" dirty="0">
                <a:solidFill>
                  <a:srgbClr val="6D6E6C"/>
                </a:solidFill>
              </a:rPr>
              <a:t>CORE PRINCIPLES</a:t>
            </a:r>
          </a:p>
        </p:txBody>
      </p:sp>
      <p:sp>
        <p:nvSpPr>
          <p:cNvPr id="25" name="Rectangle 24"/>
          <p:cNvSpPr/>
          <p:nvPr/>
        </p:nvSpPr>
        <p:spPr>
          <a:xfrm>
            <a:off x="-48941" y="2269162"/>
            <a:ext cx="3611714" cy="830997"/>
          </a:xfrm>
          <a:prstGeom prst="rect">
            <a:avLst/>
          </a:prstGeom>
        </p:spPr>
        <p:txBody>
          <a:bodyPr wrap="square">
            <a:spAutoFit/>
          </a:bodyPr>
          <a:lstStyle/>
          <a:p>
            <a:pPr lvl="0" algn="ctr"/>
            <a:r>
              <a:rPr lang="bs-Latn-BA" sz="2400" b="1" dirty="0">
                <a:solidFill>
                  <a:srgbClr val="6D6E6C"/>
                </a:solidFill>
              </a:rPr>
              <a:t>Quality </a:t>
            </a:r>
          </a:p>
          <a:p>
            <a:pPr lvl="0" algn="ctr"/>
            <a:r>
              <a:rPr lang="bs-Latn-BA" sz="2400" b="1" dirty="0">
                <a:solidFill>
                  <a:srgbClr val="6D6E6C"/>
                </a:solidFill>
              </a:rPr>
              <a:t>of Life</a:t>
            </a:r>
          </a:p>
        </p:txBody>
      </p:sp>
      <p:sp>
        <p:nvSpPr>
          <p:cNvPr id="26" name="Rectangle 25"/>
          <p:cNvSpPr/>
          <p:nvPr/>
        </p:nvSpPr>
        <p:spPr>
          <a:xfrm>
            <a:off x="4278590" y="4711607"/>
            <a:ext cx="3611714" cy="461665"/>
          </a:xfrm>
          <a:prstGeom prst="rect">
            <a:avLst/>
          </a:prstGeom>
        </p:spPr>
        <p:txBody>
          <a:bodyPr wrap="square">
            <a:spAutoFit/>
          </a:bodyPr>
          <a:lstStyle/>
          <a:p>
            <a:pPr lvl="0" algn="ctr"/>
            <a:r>
              <a:rPr lang="bs-Latn-BA" sz="2400" b="1" dirty="0">
                <a:solidFill>
                  <a:srgbClr val="6D6E6C"/>
                </a:solidFill>
              </a:rPr>
              <a:t>CONTEXTS FOR CHANGE</a:t>
            </a:r>
          </a:p>
        </p:txBody>
      </p:sp>
      <p:sp>
        <p:nvSpPr>
          <p:cNvPr id="27" name="Rectangle 26"/>
          <p:cNvSpPr/>
          <p:nvPr/>
        </p:nvSpPr>
        <p:spPr>
          <a:xfrm>
            <a:off x="2211569" y="6013470"/>
            <a:ext cx="7617932" cy="461665"/>
          </a:xfrm>
          <a:prstGeom prst="rect">
            <a:avLst/>
          </a:prstGeom>
        </p:spPr>
        <p:txBody>
          <a:bodyPr wrap="square">
            <a:spAutoFit/>
          </a:bodyPr>
          <a:lstStyle/>
          <a:p>
            <a:pPr lvl="0" algn="ctr"/>
            <a:r>
              <a:rPr lang="bs-Latn-BA" sz="2400" b="1" dirty="0">
                <a:solidFill>
                  <a:srgbClr val="6D6E6C"/>
                </a:solidFill>
              </a:rPr>
              <a:t>TOPLUM GÜÇLENDİRİLMESİNİN BOYUTLARI</a:t>
            </a:r>
            <a:endParaRPr lang="bs-Latn-BA" sz="2400" b="1" dirty="0">
              <a:solidFill>
                <a:srgbClr val="6D6E6C"/>
              </a:solidFill>
            </a:endParaRPr>
          </a:p>
        </p:txBody>
      </p:sp>
      <p:cxnSp>
        <p:nvCxnSpPr>
          <p:cNvPr id="29" name="Straight Arrow Connector 28"/>
          <p:cNvCxnSpPr/>
          <p:nvPr/>
        </p:nvCxnSpPr>
        <p:spPr>
          <a:xfrm flipH="1">
            <a:off x="2041454" y="3808817"/>
            <a:ext cx="2199503" cy="4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p:cNvCxnSpPr>
            <a:stCxn id="26" idx="1"/>
          </p:cNvCxnSpPr>
          <p:nvPr/>
        </p:nvCxnSpPr>
        <p:spPr>
          <a:xfrm flipH="1">
            <a:off x="545229" y="4942440"/>
            <a:ext cx="3733361" cy="1004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p:cNvCxnSpPr/>
          <p:nvPr/>
        </p:nvCxnSpPr>
        <p:spPr>
          <a:xfrm flipH="1">
            <a:off x="546830" y="6242981"/>
            <a:ext cx="2199503" cy="4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Straight Arrow Connector 35"/>
          <p:cNvCxnSpPr/>
          <p:nvPr/>
        </p:nvCxnSpPr>
        <p:spPr>
          <a:xfrm>
            <a:off x="9278648" y="6242981"/>
            <a:ext cx="227364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7" name="Straight Arrow Connector 36"/>
          <p:cNvCxnSpPr/>
          <p:nvPr/>
        </p:nvCxnSpPr>
        <p:spPr>
          <a:xfrm>
            <a:off x="7972568" y="3961217"/>
            <a:ext cx="227364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8" name="Straight Arrow Connector 37"/>
          <p:cNvCxnSpPr>
            <a:stCxn id="26" idx="3"/>
          </p:cNvCxnSpPr>
          <p:nvPr/>
        </p:nvCxnSpPr>
        <p:spPr>
          <a:xfrm flipV="1">
            <a:off x="7890304" y="4942439"/>
            <a:ext cx="3596309"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0" name="Rectangle 39"/>
          <p:cNvSpPr/>
          <p:nvPr/>
        </p:nvSpPr>
        <p:spPr>
          <a:xfrm>
            <a:off x="7581541" y="6484824"/>
            <a:ext cx="4610460" cy="276999"/>
          </a:xfrm>
          <a:prstGeom prst="rect">
            <a:avLst/>
          </a:prstGeom>
        </p:spPr>
        <p:txBody>
          <a:bodyPr wrap="square">
            <a:spAutoFit/>
          </a:bodyPr>
          <a:lstStyle/>
          <a:p>
            <a:r>
              <a:rPr lang="hr-BA" sz="1200" dirty="0">
                <a:solidFill>
                  <a:srgbClr val="1BA19A"/>
                </a:solidFill>
              </a:rPr>
              <a:t>Source: Community Mediation – Helping to Build Positive Communities</a:t>
            </a:r>
            <a:endParaRPr lang="en-US" sz="1200" dirty="0">
              <a:solidFill>
                <a:schemeClr val="bg1"/>
              </a:solidFill>
            </a:endParaRPr>
          </a:p>
        </p:txBody>
      </p:sp>
    </p:spTree>
    <p:extLst>
      <p:ext uri="{BB962C8B-B14F-4D97-AF65-F5344CB8AC3E}">
        <p14:creationId xmlns:p14="http://schemas.microsoft.com/office/powerpoint/2010/main" val="1537780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8EAFDEDB-183D-4EF4-88E4-341A5CF439DF}"/>
              </a:ext>
            </a:extLst>
          </p:cNvPr>
          <p:cNvCxnSpPr/>
          <p:nvPr/>
        </p:nvCxnSpPr>
        <p:spPr>
          <a:xfrm>
            <a:off x="6112934" y="4449110"/>
            <a:ext cx="0" cy="1909119"/>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xmlns="" id="{047BC06A-F69C-41FF-9832-702FDE412082}"/>
              </a:ext>
            </a:extLst>
          </p:cNvPr>
          <p:cNvSpPr/>
          <p:nvPr/>
        </p:nvSpPr>
        <p:spPr>
          <a:xfrm>
            <a:off x="93037" y="4203577"/>
            <a:ext cx="5928852" cy="2308324"/>
          </a:xfrm>
          <a:prstGeom prst="rect">
            <a:avLst/>
          </a:prstGeom>
        </p:spPr>
        <p:txBody>
          <a:bodyPr wrap="square">
            <a:spAutoFit/>
          </a:bodyPr>
          <a:lstStyle/>
          <a:p>
            <a:pPr algn="ctr"/>
            <a:r>
              <a:rPr lang="en-GB" sz="2400" i="1" dirty="0" err="1">
                <a:solidFill>
                  <a:srgbClr val="1BA19A"/>
                </a:solidFill>
              </a:rPr>
              <a:t>Aidiyet</a:t>
            </a:r>
            <a:r>
              <a:rPr lang="en-GB" sz="2400" i="1" dirty="0">
                <a:solidFill>
                  <a:srgbClr val="1BA19A"/>
                </a:solidFill>
              </a:rPr>
              <a:t> </a:t>
            </a:r>
            <a:r>
              <a:rPr lang="en-GB" sz="2400" i="1" dirty="0" err="1">
                <a:solidFill>
                  <a:srgbClr val="1BA19A"/>
                </a:solidFill>
              </a:rPr>
              <a:t>duygusunu</a:t>
            </a:r>
            <a:r>
              <a:rPr lang="en-GB" sz="2400" i="1" dirty="0">
                <a:solidFill>
                  <a:srgbClr val="1BA19A"/>
                </a:solidFill>
              </a:rPr>
              <a:t> </a:t>
            </a:r>
            <a:r>
              <a:rPr lang="en-GB" sz="2400" i="1" dirty="0" err="1">
                <a:solidFill>
                  <a:srgbClr val="1BA19A"/>
                </a:solidFill>
              </a:rPr>
              <a:t>kazanmak</a:t>
            </a:r>
            <a:r>
              <a:rPr lang="en-GB" sz="2400" i="1" dirty="0">
                <a:solidFill>
                  <a:srgbClr val="1BA19A"/>
                </a:solidFill>
              </a:rPr>
              <a:t> normal </a:t>
            </a:r>
            <a:r>
              <a:rPr lang="en-GB" sz="2400" i="1" dirty="0" err="1">
                <a:solidFill>
                  <a:srgbClr val="1BA19A"/>
                </a:solidFill>
              </a:rPr>
              <a:t>sosyal</a:t>
            </a:r>
            <a:r>
              <a:rPr lang="en-GB" sz="2400" i="1" dirty="0">
                <a:solidFill>
                  <a:srgbClr val="1BA19A"/>
                </a:solidFill>
              </a:rPr>
              <a:t> </a:t>
            </a:r>
            <a:r>
              <a:rPr lang="en-GB" sz="2400" i="1" dirty="0" err="1">
                <a:solidFill>
                  <a:srgbClr val="1BA19A"/>
                </a:solidFill>
              </a:rPr>
              <a:t>yaşam</a:t>
            </a:r>
            <a:r>
              <a:rPr lang="en-GB" sz="2400" i="1" dirty="0">
                <a:solidFill>
                  <a:srgbClr val="1BA19A"/>
                </a:solidFill>
              </a:rPr>
              <a:t> </a:t>
            </a:r>
            <a:r>
              <a:rPr lang="en-GB" sz="2400" i="1" dirty="0" err="1">
                <a:solidFill>
                  <a:srgbClr val="1BA19A"/>
                </a:solidFill>
              </a:rPr>
              <a:t>ve</a:t>
            </a:r>
            <a:r>
              <a:rPr lang="en-GB" sz="2400" i="1" dirty="0">
                <a:solidFill>
                  <a:srgbClr val="1BA19A"/>
                </a:solidFill>
              </a:rPr>
              <a:t> </a:t>
            </a:r>
            <a:r>
              <a:rPr lang="en-GB" sz="2400" i="1" dirty="0" err="1">
                <a:solidFill>
                  <a:srgbClr val="1BA19A"/>
                </a:solidFill>
              </a:rPr>
              <a:t>mutluluk</a:t>
            </a:r>
            <a:r>
              <a:rPr lang="en-GB" sz="2400" i="1" dirty="0">
                <a:solidFill>
                  <a:srgbClr val="1BA19A"/>
                </a:solidFill>
              </a:rPr>
              <a:t> </a:t>
            </a:r>
            <a:r>
              <a:rPr lang="en-GB" sz="2400" i="1" dirty="0" err="1">
                <a:solidFill>
                  <a:srgbClr val="1BA19A"/>
                </a:solidFill>
              </a:rPr>
              <a:t>için</a:t>
            </a:r>
            <a:r>
              <a:rPr lang="en-GB" sz="2400" i="1" dirty="0">
                <a:solidFill>
                  <a:srgbClr val="1BA19A"/>
                </a:solidFill>
              </a:rPr>
              <a:t> </a:t>
            </a:r>
            <a:r>
              <a:rPr lang="en-GB" sz="2400" i="1" dirty="0" err="1">
                <a:solidFill>
                  <a:srgbClr val="1BA19A"/>
                </a:solidFill>
              </a:rPr>
              <a:t>çok</a:t>
            </a:r>
            <a:r>
              <a:rPr lang="en-GB" sz="2400" i="1" dirty="0">
                <a:solidFill>
                  <a:srgbClr val="1BA19A"/>
                </a:solidFill>
              </a:rPr>
              <a:t> </a:t>
            </a:r>
            <a:r>
              <a:rPr lang="en-GB" sz="2400" i="1" dirty="0" err="1">
                <a:solidFill>
                  <a:srgbClr val="1BA19A"/>
                </a:solidFill>
              </a:rPr>
              <a:t>önemlidir</a:t>
            </a:r>
            <a:r>
              <a:rPr lang="en-GB" sz="2400" i="1" dirty="0" smtClean="0">
                <a:solidFill>
                  <a:srgbClr val="1BA19A"/>
                </a:solidFill>
              </a:rPr>
              <a:t>. </a:t>
            </a:r>
            <a:r>
              <a:rPr lang="en-GB" sz="2400" dirty="0" err="1">
                <a:solidFill>
                  <a:srgbClr val="6D6E6C"/>
                </a:solidFill>
              </a:rPr>
              <a:t>Topluluğa</a:t>
            </a:r>
            <a:r>
              <a:rPr lang="en-GB" sz="2400" dirty="0">
                <a:solidFill>
                  <a:srgbClr val="6D6E6C"/>
                </a:solidFill>
              </a:rPr>
              <a:t> </a:t>
            </a:r>
            <a:r>
              <a:rPr lang="en-GB" sz="2400" dirty="0" err="1">
                <a:solidFill>
                  <a:srgbClr val="6D6E6C"/>
                </a:solidFill>
              </a:rPr>
              <a:t>kabul</a:t>
            </a:r>
            <a:r>
              <a:rPr lang="en-GB" sz="2400" dirty="0">
                <a:solidFill>
                  <a:srgbClr val="6D6E6C"/>
                </a:solidFill>
              </a:rPr>
              <a:t> </a:t>
            </a:r>
            <a:r>
              <a:rPr lang="en-GB" sz="2400" dirty="0" err="1">
                <a:solidFill>
                  <a:srgbClr val="6D6E6C"/>
                </a:solidFill>
              </a:rPr>
              <a:t>edilmek</a:t>
            </a:r>
            <a:r>
              <a:rPr lang="en-GB" sz="2400" dirty="0">
                <a:solidFill>
                  <a:srgbClr val="6D6E6C"/>
                </a:solidFill>
              </a:rPr>
              <a:t>, </a:t>
            </a:r>
            <a:r>
              <a:rPr lang="en-GB" sz="2400" dirty="0" err="1">
                <a:solidFill>
                  <a:srgbClr val="6D6E6C"/>
                </a:solidFill>
              </a:rPr>
              <a:t>arkadaş</a:t>
            </a:r>
            <a:r>
              <a:rPr lang="en-GB" sz="2400" dirty="0">
                <a:solidFill>
                  <a:srgbClr val="6D6E6C"/>
                </a:solidFill>
              </a:rPr>
              <a:t> </a:t>
            </a:r>
            <a:r>
              <a:rPr lang="en-GB" sz="2400" dirty="0" err="1">
                <a:solidFill>
                  <a:srgbClr val="6D6E6C"/>
                </a:solidFill>
              </a:rPr>
              <a:t>edinmek</a:t>
            </a:r>
            <a:r>
              <a:rPr lang="en-GB" sz="2400" dirty="0">
                <a:solidFill>
                  <a:srgbClr val="6D6E6C"/>
                </a:solidFill>
              </a:rPr>
              <a:t>, </a:t>
            </a:r>
            <a:r>
              <a:rPr lang="en-GB" sz="2400" dirty="0" err="1">
                <a:solidFill>
                  <a:srgbClr val="6D6E6C"/>
                </a:solidFill>
              </a:rPr>
              <a:t>toplumun</a:t>
            </a:r>
            <a:r>
              <a:rPr lang="en-GB" sz="2400" dirty="0">
                <a:solidFill>
                  <a:srgbClr val="6D6E6C"/>
                </a:solidFill>
              </a:rPr>
              <a:t> </a:t>
            </a:r>
            <a:r>
              <a:rPr lang="en-GB" sz="2400" dirty="0" err="1">
                <a:solidFill>
                  <a:srgbClr val="6D6E6C"/>
                </a:solidFill>
              </a:rPr>
              <a:t>eşit</a:t>
            </a:r>
            <a:r>
              <a:rPr lang="en-GB" sz="2400" dirty="0">
                <a:solidFill>
                  <a:srgbClr val="6D6E6C"/>
                </a:solidFill>
              </a:rPr>
              <a:t> </a:t>
            </a:r>
            <a:r>
              <a:rPr lang="en-GB" sz="2400" dirty="0" err="1">
                <a:solidFill>
                  <a:srgbClr val="6D6E6C"/>
                </a:solidFill>
              </a:rPr>
              <a:t>bir</a:t>
            </a:r>
            <a:r>
              <a:rPr lang="en-GB" sz="2400" dirty="0">
                <a:solidFill>
                  <a:srgbClr val="6D6E6C"/>
                </a:solidFill>
              </a:rPr>
              <a:t> </a:t>
            </a:r>
            <a:r>
              <a:rPr lang="en-GB" sz="2400" dirty="0" err="1">
                <a:solidFill>
                  <a:srgbClr val="6D6E6C"/>
                </a:solidFill>
              </a:rPr>
              <a:t>üyesi</a:t>
            </a:r>
            <a:r>
              <a:rPr lang="en-GB" sz="2400" dirty="0">
                <a:solidFill>
                  <a:srgbClr val="6D6E6C"/>
                </a:solidFill>
              </a:rPr>
              <a:t> </a:t>
            </a:r>
            <a:r>
              <a:rPr lang="en-GB" sz="2400" dirty="0" err="1">
                <a:solidFill>
                  <a:srgbClr val="6D6E6C"/>
                </a:solidFill>
              </a:rPr>
              <a:t>olmak</a:t>
            </a:r>
            <a:r>
              <a:rPr lang="en-GB" sz="2400" dirty="0">
                <a:solidFill>
                  <a:srgbClr val="6D6E6C"/>
                </a:solidFill>
              </a:rPr>
              <a:t>, </a:t>
            </a:r>
            <a:r>
              <a:rPr lang="en-GB" sz="2400" dirty="0" err="1">
                <a:solidFill>
                  <a:srgbClr val="6D6E6C"/>
                </a:solidFill>
              </a:rPr>
              <a:t>özellikle</a:t>
            </a:r>
            <a:r>
              <a:rPr lang="en-GB" sz="2400" dirty="0">
                <a:solidFill>
                  <a:srgbClr val="6D6E6C"/>
                </a:solidFill>
              </a:rPr>
              <a:t> </a:t>
            </a:r>
            <a:r>
              <a:rPr lang="en-GB" sz="2400" dirty="0" err="1">
                <a:solidFill>
                  <a:srgbClr val="6D6E6C"/>
                </a:solidFill>
              </a:rPr>
              <a:t>diğer</a:t>
            </a:r>
            <a:r>
              <a:rPr lang="en-GB" sz="2400" dirty="0">
                <a:solidFill>
                  <a:srgbClr val="6D6E6C"/>
                </a:solidFill>
              </a:rPr>
              <a:t> </a:t>
            </a:r>
            <a:r>
              <a:rPr lang="en-GB" sz="2400" dirty="0" err="1">
                <a:solidFill>
                  <a:srgbClr val="6D6E6C"/>
                </a:solidFill>
              </a:rPr>
              <a:t>engellerin</a:t>
            </a:r>
            <a:r>
              <a:rPr lang="en-GB" sz="2400" dirty="0">
                <a:solidFill>
                  <a:srgbClr val="6D6E6C"/>
                </a:solidFill>
              </a:rPr>
              <a:t> </a:t>
            </a:r>
            <a:r>
              <a:rPr lang="en-GB" sz="2400" dirty="0" err="1">
                <a:solidFill>
                  <a:srgbClr val="6D6E6C"/>
                </a:solidFill>
              </a:rPr>
              <a:t>bir</a:t>
            </a:r>
            <a:r>
              <a:rPr lang="en-GB" sz="2400" dirty="0">
                <a:solidFill>
                  <a:srgbClr val="6D6E6C"/>
                </a:solidFill>
              </a:rPr>
              <a:t> </a:t>
            </a:r>
            <a:r>
              <a:rPr lang="en-GB" sz="2400" dirty="0" err="1">
                <a:solidFill>
                  <a:srgbClr val="6D6E6C"/>
                </a:solidFill>
              </a:rPr>
              <a:t>kombinasyonu</a:t>
            </a:r>
            <a:r>
              <a:rPr lang="en-GB" sz="2400" dirty="0">
                <a:solidFill>
                  <a:srgbClr val="6D6E6C"/>
                </a:solidFill>
              </a:rPr>
              <a:t> </a:t>
            </a:r>
            <a:r>
              <a:rPr lang="en-GB" sz="2400" dirty="0" err="1">
                <a:solidFill>
                  <a:srgbClr val="6D6E6C"/>
                </a:solidFill>
              </a:rPr>
              <a:t>varsa</a:t>
            </a:r>
            <a:r>
              <a:rPr lang="en-GB" sz="2400" dirty="0">
                <a:solidFill>
                  <a:srgbClr val="6D6E6C"/>
                </a:solidFill>
              </a:rPr>
              <a:t>, </a:t>
            </a:r>
            <a:r>
              <a:rPr lang="en-GB" sz="2400" dirty="0" err="1">
                <a:solidFill>
                  <a:srgbClr val="6D6E6C"/>
                </a:solidFill>
              </a:rPr>
              <a:t>kolay</a:t>
            </a:r>
            <a:r>
              <a:rPr lang="en-GB" sz="2400" dirty="0">
                <a:solidFill>
                  <a:srgbClr val="6D6E6C"/>
                </a:solidFill>
              </a:rPr>
              <a:t> </a:t>
            </a:r>
            <a:r>
              <a:rPr lang="en-GB" sz="2400" dirty="0" err="1">
                <a:solidFill>
                  <a:srgbClr val="6D6E6C"/>
                </a:solidFill>
              </a:rPr>
              <a:t>değildir</a:t>
            </a:r>
            <a:r>
              <a:rPr lang="en-GB" sz="2400" dirty="0">
                <a:solidFill>
                  <a:srgbClr val="6D6E6C"/>
                </a:solidFill>
              </a:rPr>
              <a:t>.</a:t>
            </a:r>
            <a:endParaRPr lang="en-GB" sz="2400" dirty="0">
              <a:solidFill>
                <a:srgbClr val="6D6E6C"/>
              </a:solidFill>
            </a:endParaRPr>
          </a:p>
        </p:txBody>
      </p:sp>
      <p:sp>
        <p:nvSpPr>
          <p:cNvPr id="7" name="Rectangle 6">
            <a:extLst>
              <a:ext uri="{FF2B5EF4-FFF2-40B4-BE49-F238E27FC236}">
                <a16:creationId xmlns:a16="http://schemas.microsoft.com/office/drawing/2014/main" xmlns="" id="{8FA101CD-BD44-43E9-98EF-A213686BA2A7}"/>
              </a:ext>
            </a:extLst>
          </p:cNvPr>
          <p:cNvSpPr/>
          <p:nvPr/>
        </p:nvSpPr>
        <p:spPr>
          <a:xfrm>
            <a:off x="6166621" y="4203577"/>
            <a:ext cx="5928852" cy="2308324"/>
          </a:xfrm>
          <a:prstGeom prst="rect">
            <a:avLst/>
          </a:prstGeom>
        </p:spPr>
        <p:txBody>
          <a:bodyPr wrap="square">
            <a:spAutoFit/>
          </a:bodyPr>
          <a:lstStyle/>
          <a:p>
            <a:pPr algn="ctr">
              <a:tabLst>
                <a:tab pos="0" algn="l"/>
              </a:tabLst>
            </a:pPr>
            <a:r>
              <a:rPr lang="en-GB" sz="2400" dirty="0" err="1">
                <a:solidFill>
                  <a:srgbClr val="6D6E6C"/>
                </a:solidFill>
              </a:rPr>
              <a:t>Barınma</a:t>
            </a:r>
            <a:r>
              <a:rPr lang="en-GB" sz="2400" dirty="0">
                <a:solidFill>
                  <a:srgbClr val="6D6E6C"/>
                </a:solidFill>
              </a:rPr>
              <a:t>, </a:t>
            </a:r>
            <a:r>
              <a:rPr lang="en-GB" sz="2400" dirty="0" err="1">
                <a:solidFill>
                  <a:srgbClr val="6D6E6C"/>
                </a:solidFill>
              </a:rPr>
              <a:t>istihdam</a:t>
            </a:r>
            <a:r>
              <a:rPr lang="en-GB" sz="2400" dirty="0">
                <a:solidFill>
                  <a:srgbClr val="6D6E6C"/>
                </a:solidFill>
              </a:rPr>
              <a:t> </a:t>
            </a:r>
            <a:r>
              <a:rPr lang="en-GB" sz="2400" dirty="0" err="1">
                <a:solidFill>
                  <a:srgbClr val="6D6E6C"/>
                </a:solidFill>
              </a:rPr>
              <a:t>ve</a:t>
            </a:r>
            <a:r>
              <a:rPr lang="en-GB" sz="2400" dirty="0">
                <a:solidFill>
                  <a:srgbClr val="6D6E6C"/>
                </a:solidFill>
              </a:rPr>
              <a:t> </a:t>
            </a:r>
            <a:r>
              <a:rPr lang="en-GB" sz="2400" dirty="0" err="1">
                <a:solidFill>
                  <a:srgbClr val="6D6E6C"/>
                </a:solidFill>
              </a:rPr>
              <a:t>yerleşim</a:t>
            </a:r>
            <a:r>
              <a:rPr lang="en-GB" sz="2400" dirty="0">
                <a:solidFill>
                  <a:srgbClr val="6D6E6C"/>
                </a:solidFill>
              </a:rPr>
              <a:t>, </a:t>
            </a:r>
            <a:r>
              <a:rPr lang="en-GB" sz="2400" dirty="0" err="1">
                <a:solidFill>
                  <a:srgbClr val="6D6E6C"/>
                </a:solidFill>
              </a:rPr>
              <a:t>mülteciler</a:t>
            </a:r>
            <a:r>
              <a:rPr lang="en-GB" sz="2400" dirty="0">
                <a:solidFill>
                  <a:srgbClr val="6D6E6C"/>
                </a:solidFill>
              </a:rPr>
              <a:t> </a:t>
            </a:r>
            <a:r>
              <a:rPr lang="en-GB" sz="2400" dirty="0" err="1">
                <a:solidFill>
                  <a:srgbClr val="6D6E6C"/>
                </a:solidFill>
              </a:rPr>
              <a:t>ve</a:t>
            </a:r>
            <a:r>
              <a:rPr lang="en-GB" sz="2400" dirty="0">
                <a:solidFill>
                  <a:srgbClr val="6D6E6C"/>
                </a:solidFill>
              </a:rPr>
              <a:t> </a:t>
            </a:r>
            <a:r>
              <a:rPr lang="en-GB" sz="2400" dirty="0" err="1">
                <a:solidFill>
                  <a:srgbClr val="6D6E6C"/>
                </a:solidFill>
              </a:rPr>
              <a:t>göçmenler</a:t>
            </a:r>
            <a:r>
              <a:rPr lang="en-GB" sz="2400" dirty="0">
                <a:solidFill>
                  <a:srgbClr val="6D6E6C"/>
                </a:solidFill>
              </a:rPr>
              <a:t> </a:t>
            </a:r>
            <a:r>
              <a:rPr lang="en-GB" sz="2400" dirty="0" err="1">
                <a:solidFill>
                  <a:srgbClr val="6D6E6C"/>
                </a:solidFill>
              </a:rPr>
              <a:t>için</a:t>
            </a:r>
            <a:r>
              <a:rPr lang="en-GB" sz="2400" dirty="0">
                <a:solidFill>
                  <a:srgbClr val="6D6E6C"/>
                </a:solidFill>
              </a:rPr>
              <a:t> </a:t>
            </a:r>
            <a:r>
              <a:rPr lang="en-GB" sz="2400" dirty="0" err="1">
                <a:solidFill>
                  <a:srgbClr val="6D6E6C"/>
                </a:solidFill>
              </a:rPr>
              <a:t>daha</a:t>
            </a:r>
            <a:r>
              <a:rPr lang="en-GB" sz="2400" dirty="0">
                <a:solidFill>
                  <a:srgbClr val="6D6E6C"/>
                </a:solidFill>
              </a:rPr>
              <a:t> </a:t>
            </a:r>
            <a:r>
              <a:rPr lang="en-GB" sz="2400" dirty="0" err="1">
                <a:solidFill>
                  <a:srgbClr val="6D6E6C"/>
                </a:solidFill>
              </a:rPr>
              <a:t>zor</a:t>
            </a:r>
            <a:r>
              <a:rPr lang="en-GB" sz="2400" dirty="0">
                <a:solidFill>
                  <a:srgbClr val="6D6E6C"/>
                </a:solidFill>
              </a:rPr>
              <a:t> </a:t>
            </a:r>
            <a:r>
              <a:rPr lang="en-GB" sz="2400" dirty="0" err="1">
                <a:solidFill>
                  <a:srgbClr val="6D6E6C"/>
                </a:solidFill>
              </a:rPr>
              <a:t>görevlerdir</a:t>
            </a:r>
            <a:r>
              <a:rPr lang="en-GB" sz="2400" dirty="0">
                <a:solidFill>
                  <a:srgbClr val="6D6E6C"/>
                </a:solidFill>
              </a:rPr>
              <a:t>. </a:t>
            </a:r>
            <a:r>
              <a:rPr lang="en-GB" sz="2400" dirty="0" err="1">
                <a:solidFill>
                  <a:srgbClr val="6D6E6C"/>
                </a:solidFill>
              </a:rPr>
              <a:t>Bir</a:t>
            </a:r>
            <a:r>
              <a:rPr lang="en-GB" sz="2400" dirty="0">
                <a:solidFill>
                  <a:srgbClr val="6D6E6C"/>
                </a:solidFill>
              </a:rPr>
              <a:t> </a:t>
            </a:r>
            <a:r>
              <a:rPr lang="en-GB" sz="2400" dirty="0" err="1">
                <a:solidFill>
                  <a:srgbClr val="6D6E6C"/>
                </a:solidFill>
              </a:rPr>
              <a:t>dizi</a:t>
            </a:r>
            <a:r>
              <a:rPr lang="en-GB" sz="2400" dirty="0">
                <a:solidFill>
                  <a:srgbClr val="6D6E6C"/>
                </a:solidFill>
              </a:rPr>
              <a:t> </a:t>
            </a:r>
            <a:r>
              <a:rPr lang="en-GB" sz="2400" dirty="0" err="1">
                <a:solidFill>
                  <a:srgbClr val="6D6E6C"/>
                </a:solidFill>
              </a:rPr>
              <a:t>koşuldan</a:t>
            </a:r>
            <a:r>
              <a:rPr lang="en-GB" sz="2400" dirty="0">
                <a:solidFill>
                  <a:srgbClr val="6D6E6C"/>
                </a:solidFill>
              </a:rPr>
              <a:t> </a:t>
            </a:r>
            <a:r>
              <a:rPr lang="en-GB" sz="2400" dirty="0" err="1">
                <a:solidFill>
                  <a:srgbClr val="6D6E6C"/>
                </a:solidFill>
              </a:rPr>
              <a:t>daha</a:t>
            </a:r>
            <a:r>
              <a:rPr lang="en-GB" sz="2400" dirty="0">
                <a:solidFill>
                  <a:srgbClr val="6D6E6C"/>
                </a:solidFill>
              </a:rPr>
              <a:t> </a:t>
            </a:r>
            <a:r>
              <a:rPr lang="en-GB" sz="2400" dirty="0" err="1">
                <a:solidFill>
                  <a:srgbClr val="6D6E6C"/>
                </a:solidFill>
              </a:rPr>
              <a:t>fazla</a:t>
            </a:r>
            <a:r>
              <a:rPr lang="en-GB" sz="2400" dirty="0">
                <a:solidFill>
                  <a:srgbClr val="6D6E6C"/>
                </a:solidFill>
              </a:rPr>
              <a:t> </a:t>
            </a:r>
            <a:r>
              <a:rPr lang="en-GB" sz="2400" dirty="0" err="1">
                <a:solidFill>
                  <a:srgbClr val="6D6E6C"/>
                </a:solidFill>
              </a:rPr>
              <a:t>etkilenebilir</a:t>
            </a:r>
            <a:r>
              <a:rPr lang="en-GB" sz="2400" dirty="0">
                <a:solidFill>
                  <a:srgbClr val="6D6E6C"/>
                </a:solidFill>
              </a:rPr>
              <a:t>, </a:t>
            </a:r>
            <a:r>
              <a:rPr lang="en-GB" sz="2400" dirty="0" err="1" smtClean="0">
                <a:solidFill>
                  <a:srgbClr val="6D6E6C"/>
                </a:solidFill>
              </a:rPr>
              <a:t>örneğin</a:t>
            </a:r>
            <a:r>
              <a:rPr lang="en-GB" sz="2400" dirty="0" smtClean="0">
                <a:solidFill>
                  <a:srgbClr val="6D6E6C"/>
                </a:solidFill>
              </a:rPr>
              <a:t>:</a:t>
            </a:r>
            <a:endParaRPr lang="bs-Latn-BA" sz="2400" dirty="0">
              <a:solidFill>
                <a:srgbClr val="6D6E6C"/>
              </a:solidFill>
            </a:endParaRPr>
          </a:p>
          <a:p>
            <a:pPr marL="342900" indent="-342900">
              <a:lnSpc>
                <a:spcPct val="100000"/>
              </a:lnSpc>
              <a:spcBef>
                <a:spcPts val="0"/>
              </a:spcBef>
              <a:buClr>
                <a:srgbClr val="1BA19A"/>
              </a:buClr>
              <a:buFont typeface="Wingdings" panose="05000000000000000000" pitchFamily="2" charset="2"/>
              <a:buChar char="§"/>
              <a:tabLst>
                <a:tab pos="0" algn="l"/>
              </a:tabLst>
            </a:pPr>
            <a:r>
              <a:rPr lang="en-GB" sz="2400" i="1" dirty="0" err="1">
                <a:solidFill>
                  <a:srgbClr val="1BA19A"/>
                </a:solidFill>
              </a:rPr>
              <a:t>Çalışmak</a:t>
            </a:r>
            <a:r>
              <a:rPr lang="en-GB" sz="2400" i="1" dirty="0">
                <a:solidFill>
                  <a:srgbClr val="1BA19A"/>
                </a:solidFill>
              </a:rPr>
              <a:t> </a:t>
            </a:r>
            <a:r>
              <a:rPr lang="en-GB" sz="2400" i="1" dirty="0" err="1">
                <a:solidFill>
                  <a:srgbClr val="1BA19A"/>
                </a:solidFill>
              </a:rPr>
              <a:t>ve</a:t>
            </a:r>
            <a:r>
              <a:rPr lang="en-GB" sz="2400" i="1" dirty="0">
                <a:solidFill>
                  <a:srgbClr val="1BA19A"/>
                </a:solidFill>
              </a:rPr>
              <a:t> </a:t>
            </a:r>
            <a:r>
              <a:rPr lang="en-GB" sz="2400" i="1" dirty="0" err="1">
                <a:solidFill>
                  <a:srgbClr val="1BA19A"/>
                </a:solidFill>
              </a:rPr>
              <a:t>barınmak</a:t>
            </a:r>
            <a:r>
              <a:rPr lang="en-GB" sz="2400" i="1" dirty="0">
                <a:solidFill>
                  <a:srgbClr val="1BA19A"/>
                </a:solidFill>
              </a:rPr>
              <a:t> </a:t>
            </a:r>
            <a:r>
              <a:rPr lang="en-GB" sz="2400" i="1" dirty="0" err="1">
                <a:solidFill>
                  <a:srgbClr val="1BA19A"/>
                </a:solidFill>
              </a:rPr>
              <a:t>için</a:t>
            </a:r>
            <a:r>
              <a:rPr lang="en-GB" sz="2400" i="1" dirty="0">
                <a:solidFill>
                  <a:srgbClr val="1BA19A"/>
                </a:solidFill>
              </a:rPr>
              <a:t> </a:t>
            </a:r>
            <a:r>
              <a:rPr lang="en-GB" sz="2400" i="1" dirty="0" err="1">
                <a:solidFill>
                  <a:srgbClr val="1BA19A"/>
                </a:solidFill>
              </a:rPr>
              <a:t>yasal</a:t>
            </a:r>
            <a:r>
              <a:rPr lang="en-GB" sz="2400" i="1" dirty="0">
                <a:solidFill>
                  <a:srgbClr val="1BA19A"/>
                </a:solidFill>
              </a:rPr>
              <a:t> </a:t>
            </a:r>
            <a:r>
              <a:rPr lang="en-GB" sz="2400" i="1" dirty="0" err="1">
                <a:solidFill>
                  <a:srgbClr val="1BA19A"/>
                </a:solidFill>
              </a:rPr>
              <a:t>engeller</a:t>
            </a:r>
            <a:endParaRPr lang="en-GB" sz="2400" i="1" dirty="0">
              <a:solidFill>
                <a:srgbClr val="1BA19A"/>
              </a:solidFill>
            </a:endParaRPr>
          </a:p>
          <a:p>
            <a:pPr marL="342900" indent="-342900">
              <a:lnSpc>
                <a:spcPct val="100000"/>
              </a:lnSpc>
              <a:spcBef>
                <a:spcPts val="0"/>
              </a:spcBef>
              <a:buClr>
                <a:srgbClr val="1BA19A"/>
              </a:buClr>
              <a:buFont typeface="Wingdings" panose="05000000000000000000" pitchFamily="2" charset="2"/>
              <a:buChar char="§"/>
              <a:tabLst>
                <a:tab pos="0" algn="l"/>
              </a:tabLst>
            </a:pPr>
            <a:r>
              <a:rPr lang="tr-TR" sz="2400" i="1" dirty="0" smtClean="0">
                <a:solidFill>
                  <a:srgbClr val="1BA19A"/>
                </a:solidFill>
              </a:rPr>
              <a:t>Niteliklerdeki</a:t>
            </a:r>
            <a:r>
              <a:rPr lang="en-GB" sz="2400" i="1" dirty="0" smtClean="0">
                <a:solidFill>
                  <a:srgbClr val="1BA19A"/>
                </a:solidFill>
              </a:rPr>
              <a:t> </a:t>
            </a:r>
            <a:r>
              <a:rPr lang="en-GB" sz="2400" i="1" dirty="0" err="1">
                <a:solidFill>
                  <a:srgbClr val="1BA19A"/>
                </a:solidFill>
              </a:rPr>
              <a:t>farklılıklar</a:t>
            </a:r>
            <a:endParaRPr lang="en-GB" sz="2400" i="1" dirty="0">
              <a:solidFill>
                <a:srgbClr val="1BA19A"/>
              </a:solidFill>
            </a:endParaRPr>
          </a:p>
          <a:p>
            <a:pPr marL="342900" indent="-342900">
              <a:lnSpc>
                <a:spcPct val="100000"/>
              </a:lnSpc>
              <a:spcBef>
                <a:spcPts val="0"/>
              </a:spcBef>
              <a:buClr>
                <a:srgbClr val="1BA19A"/>
              </a:buClr>
              <a:buFont typeface="Wingdings" panose="05000000000000000000" pitchFamily="2" charset="2"/>
              <a:buChar char="§"/>
              <a:tabLst>
                <a:tab pos="0" algn="l"/>
              </a:tabLst>
            </a:pPr>
            <a:r>
              <a:rPr lang="en-GB" sz="2400" i="1" dirty="0" err="1">
                <a:solidFill>
                  <a:srgbClr val="1BA19A"/>
                </a:solidFill>
              </a:rPr>
              <a:t>Bağlantı</a:t>
            </a:r>
            <a:r>
              <a:rPr lang="en-GB" sz="2400" i="1" dirty="0">
                <a:solidFill>
                  <a:srgbClr val="1BA19A"/>
                </a:solidFill>
              </a:rPr>
              <a:t> </a:t>
            </a:r>
            <a:r>
              <a:rPr lang="en-GB" sz="2400" i="1" dirty="0" err="1">
                <a:solidFill>
                  <a:srgbClr val="1BA19A"/>
                </a:solidFill>
              </a:rPr>
              <a:t>ve</a:t>
            </a:r>
            <a:r>
              <a:rPr lang="en-GB" sz="2400" i="1" dirty="0">
                <a:solidFill>
                  <a:srgbClr val="1BA19A"/>
                </a:solidFill>
              </a:rPr>
              <a:t> </a:t>
            </a:r>
            <a:r>
              <a:rPr lang="en-GB" sz="2400" i="1" dirty="0" err="1">
                <a:solidFill>
                  <a:srgbClr val="1BA19A"/>
                </a:solidFill>
              </a:rPr>
              <a:t>ağ</a:t>
            </a:r>
            <a:r>
              <a:rPr lang="en-GB" sz="2400" i="1" dirty="0">
                <a:solidFill>
                  <a:srgbClr val="1BA19A"/>
                </a:solidFill>
              </a:rPr>
              <a:t> </a:t>
            </a:r>
            <a:r>
              <a:rPr lang="en-GB" sz="2400" i="1" dirty="0" err="1">
                <a:solidFill>
                  <a:srgbClr val="1BA19A"/>
                </a:solidFill>
              </a:rPr>
              <a:t>eksikliği</a:t>
            </a:r>
            <a:endParaRPr lang="en-GB" sz="2400" i="1" dirty="0">
              <a:solidFill>
                <a:srgbClr val="1BA19A"/>
              </a:solidFill>
            </a:endParaRPr>
          </a:p>
        </p:txBody>
      </p:sp>
      <p:sp>
        <p:nvSpPr>
          <p:cNvPr id="8" name="Title 1">
            <a:extLst>
              <a:ext uri="{FF2B5EF4-FFF2-40B4-BE49-F238E27FC236}">
                <a16:creationId xmlns:a16="http://schemas.microsoft.com/office/drawing/2014/main" xmlns="" id="{5D040818-5116-4DCF-9A1F-6C7C373F65E0}"/>
              </a:ext>
            </a:extLst>
          </p:cNvPr>
          <p:cNvSpPr txBox="1">
            <a:spLocks/>
          </p:cNvSpPr>
          <p:nvPr/>
        </p:nvSpPr>
        <p:spPr>
          <a:xfrm>
            <a:off x="0" y="104313"/>
            <a:ext cx="12192000" cy="819657"/>
          </a:xfrm>
          <a:prstGeom prst="rect">
            <a:avLst/>
          </a:prstGeom>
          <a:solidFill>
            <a:srgbClr val="1188A3"/>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bs-Latn-BA" sz="2800" b="1" dirty="0">
                <a:solidFill>
                  <a:schemeClr val="bg1"/>
                </a:solidFill>
                <a:latin typeface="+mn-lt"/>
              </a:rPr>
              <a:t>MOST COMMON BARRIERS AND CHALLANGES</a:t>
            </a:r>
          </a:p>
        </p:txBody>
      </p:sp>
      <p:sp>
        <p:nvSpPr>
          <p:cNvPr id="11" name="Rectangle 10"/>
          <p:cNvSpPr/>
          <p:nvPr/>
        </p:nvSpPr>
        <p:spPr>
          <a:xfrm>
            <a:off x="2401702" y="3743789"/>
            <a:ext cx="1292597" cy="461665"/>
          </a:xfrm>
          <a:prstGeom prst="rect">
            <a:avLst/>
          </a:prstGeom>
        </p:spPr>
        <p:txBody>
          <a:bodyPr wrap="none">
            <a:spAutoFit/>
          </a:bodyPr>
          <a:lstStyle/>
          <a:p>
            <a:pPr algn="ctr"/>
            <a:r>
              <a:rPr lang="hr-BA" sz="2400" b="1" dirty="0">
                <a:solidFill>
                  <a:srgbClr val="92D050"/>
                </a:solidFill>
              </a:rPr>
              <a:t>TOPLUM</a:t>
            </a:r>
            <a:endParaRPr lang="en-GB" sz="2400" b="1" dirty="0">
              <a:solidFill>
                <a:srgbClr val="92D050"/>
              </a:solidFill>
            </a:endParaRPr>
          </a:p>
        </p:txBody>
      </p:sp>
      <p:sp>
        <p:nvSpPr>
          <p:cNvPr id="12" name="Rectangle 11"/>
          <p:cNvSpPr/>
          <p:nvPr/>
        </p:nvSpPr>
        <p:spPr>
          <a:xfrm>
            <a:off x="8531484" y="3741912"/>
            <a:ext cx="1512145" cy="461665"/>
          </a:xfrm>
          <a:prstGeom prst="rect">
            <a:avLst/>
          </a:prstGeom>
        </p:spPr>
        <p:txBody>
          <a:bodyPr wrap="none">
            <a:spAutoFit/>
          </a:bodyPr>
          <a:lstStyle/>
          <a:p>
            <a:pPr algn="ctr"/>
            <a:r>
              <a:rPr lang="hr-BA" sz="2400" b="1" dirty="0">
                <a:solidFill>
                  <a:srgbClr val="92D050"/>
                </a:solidFill>
              </a:rPr>
              <a:t>YERLEŞME</a:t>
            </a:r>
            <a:endParaRPr lang="en-GB" sz="2400" b="1" dirty="0">
              <a:solidFill>
                <a:srgbClr val="92D050"/>
              </a:solidFill>
            </a:endParaRPr>
          </a:p>
        </p:txBody>
      </p:sp>
      <p:sp>
        <p:nvSpPr>
          <p:cNvPr id="2" name="Rectangle 1"/>
          <p:cNvSpPr/>
          <p:nvPr/>
        </p:nvSpPr>
        <p:spPr>
          <a:xfrm>
            <a:off x="3930859" y="500234"/>
            <a:ext cx="4347216" cy="461665"/>
          </a:xfrm>
          <a:prstGeom prst="rect">
            <a:avLst/>
          </a:prstGeom>
        </p:spPr>
        <p:txBody>
          <a:bodyPr wrap="none">
            <a:spAutoFit/>
          </a:bodyPr>
          <a:lstStyle/>
          <a:p>
            <a:r>
              <a:rPr lang="bs-Latn-BA" sz="2400" i="1" dirty="0">
                <a:solidFill>
                  <a:srgbClr val="AED07E"/>
                </a:solidFill>
              </a:rPr>
              <a:t>That Refugees and Migrants Face</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1918" b="25589"/>
          <a:stretch/>
        </p:blipFill>
        <p:spPr>
          <a:xfrm>
            <a:off x="83572" y="1193800"/>
            <a:ext cx="5947782" cy="2480733"/>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6199" b="25621"/>
          <a:stretch/>
        </p:blipFill>
        <p:spPr>
          <a:xfrm>
            <a:off x="6176086" y="1168400"/>
            <a:ext cx="5928852" cy="2506134"/>
          </a:xfrm>
          <a:prstGeom prst="rect">
            <a:avLst/>
          </a:prstGeom>
        </p:spPr>
      </p:pic>
    </p:spTree>
    <p:extLst>
      <p:ext uri="{BB962C8B-B14F-4D97-AF65-F5344CB8AC3E}">
        <p14:creationId xmlns:p14="http://schemas.microsoft.com/office/powerpoint/2010/main" val="3337674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9A30F41-C804-403B-AB51-4B985F27E3CC}"/>
              </a:ext>
            </a:extLst>
          </p:cNvPr>
          <p:cNvSpPr>
            <a:spLocks noGrp="1"/>
          </p:cNvSpPr>
          <p:nvPr>
            <p:ph type="body" sz="quarter" idx="13"/>
          </p:nvPr>
        </p:nvSpPr>
        <p:spPr/>
        <p:txBody>
          <a:bodyPr/>
          <a:lstStyle/>
          <a:p>
            <a:r>
              <a:rPr lang="hr-BA" dirty="0"/>
              <a:t>Overcome and BECOME!</a:t>
            </a:r>
            <a:endParaRPr lang="en-US" dirty="0"/>
          </a:p>
        </p:txBody>
      </p:sp>
      <p:sp>
        <p:nvSpPr>
          <p:cNvPr id="3" name="Text Placeholder 2">
            <a:extLst>
              <a:ext uri="{FF2B5EF4-FFF2-40B4-BE49-F238E27FC236}">
                <a16:creationId xmlns:a16="http://schemas.microsoft.com/office/drawing/2014/main" xmlns="" id="{8CF32F0B-D2C8-45C0-B8DA-002E5DDB3C15}"/>
              </a:ext>
            </a:extLst>
          </p:cNvPr>
          <p:cNvSpPr>
            <a:spLocks noGrp="1"/>
          </p:cNvSpPr>
          <p:nvPr>
            <p:ph type="body" sz="quarter" idx="14"/>
          </p:nvPr>
        </p:nvSpPr>
        <p:spPr>
          <a:xfrm>
            <a:off x="424478" y="1510298"/>
            <a:ext cx="11022455" cy="3245241"/>
          </a:xfrm>
        </p:spPr>
        <p:txBody>
          <a:bodyPr/>
          <a:lstStyle/>
          <a:p>
            <a:r>
              <a:rPr lang="en-US" i="1" dirty="0" err="1">
                <a:solidFill>
                  <a:srgbClr val="92D050"/>
                </a:solidFill>
              </a:rPr>
              <a:t>Öğrendiğimiz</a:t>
            </a:r>
            <a:r>
              <a:rPr lang="en-US" i="1" dirty="0">
                <a:solidFill>
                  <a:srgbClr val="92D050"/>
                </a:solidFill>
              </a:rPr>
              <a:t> </a:t>
            </a:r>
            <a:r>
              <a:rPr lang="en-US" i="1" dirty="0" err="1">
                <a:solidFill>
                  <a:srgbClr val="92D050"/>
                </a:solidFill>
              </a:rPr>
              <a:t>gibi</a:t>
            </a:r>
            <a:r>
              <a:rPr lang="en-US" i="1" dirty="0">
                <a:solidFill>
                  <a:srgbClr val="92D050"/>
                </a:solidFill>
              </a:rPr>
              <a:t>, </a:t>
            </a:r>
            <a:r>
              <a:rPr lang="en-US" i="1" dirty="0" err="1">
                <a:solidFill>
                  <a:srgbClr val="92D050"/>
                </a:solidFill>
              </a:rPr>
              <a:t>topluluk</a:t>
            </a:r>
            <a:r>
              <a:rPr lang="en-US" i="1" dirty="0">
                <a:solidFill>
                  <a:srgbClr val="92D050"/>
                </a:solidFill>
              </a:rPr>
              <a:t> </a:t>
            </a:r>
            <a:r>
              <a:rPr lang="en-US" i="1" dirty="0" err="1">
                <a:solidFill>
                  <a:srgbClr val="92D050"/>
                </a:solidFill>
              </a:rPr>
              <a:t>gelişimi</a:t>
            </a:r>
            <a:r>
              <a:rPr lang="en-US" i="1" dirty="0">
                <a:solidFill>
                  <a:srgbClr val="92D050"/>
                </a:solidFill>
              </a:rPr>
              <a:t>, </a:t>
            </a:r>
            <a:r>
              <a:rPr lang="en-US" i="1" dirty="0" err="1">
                <a:solidFill>
                  <a:srgbClr val="92D050"/>
                </a:solidFill>
              </a:rPr>
              <a:t>istenen</a:t>
            </a:r>
            <a:r>
              <a:rPr lang="en-US" i="1" dirty="0">
                <a:solidFill>
                  <a:srgbClr val="92D050"/>
                </a:solidFill>
              </a:rPr>
              <a:t> </a:t>
            </a:r>
            <a:r>
              <a:rPr lang="en-US" i="1" dirty="0" err="1">
                <a:solidFill>
                  <a:srgbClr val="92D050"/>
                </a:solidFill>
              </a:rPr>
              <a:t>çıktıları</a:t>
            </a:r>
            <a:r>
              <a:rPr lang="en-US" i="1" dirty="0">
                <a:solidFill>
                  <a:srgbClr val="92D050"/>
                </a:solidFill>
              </a:rPr>
              <a:t> </a:t>
            </a:r>
            <a:r>
              <a:rPr lang="en-US" i="1" dirty="0" err="1">
                <a:solidFill>
                  <a:srgbClr val="92D050"/>
                </a:solidFill>
              </a:rPr>
              <a:t>ve</a:t>
            </a:r>
            <a:r>
              <a:rPr lang="en-US" i="1" dirty="0">
                <a:solidFill>
                  <a:srgbClr val="92D050"/>
                </a:solidFill>
              </a:rPr>
              <a:t> </a:t>
            </a:r>
            <a:r>
              <a:rPr lang="en-US" i="1" dirty="0" err="1">
                <a:solidFill>
                  <a:srgbClr val="92D050"/>
                </a:solidFill>
              </a:rPr>
              <a:t>sonuçları</a:t>
            </a:r>
            <a:r>
              <a:rPr lang="en-US" i="1" dirty="0">
                <a:solidFill>
                  <a:srgbClr val="92D050"/>
                </a:solidFill>
              </a:rPr>
              <a:t> </a:t>
            </a:r>
            <a:r>
              <a:rPr lang="en-US" i="1" dirty="0" err="1">
                <a:solidFill>
                  <a:srgbClr val="92D050"/>
                </a:solidFill>
              </a:rPr>
              <a:t>üretmek</a:t>
            </a:r>
            <a:r>
              <a:rPr lang="en-US" i="1" dirty="0">
                <a:solidFill>
                  <a:srgbClr val="92D050"/>
                </a:solidFill>
              </a:rPr>
              <a:t> </a:t>
            </a:r>
            <a:r>
              <a:rPr lang="en-US" i="1" dirty="0" err="1">
                <a:solidFill>
                  <a:srgbClr val="92D050"/>
                </a:solidFill>
              </a:rPr>
              <a:t>için</a:t>
            </a:r>
            <a:r>
              <a:rPr lang="en-US" i="1" dirty="0">
                <a:solidFill>
                  <a:srgbClr val="92D050"/>
                </a:solidFill>
              </a:rPr>
              <a:t> </a:t>
            </a:r>
            <a:r>
              <a:rPr lang="en-US" i="1" dirty="0" err="1">
                <a:solidFill>
                  <a:srgbClr val="92D050"/>
                </a:solidFill>
              </a:rPr>
              <a:t>belirli</a:t>
            </a:r>
            <a:r>
              <a:rPr lang="en-US" i="1" dirty="0">
                <a:solidFill>
                  <a:srgbClr val="92D050"/>
                </a:solidFill>
              </a:rPr>
              <a:t> </a:t>
            </a:r>
            <a:r>
              <a:rPr lang="en-US" i="1" dirty="0" err="1">
                <a:solidFill>
                  <a:srgbClr val="92D050"/>
                </a:solidFill>
              </a:rPr>
              <a:t>girdileri</a:t>
            </a:r>
            <a:r>
              <a:rPr lang="en-US" i="1" dirty="0">
                <a:solidFill>
                  <a:srgbClr val="92D050"/>
                </a:solidFill>
              </a:rPr>
              <a:t> </a:t>
            </a:r>
            <a:r>
              <a:rPr lang="en-US" i="1" dirty="0" err="1">
                <a:solidFill>
                  <a:srgbClr val="92D050"/>
                </a:solidFill>
              </a:rPr>
              <a:t>kullanan</a:t>
            </a:r>
            <a:r>
              <a:rPr lang="en-US" i="1" dirty="0">
                <a:solidFill>
                  <a:srgbClr val="92D050"/>
                </a:solidFill>
              </a:rPr>
              <a:t> </a:t>
            </a:r>
            <a:r>
              <a:rPr lang="en-US" i="1" dirty="0" err="1">
                <a:solidFill>
                  <a:srgbClr val="92D050"/>
                </a:solidFill>
              </a:rPr>
              <a:t>planlı</a:t>
            </a:r>
            <a:r>
              <a:rPr lang="en-US" i="1" dirty="0">
                <a:solidFill>
                  <a:srgbClr val="92D050"/>
                </a:solidFill>
              </a:rPr>
              <a:t> </a:t>
            </a:r>
            <a:r>
              <a:rPr lang="en-US" i="1" dirty="0" err="1">
                <a:solidFill>
                  <a:srgbClr val="92D050"/>
                </a:solidFill>
              </a:rPr>
              <a:t>bir</a:t>
            </a:r>
            <a:r>
              <a:rPr lang="en-US" i="1" dirty="0">
                <a:solidFill>
                  <a:srgbClr val="92D050"/>
                </a:solidFill>
              </a:rPr>
              <a:t> </a:t>
            </a:r>
            <a:r>
              <a:rPr lang="en-US" i="1" dirty="0" err="1">
                <a:solidFill>
                  <a:srgbClr val="92D050"/>
                </a:solidFill>
              </a:rPr>
              <a:t>değişim</a:t>
            </a:r>
            <a:r>
              <a:rPr lang="en-US" i="1" dirty="0">
                <a:solidFill>
                  <a:srgbClr val="92D050"/>
                </a:solidFill>
              </a:rPr>
              <a:t> </a:t>
            </a:r>
            <a:r>
              <a:rPr lang="en-US" i="1" dirty="0" err="1">
                <a:solidFill>
                  <a:srgbClr val="92D050"/>
                </a:solidFill>
              </a:rPr>
              <a:t>sürecidir</a:t>
            </a:r>
            <a:r>
              <a:rPr lang="en-US" i="1" dirty="0" smtClean="0">
                <a:solidFill>
                  <a:srgbClr val="92D050"/>
                </a:solidFill>
              </a:rPr>
              <a:t>.</a:t>
            </a:r>
            <a:r>
              <a:rPr lang="bs-Latn-BA" i="1" dirty="0" smtClean="0">
                <a:solidFill>
                  <a:srgbClr val="92D050"/>
                </a:solidFill>
              </a:rPr>
              <a:t> </a:t>
            </a:r>
            <a:endParaRPr lang="bs-Latn-BA" i="1" dirty="0">
              <a:solidFill>
                <a:srgbClr val="92D050"/>
              </a:solidFill>
            </a:endParaRPr>
          </a:p>
          <a:p>
            <a:r>
              <a:rPr lang="en-US" dirty="0"/>
              <a:t>Processes </a:t>
            </a:r>
            <a:r>
              <a:rPr lang="en-US" dirty="0" err="1"/>
              <a:t>Topluluk</a:t>
            </a:r>
            <a:r>
              <a:rPr lang="en-US" dirty="0"/>
              <a:t> </a:t>
            </a:r>
            <a:r>
              <a:rPr lang="en-US" dirty="0" err="1"/>
              <a:t>gelişimindeki</a:t>
            </a:r>
            <a:r>
              <a:rPr lang="en-US" dirty="0"/>
              <a:t> </a:t>
            </a:r>
            <a:r>
              <a:rPr lang="en-US" dirty="0" err="1"/>
              <a:t>süreçler</a:t>
            </a:r>
            <a:r>
              <a:rPr lang="en-US" dirty="0"/>
              <a:t>, </a:t>
            </a:r>
            <a:r>
              <a:rPr lang="en-US" dirty="0" err="1"/>
              <a:t>girdilerin</a:t>
            </a:r>
            <a:r>
              <a:rPr lang="en-US" dirty="0"/>
              <a:t> </a:t>
            </a:r>
            <a:r>
              <a:rPr lang="en-US" dirty="0" err="1"/>
              <a:t>sonuçlara</a:t>
            </a:r>
            <a:r>
              <a:rPr lang="en-US" dirty="0"/>
              <a:t> </a:t>
            </a:r>
            <a:r>
              <a:rPr lang="en-US" dirty="0" err="1"/>
              <a:t>ulaşmak</a:t>
            </a:r>
            <a:r>
              <a:rPr lang="en-US" dirty="0"/>
              <a:t> </a:t>
            </a:r>
            <a:r>
              <a:rPr lang="en-US" dirty="0" err="1"/>
              <a:t>için</a:t>
            </a:r>
            <a:r>
              <a:rPr lang="en-US" dirty="0"/>
              <a:t> </a:t>
            </a:r>
            <a:r>
              <a:rPr lang="en-US" dirty="0" err="1"/>
              <a:t>kullanıldığı</a:t>
            </a:r>
            <a:r>
              <a:rPr lang="en-US" dirty="0"/>
              <a:t> </a:t>
            </a:r>
            <a:r>
              <a:rPr lang="en-US" dirty="0" err="1"/>
              <a:t>yollardır</a:t>
            </a:r>
            <a:r>
              <a:rPr lang="en-US" dirty="0"/>
              <a:t>. </a:t>
            </a:r>
            <a:r>
              <a:rPr lang="en-US" b="1" dirty="0">
                <a:solidFill>
                  <a:srgbClr val="92D050"/>
                </a:solidFill>
              </a:rPr>
              <a:t>ABCD </a:t>
            </a:r>
            <a:r>
              <a:rPr lang="en-US" b="1" dirty="0" err="1">
                <a:solidFill>
                  <a:srgbClr val="92D050"/>
                </a:solidFill>
              </a:rPr>
              <a:t>modelinde</a:t>
            </a:r>
            <a:r>
              <a:rPr lang="en-US" b="1" dirty="0">
                <a:solidFill>
                  <a:srgbClr val="92D050"/>
                </a:solidFill>
              </a:rPr>
              <a:t> </a:t>
            </a:r>
            <a:r>
              <a:rPr lang="en-US" dirty="0" err="1"/>
              <a:t>bu</a:t>
            </a:r>
            <a:r>
              <a:rPr lang="en-US" dirty="0"/>
              <a:t> </a:t>
            </a:r>
            <a:r>
              <a:rPr lang="en-US" dirty="0" err="1"/>
              <a:t>süreçler</a:t>
            </a:r>
            <a:r>
              <a:rPr lang="en-US" dirty="0"/>
              <a:t> </a:t>
            </a:r>
            <a:r>
              <a:rPr lang="en-US" b="1" dirty="0" err="1">
                <a:solidFill>
                  <a:srgbClr val="92D050"/>
                </a:solidFill>
              </a:rPr>
              <a:t>topluluk</a:t>
            </a:r>
            <a:r>
              <a:rPr lang="en-US" b="1" dirty="0">
                <a:solidFill>
                  <a:srgbClr val="92D050"/>
                </a:solidFill>
              </a:rPr>
              <a:t> </a:t>
            </a:r>
            <a:r>
              <a:rPr lang="en-US" b="1" dirty="0" err="1">
                <a:solidFill>
                  <a:srgbClr val="92D050"/>
                </a:solidFill>
              </a:rPr>
              <a:t>güçlendirme</a:t>
            </a:r>
            <a:r>
              <a:rPr lang="en-US" b="1" dirty="0">
                <a:solidFill>
                  <a:srgbClr val="92D050"/>
                </a:solidFill>
              </a:rPr>
              <a:t> </a:t>
            </a:r>
            <a:r>
              <a:rPr lang="en-US" dirty="0" err="1"/>
              <a:t>olarak</a:t>
            </a:r>
            <a:r>
              <a:rPr lang="en-US" dirty="0"/>
              <a:t> </a:t>
            </a:r>
            <a:r>
              <a:rPr lang="en-US" dirty="0" err="1"/>
              <a:t>özetlenir</a:t>
            </a:r>
            <a:r>
              <a:rPr lang="en-US" dirty="0" smtClean="0"/>
              <a:t>.</a:t>
            </a:r>
            <a:r>
              <a:rPr lang="tr-TR" dirty="0" smtClean="0"/>
              <a:t> </a:t>
            </a:r>
            <a:endParaRPr lang="bs-Latn-BA" b="1" dirty="0">
              <a:solidFill>
                <a:srgbClr val="92D050"/>
              </a:solidFill>
            </a:endParaRPr>
          </a:p>
          <a:p>
            <a:r>
              <a:rPr lang="en-US" dirty="0" err="1"/>
              <a:t>Herhangi</a:t>
            </a:r>
            <a:r>
              <a:rPr lang="en-US" dirty="0"/>
              <a:t> </a:t>
            </a:r>
            <a:r>
              <a:rPr lang="en-US" dirty="0" err="1"/>
              <a:t>bir</a:t>
            </a:r>
            <a:r>
              <a:rPr lang="en-US" dirty="0"/>
              <a:t> </a:t>
            </a:r>
            <a:r>
              <a:rPr lang="en-US" dirty="0" err="1"/>
              <a:t>topluluk</a:t>
            </a:r>
            <a:r>
              <a:rPr lang="en-US" dirty="0"/>
              <a:t> </a:t>
            </a:r>
            <a:r>
              <a:rPr lang="en-US" dirty="0" err="1"/>
              <a:t>geliştirme</a:t>
            </a:r>
            <a:r>
              <a:rPr lang="en-US" dirty="0"/>
              <a:t> </a:t>
            </a:r>
            <a:r>
              <a:rPr lang="en-US" dirty="0" err="1"/>
              <a:t>faaliyetine</a:t>
            </a:r>
            <a:r>
              <a:rPr lang="en-US" dirty="0"/>
              <a:t> </a:t>
            </a:r>
            <a:r>
              <a:rPr lang="en-US" dirty="0" err="1"/>
              <a:t>dahil</a:t>
            </a:r>
            <a:r>
              <a:rPr lang="en-US" dirty="0"/>
              <a:t> </a:t>
            </a:r>
            <a:r>
              <a:rPr lang="en-US" dirty="0" err="1"/>
              <a:t>edilmesi</a:t>
            </a:r>
            <a:r>
              <a:rPr lang="en-US" dirty="0"/>
              <a:t> </a:t>
            </a:r>
            <a:r>
              <a:rPr lang="en-US" dirty="0" err="1"/>
              <a:t>gereken</a:t>
            </a:r>
            <a:r>
              <a:rPr lang="en-US" dirty="0"/>
              <a:t> </a:t>
            </a:r>
            <a:r>
              <a:rPr lang="en-US" dirty="0" err="1"/>
              <a:t>topluluk</a:t>
            </a:r>
            <a:r>
              <a:rPr lang="en-US" dirty="0"/>
              <a:t> </a:t>
            </a:r>
            <a:r>
              <a:rPr lang="en-US" dirty="0" err="1"/>
              <a:t>güçlendirmenin</a:t>
            </a:r>
            <a:r>
              <a:rPr lang="en-US" dirty="0"/>
              <a:t> </a:t>
            </a:r>
            <a:r>
              <a:rPr lang="en-US" dirty="0" err="1"/>
              <a:t>dört</a:t>
            </a:r>
            <a:r>
              <a:rPr lang="en-US" dirty="0"/>
              <a:t> </a:t>
            </a:r>
            <a:r>
              <a:rPr lang="en-US" dirty="0" err="1"/>
              <a:t>boyutu</a:t>
            </a:r>
            <a:r>
              <a:rPr lang="en-US" dirty="0"/>
              <a:t> </a:t>
            </a:r>
            <a:r>
              <a:rPr lang="en-US" dirty="0" err="1"/>
              <a:t>vardır</a:t>
            </a:r>
            <a:r>
              <a:rPr lang="en-US" dirty="0" smtClean="0"/>
              <a:t>:</a:t>
            </a:r>
            <a:endParaRPr lang="bs-Latn-BA" dirty="0"/>
          </a:p>
          <a:p>
            <a:pPr marL="982663" indent="-441325">
              <a:buFont typeface="Wingdings" panose="05000000000000000000" pitchFamily="2" charset="2"/>
              <a:buChar char="ü"/>
            </a:pPr>
            <a:r>
              <a:rPr lang="bs-Latn-BA" b="1" i="1" dirty="0">
                <a:solidFill>
                  <a:srgbClr val="28AF95"/>
                </a:solidFill>
              </a:rPr>
              <a:t>Kişisel güçlendirme</a:t>
            </a:r>
          </a:p>
          <a:p>
            <a:pPr marL="982663" indent="-441325">
              <a:buFont typeface="Wingdings" panose="05000000000000000000" pitchFamily="2" charset="2"/>
              <a:buChar char="ü"/>
            </a:pPr>
            <a:r>
              <a:rPr lang="bs-Latn-BA" b="1" i="1" dirty="0">
                <a:solidFill>
                  <a:srgbClr val="28AF95"/>
                </a:solidFill>
              </a:rPr>
              <a:t>olumlu eylem</a:t>
            </a:r>
          </a:p>
          <a:p>
            <a:pPr marL="982663" indent="-441325">
              <a:buFont typeface="Wingdings" panose="05000000000000000000" pitchFamily="2" charset="2"/>
              <a:buChar char="ü"/>
            </a:pPr>
            <a:r>
              <a:rPr lang="bs-Latn-BA" b="1" i="1" dirty="0">
                <a:solidFill>
                  <a:srgbClr val="28AF95"/>
                </a:solidFill>
              </a:rPr>
              <a:t>topluluk organizasyonu</a:t>
            </a:r>
          </a:p>
          <a:p>
            <a:pPr marL="982663" indent="-441325">
              <a:buFont typeface="Wingdings" panose="05000000000000000000" pitchFamily="2" charset="2"/>
              <a:buChar char="ü"/>
            </a:pPr>
            <a:r>
              <a:rPr lang="bs-Latn-BA" b="1" i="1" dirty="0">
                <a:solidFill>
                  <a:srgbClr val="28AF95"/>
                </a:solidFill>
              </a:rPr>
              <a:t>Katılım ve etki</a:t>
            </a:r>
            <a:endParaRPr lang="en-US" b="1" i="1" dirty="0">
              <a:solidFill>
                <a:srgbClr val="28AF95"/>
              </a:solidFill>
            </a:endParaRPr>
          </a:p>
        </p:txBody>
      </p:sp>
      <p:sp>
        <p:nvSpPr>
          <p:cNvPr id="4" name="Rectangle 3"/>
          <p:cNvSpPr/>
          <p:nvPr/>
        </p:nvSpPr>
        <p:spPr>
          <a:xfrm>
            <a:off x="568993" y="185341"/>
            <a:ext cx="8904520" cy="646331"/>
          </a:xfrm>
          <a:prstGeom prst="rect">
            <a:avLst/>
          </a:prstGeom>
        </p:spPr>
        <p:txBody>
          <a:bodyPr wrap="square">
            <a:spAutoFit/>
          </a:bodyPr>
          <a:lstStyle/>
          <a:p>
            <a:r>
              <a:rPr lang="hr-BA" sz="3600" b="1" dirty="0">
                <a:solidFill>
                  <a:prstClr val="white"/>
                </a:solidFill>
              </a:rPr>
              <a:t>Açıklayalım!</a:t>
            </a:r>
            <a:endParaRPr lang="en-US" sz="3600" b="1" dirty="0">
              <a:solidFill>
                <a:prstClr val="white"/>
              </a:solidFill>
            </a:endParaRPr>
          </a:p>
        </p:txBody>
      </p:sp>
      <p:sp>
        <p:nvSpPr>
          <p:cNvPr id="5" name="Rectangle 4"/>
          <p:cNvSpPr/>
          <p:nvPr/>
        </p:nvSpPr>
        <p:spPr>
          <a:xfrm>
            <a:off x="7316353" y="6396182"/>
            <a:ext cx="5817115" cy="276999"/>
          </a:xfrm>
          <a:prstGeom prst="rect">
            <a:avLst/>
          </a:prstGeom>
        </p:spPr>
        <p:txBody>
          <a:bodyPr wrap="square">
            <a:spAutoFit/>
          </a:bodyPr>
          <a:lstStyle/>
          <a:p>
            <a:r>
              <a:rPr lang="hr-BA" sz="1200" dirty="0">
                <a:solidFill>
                  <a:srgbClr val="1BA19A"/>
                </a:solidFill>
              </a:rPr>
              <a:t>Source: Community Mediation – Helping to Build Positive Communities</a:t>
            </a:r>
            <a:endParaRPr lang="en-US" sz="1200" dirty="0">
              <a:solidFill>
                <a:schemeClr val="bg1"/>
              </a:solidFill>
            </a:endParaRPr>
          </a:p>
        </p:txBody>
      </p:sp>
    </p:spTree>
    <p:extLst>
      <p:ext uri="{BB962C8B-B14F-4D97-AF65-F5344CB8AC3E}">
        <p14:creationId xmlns:p14="http://schemas.microsoft.com/office/powerpoint/2010/main" val="9928836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57024" y="5097385"/>
            <a:ext cx="2061046" cy="1237497"/>
          </a:xfrm>
        </p:spPr>
        <p:txBody>
          <a:bodyPr>
            <a:normAutofit/>
          </a:bodyPr>
          <a:lstStyle/>
          <a:p>
            <a:pPr marL="0" indent="0"/>
            <a:r>
              <a:rPr lang="en-GB" sz="1800" dirty="0" err="1">
                <a:solidFill>
                  <a:srgbClr val="6D6E6C"/>
                </a:solidFill>
              </a:rPr>
              <a:t>Büyük</a:t>
            </a:r>
            <a:r>
              <a:rPr lang="en-GB" sz="1800" dirty="0">
                <a:solidFill>
                  <a:srgbClr val="6D6E6C"/>
                </a:solidFill>
              </a:rPr>
              <a:t> </a:t>
            </a:r>
            <a:r>
              <a:rPr lang="en-GB" sz="1800" dirty="0" err="1">
                <a:solidFill>
                  <a:srgbClr val="6D6E6C"/>
                </a:solidFill>
              </a:rPr>
              <a:t>resmi</a:t>
            </a:r>
            <a:r>
              <a:rPr lang="en-GB" sz="1800" dirty="0">
                <a:solidFill>
                  <a:srgbClr val="6D6E6C"/>
                </a:solidFill>
              </a:rPr>
              <a:t> </a:t>
            </a:r>
            <a:r>
              <a:rPr lang="en-GB" sz="1800" dirty="0" err="1">
                <a:solidFill>
                  <a:srgbClr val="6D6E6C"/>
                </a:solidFill>
              </a:rPr>
              <a:t>anlamak</a:t>
            </a:r>
            <a:endParaRPr lang="en-US" sz="1800" dirty="0">
              <a:solidFill>
                <a:srgbClr val="6D6E6C"/>
              </a:solidFill>
            </a:endParaRPr>
          </a:p>
        </p:txBody>
      </p:sp>
      <p:sp>
        <p:nvSpPr>
          <p:cNvPr id="3" name="Text Placeholder 2"/>
          <p:cNvSpPr>
            <a:spLocks noGrp="1"/>
          </p:cNvSpPr>
          <p:nvPr>
            <p:ph type="body" sz="quarter" idx="25"/>
          </p:nvPr>
        </p:nvSpPr>
        <p:spPr>
          <a:xfrm>
            <a:off x="57024" y="4301819"/>
            <a:ext cx="2061046" cy="335052"/>
          </a:xfrm>
        </p:spPr>
        <p:txBody>
          <a:bodyPr>
            <a:noAutofit/>
          </a:bodyPr>
          <a:lstStyle/>
          <a:p>
            <a:pPr marL="0" indent="0"/>
            <a:r>
              <a:rPr lang="en-GB" sz="1800" i="1" dirty="0" err="1"/>
              <a:t>Bağlamda</a:t>
            </a:r>
            <a:r>
              <a:rPr lang="en-GB" sz="1800" i="1" dirty="0"/>
              <a:t> </a:t>
            </a:r>
            <a:r>
              <a:rPr lang="en-GB" sz="1800" i="1" dirty="0" err="1"/>
              <a:t>Ustalaşmak</a:t>
            </a:r>
            <a:endParaRPr lang="en-US" sz="1800" dirty="0"/>
          </a:p>
        </p:txBody>
      </p:sp>
      <p:sp>
        <p:nvSpPr>
          <p:cNvPr id="4" name="Text Placeholder 3"/>
          <p:cNvSpPr>
            <a:spLocks noGrp="1"/>
          </p:cNvSpPr>
          <p:nvPr>
            <p:ph type="body" sz="quarter" idx="30"/>
          </p:nvPr>
        </p:nvSpPr>
        <p:spPr>
          <a:xfrm>
            <a:off x="1973908" y="5027775"/>
            <a:ext cx="2061046" cy="1237497"/>
          </a:xfrm>
        </p:spPr>
        <p:txBody>
          <a:bodyPr>
            <a:normAutofit/>
          </a:bodyPr>
          <a:lstStyle/>
          <a:p>
            <a:pPr marL="0" indent="0"/>
            <a:r>
              <a:rPr lang="en-GB" sz="1800" dirty="0" err="1">
                <a:solidFill>
                  <a:srgbClr val="6D6E6C"/>
                </a:solidFill>
              </a:rPr>
              <a:t>Sınırlarımızı</a:t>
            </a:r>
            <a:r>
              <a:rPr lang="en-GB" sz="1800" dirty="0">
                <a:solidFill>
                  <a:srgbClr val="6D6E6C"/>
                </a:solidFill>
              </a:rPr>
              <a:t> </a:t>
            </a:r>
            <a:r>
              <a:rPr lang="en-GB" sz="1800" dirty="0" err="1">
                <a:solidFill>
                  <a:srgbClr val="6D6E6C"/>
                </a:solidFill>
              </a:rPr>
              <a:t>ve</a:t>
            </a:r>
            <a:r>
              <a:rPr lang="en-GB" sz="1800" dirty="0">
                <a:solidFill>
                  <a:srgbClr val="6D6E6C"/>
                </a:solidFill>
              </a:rPr>
              <a:t> </a:t>
            </a:r>
            <a:r>
              <a:rPr lang="en-GB" sz="1800" dirty="0" err="1">
                <a:solidFill>
                  <a:srgbClr val="6D6E6C"/>
                </a:solidFill>
              </a:rPr>
              <a:t>becerilerimizi</a:t>
            </a:r>
            <a:r>
              <a:rPr lang="en-GB" sz="1800" dirty="0">
                <a:solidFill>
                  <a:srgbClr val="6D6E6C"/>
                </a:solidFill>
              </a:rPr>
              <a:t> </a:t>
            </a:r>
            <a:r>
              <a:rPr lang="en-GB" sz="1800" dirty="0" err="1">
                <a:solidFill>
                  <a:srgbClr val="6D6E6C"/>
                </a:solidFill>
              </a:rPr>
              <a:t>anlamak</a:t>
            </a:r>
            <a:endParaRPr lang="en-US" sz="1800" dirty="0">
              <a:solidFill>
                <a:srgbClr val="6D6E6C"/>
              </a:solidFill>
            </a:endParaRPr>
          </a:p>
        </p:txBody>
      </p:sp>
      <p:sp>
        <p:nvSpPr>
          <p:cNvPr id="5" name="Text Placeholder 4"/>
          <p:cNvSpPr>
            <a:spLocks noGrp="1"/>
          </p:cNvSpPr>
          <p:nvPr>
            <p:ph type="body" sz="quarter" idx="31"/>
          </p:nvPr>
        </p:nvSpPr>
        <p:spPr>
          <a:xfrm>
            <a:off x="2025550" y="4316076"/>
            <a:ext cx="2061046" cy="335052"/>
          </a:xfrm>
        </p:spPr>
        <p:txBody>
          <a:bodyPr>
            <a:noAutofit/>
          </a:bodyPr>
          <a:lstStyle/>
          <a:p>
            <a:r>
              <a:rPr lang="en-GB" sz="1800" i="1" dirty="0" err="1"/>
              <a:t>Kendimizi</a:t>
            </a:r>
            <a:r>
              <a:rPr lang="en-GB" sz="1800" i="1" dirty="0"/>
              <a:t> </a:t>
            </a:r>
            <a:r>
              <a:rPr lang="en-GB" sz="1800" i="1" dirty="0" err="1"/>
              <a:t>Tanımak</a:t>
            </a:r>
            <a:endParaRPr lang="en-US" sz="1800" dirty="0"/>
          </a:p>
        </p:txBody>
      </p:sp>
      <p:sp>
        <p:nvSpPr>
          <p:cNvPr id="6" name="Text Placeholder 5"/>
          <p:cNvSpPr>
            <a:spLocks noGrp="1"/>
          </p:cNvSpPr>
          <p:nvPr>
            <p:ph type="body" sz="quarter" idx="32"/>
          </p:nvPr>
        </p:nvSpPr>
        <p:spPr>
          <a:xfrm>
            <a:off x="4086596" y="5097386"/>
            <a:ext cx="2061046" cy="1237497"/>
          </a:xfrm>
        </p:spPr>
        <p:txBody>
          <a:bodyPr>
            <a:normAutofit/>
          </a:bodyPr>
          <a:lstStyle/>
          <a:p>
            <a:pPr marL="0" indent="0"/>
            <a:r>
              <a:rPr lang="en-GB" sz="1800" dirty="0" err="1">
                <a:solidFill>
                  <a:srgbClr val="6D6E6C"/>
                </a:solidFill>
              </a:rPr>
              <a:t>İlham</a:t>
            </a:r>
            <a:r>
              <a:rPr lang="en-GB" sz="1800" dirty="0">
                <a:solidFill>
                  <a:srgbClr val="6D6E6C"/>
                </a:solidFill>
              </a:rPr>
              <a:t> </a:t>
            </a:r>
            <a:r>
              <a:rPr lang="en-GB" sz="1800" dirty="0" err="1">
                <a:solidFill>
                  <a:srgbClr val="6D6E6C"/>
                </a:solidFill>
              </a:rPr>
              <a:t>veren</a:t>
            </a:r>
            <a:r>
              <a:rPr lang="en-GB" sz="1800" dirty="0">
                <a:solidFill>
                  <a:srgbClr val="6D6E6C"/>
                </a:solidFill>
              </a:rPr>
              <a:t> </a:t>
            </a:r>
            <a:r>
              <a:rPr lang="en-GB" sz="1800" dirty="0" err="1">
                <a:solidFill>
                  <a:srgbClr val="6D6E6C"/>
                </a:solidFill>
              </a:rPr>
              <a:t>bir</a:t>
            </a:r>
            <a:r>
              <a:rPr lang="en-GB" sz="1800" dirty="0">
                <a:solidFill>
                  <a:srgbClr val="6D6E6C"/>
                </a:solidFill>
              </a:rPr>
              <a:t> </a:t>
            </a:r>
            <a:r>
              <a:rPr lang="en-GB" sz="1800" dirty="0" err="1">
                <a:solidFill>
                  <a:srgbClr val="6D6E6C"/>
                </a:solidFill>
              </a:rPr>
              <a:t>vizyona</a:t>
            </a:r>
            <a:r>
              <a:rPr lang="en-GB" sz="1800" dirty="0">
                <a:solidFill>
                  <a:srgbClr val="6D6E6C"/>
                </a:solidFill>
              </a:rPr>
              <a:t> </a:t>
            </a:r>
            <a:r>
              <a:rPr lang="en-GB" sz="1800" dirty="0" err="1">
                <a:solidFill>
                  <a:srgbClr val="6D6E6C"/>
                </a:solidFill>
              </a:rPr>
              <a:t>sahip</a:t>
            </a:r>
            <a:r>
              <a:rPr lang="en-GB" sz="1800" dirty="0">
                <a:solidFill>
                  <a:srgbClr val="6D6E6C"/>
                </a:solidFill>
              </a:rPr>
              <a:t> </a:t>
            </a:r>
            <a:r>
              <a:rPr lang="en-GB" sz="1800" dirty="0" err="1">
                <a:solidFill>
                  <a:srgbClr val="6D6E6C"/>
                </a:solidFill>
              </a:rPr>
              <a:t>olmak</a:t>
            </a:r>
            <a:endParaRPr lang="en-US" sz="1800" dirty="0">
              <a:solidFill>
                <a:srgbClr val="6D6E6C"/>
              </a:solidFill>
            </a:endParaRPr>
          </a:p>
        </p:txBody>
      </p:sp>
      <p:sp>
        <p:nvSpPr>
          <p:cNvPr id="7" name="Text Placeholder 6"/>
          <p:cNvSpPr>
            <a:spLocks noGrp="1"/>
          </p:cNvSpPr>
          <p:nvPr>
            <p:ph type="body" sz="quarter" idx="33"/>
          </p:nvPr>
        </p:nvSpPr>
        <p:spPr>
          <a:xfrm>
            <a:off x="4034954" y="4316076"/>
            <a:ext cx="2061046" cy="335052"/>
          </a:xfrm>
        </p:spPr>
        <p:txBody>
          <a:bodyPr>
            <a:noAutofit/>
          </a:bodyPr>
          <a:lstStyle/>
          <a:p>
            <a:pPr marL="0" indent="0"/>
            <a:r>
              <a:rPr lang="en-GB" sz="1800" i="1" dirty="0" err="1"/>
              <a:t>Anlamlı</a:t>
            </a:r>
            <a:r>
              <a:rPr lang="en-GB" sz="1800" i="1" dirty="0"/>
              <a:t> </a:t>
            </a:r>
            <a:r>
              <a:rPr lang="en-GB" sz="1800" i="1" dirty="0" err="1"/>
              <a:t>İletişim</a:t>
            </a:r>
            <a:endParaRPr lang="en-US" sz="1800" dirty="0"/>
          </a:p>
        </p:txBody>
      </p:sp>
      <p:sp>
        <p:nvSpPr>
          <p:cNvPr id="8" name="Text Placeholder 7"/>
          <p:cNvSpPr>
            <a:spLocks noGrp="1"/>
          </p:cNvSpPr>
          <p:nvPr>
            <p:ph type="body" sz="quarter" idx="34"/>
          </p:nvPr>
        </p:nvSpPr>
        <p:spPr>
          <a:xfrm>
            <a:off x="6193902" y="5097386"/>
            <a:ext cx="2061046" cy="1237497"/>
          </a:xfrm>
        </p:spPr>
        <p:txBody>
          <a:bodyPr>
            <a:normAutofit/>
          </a:bodyPr>
          <a:lstStyle/>
          <a:p>
            <a:pPr marL="0" indent="0"/>
            <a:r>
              <a:rPr lang="bs-Latn-BA" sz="1800" dirty="0"/>
              <a:t>Empati, Dürüstlük ve Tutarlılık Yoluyla: Güven Oluşturmak</a:t>
            </a:r>
            <a:endParaRPr lang="en-GB" sz="1800" dirty="0"/>
          </a:p>
        </p:txBody>
      </p:sp>
      <p:sp>
        <p:nvSpPr>
          <p:cNvPr id="9" name="Text Placeholder 8"/>
          <p:cNvSpPr>
            <a:spLocks noGrp="1"/>
          </p:cNvSpPr>
          <p:nvPr>
            <p:ph type="body" sz="quarter" idx="35"/>
          </p:nvPr>
        </p:nvSpPr>
        <p:spPr>
          <a:xfrm>
            <a:off x="6147642" y="4308945"/>
            <a:ext cx="2061046" cy="335052"/>
          </a:xfrm>
        </p:spPr>
        <p:txBody>
          <a:bodyPr>
            <a:noAutofit/>
          </a:bodyPr>
          <a:lstStyle/>
          <a:p>
            <a:pPr marL="0" indent="0"/>
            <a:r>
              <a:rPr lang="en-GB" sz="1800" i="1" dirty="0" err="1"/>
              <a:t>Başkalarını</a:t>
            </a:r>
            <a:r>
              <a:rPr lang="en-GB" sz="1800" i="1" dirty="0"/>
              <a:t> </a:t>
            </a:r>
            <a:r>
              <a:rPr lang="en-GB" sz="1800" i="1" dirty="0" err="1"/>
              <a:t>Güçlendirmek</a:t>
            </a:r>
            <a:endParaRPr lang="en-US" sz="1800" dirty="0"/>
          </a:p>
        </p:txBody>
      </p:sp>
      <p:sp>
        <p:nvSpPr>
          <p:cNvPr id="10" name="Text Placeholder 9"/>
          <p:cNvSpPr>
            <a:spLocks noGrp="1"/>
          </p:cNvSpPr>
          <p:nvPr>
            <p:ph type="body" sz="quarter" idx="36"/>
          </p:nvPr>
        </p:nvSpPr>
        <p:spPr>
          <a:xfrm>
            <a:off x="10130954" y="5027775"/>
            <a:ext cx="2061046" cy="1237497"/>
          </a:xfrm>
        </p:spPr>
        <p:txBody>
          <a:bodyPr>
            <a:noAutofit/>
          </a:bodyPr>
          <a:lstStyle/>
          <a:p>
            <a:pPr marL="0" indent="0"/>
            <a:r>
              <a:rPr lang="bs-Latn-BA" sz="1800" dirty="0">
                <a:solidFill>
                  <a:srgbClr val="6D6E6C"/>
                </a:solidFill>
              </a:rPr>
              <a:t>Arabuluculuk kullanarak işbirliği, beceri ve kapasite geliştirme yoluyla</a:t>
            </a:r>
            <a:endParaRPr lang="en-US" sz="1800" dirty="0">
              <a:solidFill>
                <a:srgbClr val="6D6E6C"/>
              </a:solidFill>
            </a:endParaRPr>
          </a:p>
        </p:txBody>
      </p:sp>
      <p:sp>
        <p:nvSpPr>
          <p:cNvPr id="11" name="Text Placeholder 10"/>
          <p:cNvSpPr>
            <a:spLocks noGrp="1"/>
          </p:cNvSpPr>
          <p:nvPr>
            <p:ph type="body" sz="quarter" idx="37"/>
          </p:nvPr>
        </p:nvSpPr>
        <p:spPr>
          <a:xfrm>
            <a:off x="8157046" y="4308945"/>
            <a:ext cx="2061046" cy="335052"/>
          </a:xfrm>
        </p:spPr>
        <p:txBody>
          <a:bodyPr>
            <a:noAutofit/>
          </a:bodyPr>
          <a:lstStyle/>
          <a:p>
            <a:r>
              <a:rPr lang="en-GB" sz="1800" i="1" dirty="0" err="1"/>
              <a:t>Niyetleri</a:t>
            </a:r>
            <a:r>
              <a:rPr lang="en-GB" sz="1800" i="1" dirty="0"/>
              <a:t> </a:t>
            </a:r>
            <a:r>
              <a:rPr lang="en-GB" sz="1800" i="1" dirty="0" err="1"/>
              <a:t>Gerçekleştirmek</a:t>
            </a:r>
            <a:endParaRPr lang="en-US" sz="1800" dirty="0"/>
          </a:p>
        </p:txBody>
      </p:sp>
      <p:sp>
        <p:nvSpPr>
          <p:cNvPr id="12" name="Text Placeholder 11"/>
          <p:cNvSpPr>
            <a:spLocks noGrp="1"/>
          </p:cNvSpPr>
          <p:nvPr>
            <p:ph type="body" sz="quarter" idx="29"/>
          </p:nvPr>
        </p:nvSpPr>
        <p:spPr/>
        <p:txBody>
          <a:bodyPr>
            <a:normAutofit fontScale="77500" lnSpcReduction="20000"/>
          </a:bodyPr>
          <a:lstStyle/>
          <a:p>
            <a:r>
              <a:rPr lang="en-US" b="1" dirty="0">
                <a:solidFill>
                  <a:srgbClr val="1188A3"/>
                </a:solidFill>
              </a:rPr>
              <a:t>DAHA GÜÇLÜ TOPLULUKLAR İÇİN ARABULUCULUK KONUSUNU ÖZETLEMEK</a:t>
            </a:r>
            <a:endParaRPr lang="hr-BA" b="1" dirty="0">
              <a:solidFill>
                <a:srgbClr val="1188A3"/>
              </a:solidFill>
            </a:endParaRPr>
          </a:p>
        </p:txBody>
      </p:sp>
      <p:sp>
        <p:nvSpPr>
          <p:cNvPr id="13" name="Text Placeholder 10"/>
          <p:cNvSpPr txBox="1">
            <a:spLocks/>
          </p:cNvSpPr>
          <p:nvPr/>
        </p:nvSpPr>
        <p:spPr>
          <a:xfrm>
            <a:off x="10120190" y="4308945"/>
            <a:ext cx="2061046" cy="335052"/>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1" i="0" kern="1200" spc="0">
                <a:solidFill>
                  <a:srgbClr val="B5D68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GB" sz="1800" i="1" dirty="0" err="1">
                <a:solidFill>
                  <a:schemeClr val="bg1">
                    <a:lumMod val="65000"/>
                  </a:schemeClr>
                </a:solidFill>
              </a:rPr>
              <a:t>Çatışmaları</a:t>
            </a:r>
            <a:r>
              <a:rPr lang="en-GB" sz="1800" i="1" dirty="0">
                <a:solidFill>
                  <a:schemeClr val="bg1">
                    <a:lumMod val="65000"/>
                  </a:schemeClr>
                </a:solidFill>
              </a:rPr>
              <a:t> </a:t>
            </a:r>
            <a:r>
              <a:rPr lang="en-GB" sz="1800" i="1" dirty="0" err="1">
                <a:solidFill>
                  <a:schemeClr val="bg1">
                    <a:lumMod val="65000"/>
                  </a:schemeClr>
                </a:solidFill>
              </a:rPr>
              <a:t>Önleme</a:t>
            </a:r>
            <a:r>
              <a:rPr lang="en-GB" sz="1800" i="1" dirty="0">
                <a:solidFill>
                  <a:schemeClr val="bg1">
                    <a:lumMod val="65000"/>
                  </a:schemeClr>
                </a:solidFill>
              </a:rPr>
              <a:t> </a:t>
            </a:r>
            <a:r>
              <a:rPr lang="en-GB" sz="1800" i="1" dirty="0" err="1">
                <a:solidFill>
                  <a:schemeClr val="bg1">
                    <a:lumMod val="65000"/>
                  </a:schemeClr>
                </a:solidFill>
              </a:rPr>
              <a:t>ve</a:t>
            </a:r>
            <a:r>
              <a:rPr lang="en-GB" sz="1800" i="1" dirty="0">
                <a:solidFill>
                  <a:schemeClr val="bg1">
                    <a:lumMod val="65000"/>
                  </a:schemeClr>
                </a:solidFill>
              </a:rPr>
              <a:t> </a:t>
            </a:r>
            <a:r>
              <a:rPr lang="en-GB" sz="1800" i="1" dirty="0" err="1">
                <a:solidFill>
                  <a:schemeClr val="bg1">
                    <a:lumMod val="65000"/>
                  </a:schemeClr>
                </a:solidFill>
              </a:rPr>
              <a:t>Çözme</a:t>
            </a:r>
            <a:endParaRPr lang="en-US" sz="1800" dirty="0">
              <a:solidFill>
                <a:schemeClr val="bg1">
                  <a:lumMod val="65000"/>
                </a:schemeClr>
              </a:solidFill>
            </a:endParaRPr>
          </a:p>
        </p:txBody>
      </p:sp>
      <p:sp>
        <p:nvSpPr>
          <p:cNvPr id="14" name="Rectangle 13"/>
          <p:cNvSpPr/>
          <p:nvPr/>
        </p:nvSpPr>
        <p:spPr>
          <a:xfrm>
            <a:off x="8208688" y="5027775"/>
            <a:ext cx="1968526" cy="923330"/>
          </a:xfrm>
          <a:prstGeom prst="rect">
            <a:avLst/>
          </a:prstGeom>
        </p:spPr>
        <p:txBody>
          <a:bodyPr wrap="square">
            <a:spAutoFit/>
          </a:bodyPr>
          <a:lstStyle/>
          <a:p>
            <a:pPr algn="ctr"/>
            <a:r>
              <a:rPr lang="en-GB" dirty="0" err="1">
                <a:solidFill>
                  <a:srgbClr val="6D6E6C"/>
                </a:solidFill>
              </a:rPr>
              <a:t>Vizyonları</a:t>
            </a:r>
            <a:r>
              <a:rPr lang="en-GB" dirty="0">
                <a:solidFill>
                  <a:srgbClr val="6D6E6C"/>
                </a:solidFill>
              </a:rPr>
              <a:t> </a:t>
            </a:r>
            <a:r>
              <a:rPr lang="en-GB" dirty="0" err="1">
                <a:solidFill>
                  <a:srgbClr val="6D6E6C"/>
                </a:solidFill>
              </a:rPr>
              <a:t>pratik</a:t>
            </a:r>
            <a:r>
              <a:rPr lang="en-GB" dirty="0">
                <a:solidFill>
                  <a:srgbClr val="6D6E6C"/>
                </a:solidFill>
              </a:rPr>
              <a:t> </a:t>
            </a:r>
            <a:r>
              <a:rPr lang="en-GB" dirty="0" err="1">
                <a:solidFill>
                  <a:srgbClr val="6D6E6C"/>
                </a:solidFill>
              </a:rPr>
              <a:t>çözümlere</a:t>
            </a:r>
            <a:r>
              <a:rPr lang="en-GB" dirty="0">
                <a:solidFill>
                  <a:srgbClr val="6D6E6C"/>
                </a:solidFill>
              </a:rPr>
              <a:t> </a:t>
            </a:r>
            <a:r>
              <a:rPr lang="en-GB" dirty="0" err="1">
                <a:solidFill>
                  <a:srgbClr val="6D6E6C"/>
                </a:solidFill>
              </a:rPr>
              <a:t>dönüştürmek</a:t>
            </a:r>
            <a:endParaRPr lang="en-US" dirty="0">
              <a:solidFill>
                <a:srgbClr val="6D6E6C"/>
              </a:solidFill>
            </a:endParaRPr>
          </a:p>
        </p:txBody>
      </p:sp>
      <p:pic>
        <p:nvPicPr>
          <p:cNvPr id="15" name="Graphic 15" descr="Brain in head with solid fill">
            <a:extLst>
              <a:ext uri="{FF2B5EF4-FFF2-40B4-BE49-F238E27FC236}">
                <a16:creationId xmlns:a16="http://schemas.microsoft.com/office/drawing/2014/main" xmlns="" id="{B16C0404-5633-4350-A03D-CDFC9E5F4F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544896" y="2090451"/>
            <a:ext cx="1079653" cy="1079653"/>
          </a:xfrm>
          <a:prstGeom prst="rect">
            <a:avLst/>
          </a:prstGeom>
        </p:spPr>
      </p:pic>
      <p:pic>
        <p:nvPicPr>
          <p:cNvPr id="16" name="Graphic 16" descr="Boardroom with solid fill">
            <a:extLst>
              <a:ext uri="{FF2B5EF4-FFF2-40B4-BE49-F238E27FC236}">
                <a16:creationId xmlns:a16="http://schemas.microsoft.com/office/drawing/2014/main" xmlns="" id="{BE48AD14-A713-4B5B-A0C8-5D309CC0A31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614751" y="2127175"/>
            <a:ext cx="1199002" cy="1180640"/>
          </a:xfrm>
          <a:prstGeom prst="rect">
            <a:avLst/>
          </a:prstGeom>
        </p:spPr>
      </p:pic>
      <p:pic>
        <p:nvPicPr>
          <p:cNvPr id="17" name="Graphic 17" descr="Business Growth with solid fill">
            <a:extLst>
              <a:ext uri="{FF2B5EF4-FFF2-40B4-BE49-F238E27FC236}">
                <a16:creationId xmlns:a16="http://schemas.microsoft.com/office/drawing/2014/main" xmlns="" id="{0A2C0A9E-B13C-466D-8AB7-6C9360D496C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731307" y="2090451"/>
            <a:ext cx="1070472" cy="1079653"/>
          </a:xfrm>
          <a:prstGeom prst="rect">
            <a:avLst/>
          </a:prstGeom>
        </p:spPr>
      </p:pic>
      <p:pic>
        <p:nvPicPr>
          <p:cNvPr id="18" name="Graphic 18" descr="Connections with solid fill">
            <a:extLst>
              <a:ext uri="{FF2B5EF4-FFF2-40B4-BE49-F238E27FC236}">
                <a16:creationId xmlns:a16="http://schemas.microsoft.com/office/drawing/2014/main" xmlns="" id="{3174F53D-B9A6-4BA5-B4FC-383702655968}"/>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482029" y="2127174"/>
            <a:ext cx="1042929" cy="1079652"/>
          </a:xfrm>
          <a:prstGeom prst="rect">
            <a:avLst/>
          </a:prstGeom>
        </p:spPr>
      </p:pic>
      <p:pic>
        <p:nvPicPr>
          <p:cNvPr id="19" name="Graphic 19" descr="Group brainstorm with solid fill">
            <a:extLst>
              <a:ext uri="{FF2B5EF4-FFF2-40B4-BE49-F238E27FC236}">
                <a16:creationId xmlns:a16="http://schemas.microsoft.com/office/drawing/2014/main" xmlns="" id="{AAEB9985-3518-44A7-8BED-33A90B3A724C}"/>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8668438" y="2090450"/>
            <a:ext cx="1134737" cy="1116375"/>
          </a:xfrm>
          <a:prstGeom prst="rect">
            <a:avLst/>
          </a:prstGeom>
        </p:spPr>
      </p:pic>
      <p:pic>
        <p:nvPicPr>
          <p:cNvPr id="20" name="Graphic 20" descr="Bullseye with solid fill">
            <a:extLst>
              <a:ext uri="{FF2B5EF4-FFF2-40B4-BE49-F238E27FC236}">
                <a16:creationId xmlns:a16="http://schemas.microsoft.com/office/drawing/2014/main" xmlns="" id="{39415999-EA6D-44DE-8025-D09A76E602CA}"/>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479234" y="2053728"/>
            <a:ext cx="1153098" cy="1153098"/>
          </a:xfrm>
          <a:prstGeom prst="rect">
            <a:avLst/>
          </a:prstGeom>
        </p:spPr>
      </p:pic>
    </p:spTree>
    <p:extLst>
      <p:ext uri="{BB962C8B-B14F-4D97-AF65-F5344CB8AC3E}">
        <p14:creationId xmlns:p14="http://schemas.microsoft.com/office/powerpoint/2010/main" val="41602242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23F654C0-16AD-4EFD-98CD-7AF7EB8CE166}"/>
              </a:ext>
            </a:extLst>
          </p:cNvPr>
          <p:cNvSpPr>
            <a:spLocks noGrp="1"/>
          </p:cNvSpPr>
          <p:nvPr>
            <p:ph type="body" sz="quarter" idx="13"/>
          </p:nvPr>
        </p:nvSpPr>
        <p:spPr>
          <a:xfrm>
            <a:off x="5799044" y="2299592"/>
            <a:ext cx="6040092" cy="3122414"/>
          </a:xfrm>
        </p:spPr>
        <p:txBody>
          <a:bodyPr>
            <a:noAutofit/>
          </a:bodyPr>
          <a:lstStyle/>
          <a:p>
            <a:pPr marL="342900" indent="-342900">
              <a:buFont typeface="Wingdings" panose="05000000000000000000" pitchFamily="2" charset="2"/>
              <a:buChar char="ü"/>
            </a:pPr>
            <a:r>
              <a:rPr lang="en-GB" sz="2400" b="1" dirty="0" err="1">
                <a:solidFill>
                  <a:srgbClr val="92D050"/>
                </a:solidFill>
              </a:rPr>
              <a:t>Kişisel</a:t>
            </a:r>
            <a:r>
              <a:rPr lang="en-GB" sz="2400" b="1" dirty="0">
                <a:solidFill>
                  <a:srgbClr val="92D050"/>
                </a:solidFill>
              </a:rPr>
              <a:t> </a:t>
            </a:r>
            <a:r>
              <a:rPr lang="en-GB" sz="2400" b="1" dirty="0" err="1">
                <a:solidFill>
                  <a:srgbClr val="92D050"/>
                </a:solidFill>
              </a:rPr>
              <a:t>güçlendirme</a:t>
            </a:r>
            <a:r>
              <a:rPr lang="en-GB" sz="2400" b="1" dirty="0">
                <a:solidFill>
                  <a:srgbClr val="92D050"/>
                </a:solidFill>
              </a:rPr>
              <a:t>: </a:t>
            </a:r>
            <a:r>
              <a:rPr lang="en-GB" sz="2400" dirty="0" err="1"/>
              <a:t>bireysel</a:t>
            </a:r>
            <a:r>
              <a:rPr lang="en-GB" sz="2400" dirty="0"/>
              <a:t> </a:t>
            </a:r>
            <a:r>
              <a:rPr lang="en-GB" sz="2400" dirty="0" err="1"/>
              <a:t>öğrenme</a:t>
            </a:r>
            <a:r>
              <a:rPr lang="en-GB" sz="2400" dirty="0"/>
              <a:t>, </a:t>
            </a:r>
            <a:r>
              <a:rPr lang="en-GB" sz="2400" dirty="0" err="1"/>
              <a:t>bilgi</a:t>
            </a:r>
            <a:r>
              <a:rPr lang="en-GB" sz="2400" dirty="0"/>
              <a:t>, </a:t>
            </a:r>
            <a:r>
              <a:rPr lang="en-GB" sz="2400" dirty="0" err="1"/>
              <a:t>güven</a:t>
            </a:r>
            <a:r>
              <a:rPr lang="en-GB" sz="2400" dirty="0"/>
              <a:t> </a:t>
            </a:r>
            <a:r>
              <a:rPr lang="en-GB" sz="2400" dirty="0" err="1"/>
              <a:t>ve</a:t>
            </a:r>
            <a:r>
              <a:rPr lang="en-GB" sz="2400" dirty="0"/>
              <a:t> </a:t>
            </a:r>
            <a:r>
              <a:rPr lang="en-GB" sz="2400" dirty="0" err="1"/>
              <a:t>beceri</a:t>
            </a:r>
            <a:endParaRPr lang="en-GB" sz="2400" dirty="0"/>
          </a:p>
          <a:p>
            <a:pPr marL="342900" indent="-342900">
              <a:buFont typeface="Wingdings" panose="05000000000000000000" pitchFamily="2" charset="2"/>
              <a:buChar char="ü"/>
            </a:pPr>
            <a:r>
              <a:rPr lang="en-GB" sz="2400" b="1" dirty="0" err="1">
                <a:solidFill>
                  <a:srgbClr val="92D050"/>
                </a:solidFill>
              </a:rPr>
              <a:t>Olumlu</a:t>
            </a:r>
            <a:r>
              <a:rPr lang="en-GB" sz="2400" b="1" dirty="0">
                <a:solidFill>
                  <a:srgbClr val="92D050"/>
                </a:solidFill>
              </a:rPr>
              <a:t> </a:t>
            </a:r>
            <a:r>
              <a:rPr lang="en-GB" sz="2400" b="1" dirty="0" err="1">
                <a:solidFill>
                  <a:srgbClr val="92D050"/>
                </a:solidFill>
              </a:rPr>
              <a:t>eylem</a:t>
            </a:r>
            <a:r>
              <a:rPr lang="en-GB" sz="2400" b="1" dirty="0">
                <a:solidFill>
                  <a:srgbClr val="92D050"/>
                </a:solidFill>
              </a:rPr>
              <a:t>: </a:t>
            </a:r>
            <a:r>
              <a:rPr lang="en-GB" sz="2400" dirty="0" err="1"/>
              <a:t>Yoksulluk</a:t>
            </a:r>
            <a:r>
              <a:rPr lang="en-GB" sz="2400" dirty="0"/>
              <a:t>, </a:t>
            </a:r>
            <a:r>
              <a:rPr lang="en-GB" sz="2400" dirty="0" err="1"/>
              <a:t>sağlık</a:t>
            </a:r>
            <a:r>
              <a:rPr lang="en-GB" sz="2400" dirty="0"/>
              <a:t>, ırk, </a:t>
            </a:r>
            <a:r>
              <a:rPr lang="en-GB" sz="2400" dirty="0" err="1"/>
              <a:t>cinsiyet</a:t>
            </a:r>
            <a:r>
              <a:rPr lang="en-GB" sz="2400" dirty="0"/>
              <a:t> </a:t>
            </a:r>
            <a:r>
              <a:rPr lang="en-GB" sz="2400" dirty="0" err="1"/>
              <a:t>veya</a:t>
            </a:r>
            <a:r>
              <a:rPr lang="en-GB" sz="2400" dirty="0"/>
              <a:t> </a:t>
            </a:r>
            <a:r>
              <a:rPr lang="en-GB" sz="2400" dirty="0" err="1"/>
              <a:t>engellilik</a:t>
            </a:r>
            <a:r>
              <a:rPr lang="en-GB" sz="2400" dirty="0"/>
              <a:t> </a:t>
            </a:r>
            <a:r>
              <a:rPr lang="en-GB" sz="2400" dirty="0" err="1"/>
              <a:t>nedeniyle</a:t>
            </a:r>
            <a:r>
              <a:rPr lang="en-GB" sz="2400" dirty="0"/>
              <a:t> </a:t>
            </a:r>
            <a:r>
              <a:rPr lang="en-GB" sz="2400" dirty="0" err="1"/>
              <a:t>dışlanan</a:t>
            </a:r>
            <a:r>
              <a:rPr lang="en-GB" sz="2400" dirty="0"/>
              <a:t> </a:t>
            </a:r>
            <a:r>
              <a:rPr lang="en-GB" sz="2400" dirty="0" err="1"/>
              <a:t>grupları</a:t>
            </a:r>
            <a:r>
              <a:rPr lang="en-GB" sz="2400" dirty="0"/>
              <a:t> </a:t>
            </a:r>
            <a:r>
              <a:rPr lang="en-GB" sz="2400" dirty="0" err="1"/>
              <a:t>belirleyin</a:t>
            </a:r>
            <a:r>
              <a:rPr lang="en-GB" sz="2400" dirty="0"/>
              <a:t> </a:t>
            </a:r>
            <a:r>
              <a:rPr lang="en-GB" sz="2400" dirty="0" err="1"/>
              <a:t>ve</a:t>
            </a:r>
            <a:r>
              <a:rPr lang="en-GB" sz="2400" dirty="0"/>
              <a:t> </a:t>
            </a:r>
            <a:r>
              <a:rPr lang="en-GB" sz="2400" dirty="0" err="1"/>
              <a:t>dahil</a:t>
            </a:r>
            <a:r>
              <a:rPr lang="en-GB" sz="2400" dirty="0"/>
              <a:t> </a:t>
            </a:r>
            <a:r>
              <a:rPr lang="en-GB" sz="2400" dirty="0" err="1"/>
              <a:t>edin</a:t>
            </a:r>
            <a:endParaRPr lang="en-GB" sz="2400" dirty="0"/>
          </a:p>
          <a:p>
            <a:pPr marL="342900" indent="-342900">
              <a:buFont typeface="Wingdings" panose="05000000000000000000" pitchFamily="2" charset="2"/>
              <a:buChar char="ü"/>
            </a:pPr>
            <a:r>
              <a:rPr lang="en-GB" sz="2400" b="1" dirty="0" err="1">
                <a:solidFill>
                  <a:srgbClr val="92D050"/>
                </a:solidFill>
              </a:rPr>
              <a:t>Topluluk</a:t>
            </a:r>
            <a:r>
              <a:rPr lang="en-GB" sz="2400" b="1" dirty="0">
                <a:solidFill>
                  <a:srgbClr val="92D050"/>
                </a:solidFill>
              </a:rPr>
              <a:t> </a:t>
            </a:r>
            <a:r>
              <a:rPr lang="en-GB" sz="2400" b="1" dirty="0" err="1">
                <a:solidFill>
                  <a:srgbClr val="92D050"/>
                </a:solidFill>
              </a:rPr>
              <a:t>organizasyonu</a:t>
            </a:r>
            <a:r>
              <a:rPr lang="en-GB" sz="2400" b="1" dirty="0">
                <a:solidFill>
                  <a:srgbClr val="92D050"/>
                </a:solidFill>
              </a:rPr>
              <a:t>: </a:t>
            </a:r>
            <a:r>
              <a:rPr lang="en-GB" sz="2400" dirty="0" err="1"/>
              <a:t>topluluk</a:t>
            </a:r>
            <a:r>
              <a:rPr lang="en-GB" sz="2400" dirty="0"/>
              <a:t> </a:t>
            </a:r>
            <a:r>
              <a:rPr lang="en-GB" sz="2400" dirty="0" err="1"/>
              <a:t>temelli</a:t>
            </a:r>
            <a:r>
              <a:rPr lang="en-GB" sz="2400" dirty="0"/>
              <a:t> </a:t>
            </a:r>
            <a:r>
              <a:rPr lang="en-GB" sz="2400" dirty="0" err="1"/>
              <a:t>grupların</a:t>
            </a:r>
            <a:r>
              <a:rPr lang="en-GB" sz="2400" dirty="0"/>
              <a:t> </a:t>
            </a:r>
            <a:r>
              <a:rPr lang="en-GB" sz="2400" dirty="0" err="1"/>
              <a:t>kapsamı</a:t>
            </a:r>
            <a:r>
              <a:rPr lang="en-GB" sz="2400" dirty="0"/>
              <a:t>, </a:t>
            </a:r>
            <a:r>
              <a:rPr lang="en-GB" sz="2400" dirty="0" err="1"/>
              <a:t>kalitesi</a:t>
            </a:r>
            <a:r>
              <a:rPr lang="en-GB" sz="2400" dirty="0"/>
              <a:t> </a:t>
            </a:r>
            <a:r>
              <a:rPr lang="en-GB" sz="2400" dirty="0" err="1"/>
              <a:t>ve</a:t>
            </a:r>
            <a:r>
              <a:rPr lang="en-GB" sz="2400" dirty="0"/>
              <a:t> </a:t>
            </a:r>
            <a:r>
              <a:rPr lang="en-GB" sz="2400" dirty="0" err="1"/>
              <a:t>etkinliği</a:t>
            </a:r>
            <a:endParaRPr lang="en-GB" sz="2400" dirty="0"/>
          </a:p>
          <a:p>
            <a:pPr marL="342900" indent="-342900">
              <a:buFont typeface="Wingdings" panose="05000000000000000000" pitchFamily="2" charset="2"/>
              <a:buChar char="ü"/>
            </a:pPr>
            <a:r>
              <a:rPr lang="en-GB" sz="2400" b="1" dirty="0" err="1">
                <a:solidFill>
                  <a:srgbClr val="92D050"/>
                </a:solidFill>
              </a:rPr>
              <a:t>Katılım</a:t>
            </a:r>
            <a:r>
              <a:rPr lang="en-GB" sz="2400" b="1" dirty="0">
                <a:solidFill>
                  <a:srgbClr val="92D050"/>
                </a:solidFill>
              </a:rPr>
              <a:t> </a:t>
            </a:r>
            <a:r>
              <a:rPr lang="en-GB" sz="2400" b="1" dirty="0" err="1">
                <a:solidFill>
                  <a:srgbClr val="92D050"/>
                </a:solidFill>
              </a:rPr>
              <a:t>ve</a:t>
            </a:r>
            <a:r>
              <a:rPr lang="en-GB" sz="2400" b="1" dirty="0">
                <a:solidFill>
                  <a:srgbClr val="92D050"/>
                </a:solidFill>
              </a:rPr>
              <a:t> </a:t>
            </a:r>
            <a:r>
              <a:rPr lang="en-GB" sz="2400" b="1" dirty="0" err="1">
                <a:solidFill>
                  <a:srgbClr val="92D050"/>
                </a:solidFill>
              </a:rPr>
              <a:t>etki</a:t>
            </a:r>
            <a:r>
              <a:rPr lang="en-GB" sz="2400" b="1" dirty="0">
                <a:solidFill>
                  <a:srgbClr val="92D050"/>
                </a:solidFill>
              </a:rPr>
              <a:t>: </a:t>
            </a:r>
            <a:r>
              <a:rPr lang="en-GB" sz="2400" dirty="0"/>
              <a:t>ait </a:t>
            </a:r>
            <a:r>
              <a:rPr lang="en-GB" sz="2400" dirty="0" err="1"/>
              <a:t>olma</a:t>
            </a:r>
            <a:r>
              <a:rPr lang="en-GB" sz="2400" dirty="0"/>
              <a:t> </a:t>
            </a:r>
            <a:r>
              <a:rPr lang="en-GB" sz="2400" dirty="0" err="1" smtClean="0"/>
              <a:t>duygusu</a:t>
            </a:r>
            <a:endParaRPr lang="en-GB" sz="2400" dirty="0"/>
          </a:p>
        </p:txBody>
      </p:sp>
      <p:sp>
        <p:nvSpPr>
          <p:cNvPr id="17" name="Rectangle 16"/>
          <p:cNvSpPr/>
          <p:nvPr/>
        </p:nvSpPr>
        <p:spPr>
          <a:xfrm>
            <a:off x="5799044" y="365032"/>
            <a:ext cx="6234805" cy="1107996"/>
          </a:xfrm>
          <a:prstGeom prst="rect">
            <a:avLst/>
          </a:prstGeom>
        </p:spPr>
        <p:txBody>
          <a:bodyPr wrap="square">
            <a:spAutoFit/>
          </a:bodyPr>
          <a:lstStyle/>
          <a:p>
            <a:pPr algn="ctr"/>
            <a:r>
              <a:rPr lang="bs-Latn-BA" sz="3300" b="1" dirty="0">
                <a:solidFill>
                  <a:schemeClr val="bg1"/>
                </a:solidFill>
              </a:rPr>
              <a:t>ARABULUCULUK BİR TOPLULUĞU NASIL ETKİLEYEBİLİR?</a:t>
            </a:r>
            <a:endParaRPr lang="hr-BA" sz="3300" b="1" dirty="0">
              <a:solidFill>
                <a:schemeClr val="bg1"/>
              </a:solidFill>
            </a:endParaRPr>
          </a:p>
        </p:txBody>
      </p:sp>
      <p:pic>
        <p:nvPicPr>
          <p:cNvPr id="22" name="Picture Placeholder 21"/>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l="27139" r="27139"/>
          <a:stretch>
            <a:fillRect/>
          </a:stretch>
        </p:blipFill>
        <p:spPr/>
      </p:pic>
      <p:sp>
        <p:nvSpPr>
          <p:cNvPr id="23" name="TextBox 22">
            <a:extLst>
              <a:ext uri="{FF2B5EF4-FFF2-40B4-BE49-F238E27FC236}">
                <a16:creationId xmlns:a16="http://schemas.microsoft.com/office/drawing/2014/main" xmlns="" id="{F5C691DA-9EA1-0A46-BB6E-11E1FD35CE46}"/>
              </a:ext>
            </a:extLst>
          </p:cNvPr>
          <p:cNvSpPr txBox="1"/>
          <p:nvPr/>
        </p:nvSpPr>
        <p:spPr>
          <a:xfrm>
            <a:off x="6096000" y="6053204"/>
            <a:ext cx="5316187" cy="646331"/>
          </a:xfrm>
          <a:prstGeom prst="rect">
            <a:avLst/>
          </a:prstGeom>
          <a:noFill/>
        </p:spPr>
        <p:txBody>
          <a:bodyPr wrap="square" rtlCol="0">
            <a:spAutoFit/>
          </a:bodyPr>
          <a:lstStyle/>
          <a:p>
            <a:r>
              <a:rPr lang="bs-Latn-BA" sz="1200" dirty="0">
                <a:solidFill>
                  <a:srgbClr val="6D6E6C"/>
                </a:solidFill>
              </a:rPr>
              <a:t>Source: </a:t>
            </a:r>
            <a:r>
              <a:rPr lang="en-GB" sz="1200" dirty="0">
                <a:hlinkClick r:id="rId3"/>
              </a:rPr>
              <a:t>https://www.scmc.sacro.org.uk/sites/default/files/resource/COMMUNITY%20MEDIATION%206.pdf</a:t>
            </a:r>
            <a:r>
              <a:rPr lang="en-GB" sz="1200" dirty="0"/>
              <a:t> </a:t>
            </a:r>
          </a:p>
        </p:txBody>
      </p:sp>
    </p:spTree>
    <p:extLst>
      <p:ext uri="{BB962C8B-B14F-4D97-AF65-F5344CB8AC3E}">
        <p14:creationId xmlns:p14="http://schemas.microsoft.com/office/powerpoint/2010/main" val="30246116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0FCEF4F9-6C82-3446-A98B-0FD6857DD0F2}"/>
              </a:ext>
            </a:extLst>
          </p:cNvPr>
          <p:cNvSpPr>
            <a:spLocks noGrp="1"/>
          </p:cNvSpPr>
          <p:nvPr>
            <p:ph type="body" sz="quarter" idx="27"/>
          </p:nvPr>
        </p:nvSpPr>
        <p:spPr>
          <a:xfrm>
            <a:off x="2391637" y="5469152"/>
            <a:ext cx="3704362" cy="1327755"/>
          </a:xfrm>
        </p:spPr>
        <p:txBody>
          <a:bodyPr>
            <a:normAutofit/>
          </a:bodyPr>
          <a:lstStyle/>
          <a:p>
            <a:r>
              <a:rPr lang="en-US" sz="2400" dirty="0">
                <a:solidFill>
                  <a:srgbClr val="92D050"/>
                </a:solidFill>
                <a:hlinkClick r:id="rId2">
                  <a:extLst>
                    <a:ext uri="{A12FA001-AC4F-418D-AE19-62706E023703}">
                      <ahyp:hlinkClr xmlns:ahyp="http://schemas.microsoft.com/office/drawing/2018/hyperlinkcolor" xmlns="" val="tx"/>
                    </a:ext>
                  </a:extLst>
                </a:hlinkClick>
              </a:rPr>
              <a:t>www.includemeproject.eu</a:t>
            </a:r>
            <a:r>
              <a:rPr lang="hr-BA" sz="2400" dirty="0">
                <a:solidFill>
                  <a:srgbClr val="92D050"/>
                </a:solidFill>
                <a:hlinkClick r:id="rId2">
                  <a:extLst>
                    <a:ext uri="{A12FA001-AC4F-418D-AE19-62706E023703}">
                      <ahyp:hlinkClr xmlns:ahyp="http://schemas.microsoft.com/office/drawing/2018/hyperlinkcolor" xmlns="" val="tx"/>
                    </a:ext>
                  </a:extLst>
                </a:hlinkClick>
              </a:rPr>
              <a:t> </a:t>
            </a:r>
            <a:endParaRPr lang="en-US" sz="2400" dirty="0">
              <a:solidFill>
                <a:srgbClr val="92D050"/>
              </a:solidFill>
            </a:endParaRPr>
          </a:p>
        </p:txBody>
      </p:sp>
      <p:sp>
        <p:nvSpPr>
          <p:cNvPr id="7" name="Text Placeholder 5">
            <a:extLst>
              <a:ext uri="{FF2B5EF4-FFF2-40B4-BE49-F238E27FC236}">
                <a16:creationId xmlns:a16="http://schemas.microsoft.com/office/drawing/2014/main" xmlns="" id="{FDBB6D7E-0120-4E53-8AA7-3416C0215444}"/>
              </a:ext>
            </a:extLst>
          </p:cNvPr>
          <p:cNvSpPr txBox="1">
            <a:spLocks/>
          </p:cNvSpPr>
          <p:nvPr/>
        </p:nvSpPr>
        <p:spPr>
          <a:xfrm>
            <a:off x="2646075" y="1751638"/>
            <a:ext cx="3195485" cy="259391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5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hr-BA" sz="3200" dirty="0"/>
              <a:t>Modül 4'ü bitirdiğiniz için teşekkürler ve tebrikler</a:t>
            </a:r>
            <a:r>
              <a:rPr lang="hr-BA" sz="3200" dirty="0" smtClean="0"/>
              <a:t>!</a:t>
            </a:r>
            <a:endParaRPr lang="hr-BA" sz="3200" dirty="0" smtClean="0"/>
          </a:p>
          <a:p>
            <a:pPr algn="ctr"/>
            <a:endParaRPr lang="hr-BA" sz="3200" dirty="0" smtClean="0"/>
          </a:p>
          <a:p>
            <a:pPr algn="ctr"/>
            <a:endParaRPr lang="en-US" sz="3200" dirty="0"/>
          </a:p>
        </p:txBody>
      </p:sp>
      <p:sp>
        <p:nvSpPr>
          <p:cNvPr id="8" name="TextBox 7">
            <a:extLst>
              <a:ext uri="{FF2B5EF4-FFF2-40B4-BE49-F238E27FC236}">
                <a16:creationId xmlns:a16="http://schemas.microsoft.com/office/drawing/2014/main" xmlns="" id="{FCA69071-62F4-4681-8846-B8AAFAC1D308}"/>
              </a:ext>
            </a:extLst>
          </p:cNvPr>
          <p:cNvSpPr txBox="1"/>
          <p:nvPr/>
        </p:nvSpPr>
        <p:spPr>
          <a:xfrm>
            <a:off x="7505700" y="2200096"/>
            <a:ext cx="4114799" cy="2677656"/>
          </a:xfrm>
          <a:prstGeom prst="rect">
            <a:avLst/>
          </a:prstGeom>
          <a:noFill/>
        </p:spPr>
        <p:txBody>
          <a:bodyPr wrap="square" rtlCol="0">
            <a:spAutoFit/>
          </a:bodyPr>
          <a:lstStyle/>
          <a:p>
            <a:r>
              <a:rPr lang="hr-BA" sz="2800" b="1" i="1" dirty="0">
                <a:solidFill>
                  <a:srgbClr val="1188A3"/>
                </a:solidFill>
              </a:rPr>
              <a:t>Sıradaki:</a:t>
            </a:r>
          </a:p>
          <a:p>
            <a:r>
              <a:rPr lang="hr-BA" sz="2800" dirty="0">
                <a:solidFill>
                  <a:srgbClr val="1188A3"/>
                </a:solidFill>
              </a:rPr>
              <a:t>Modül 5 - Kaynak modelleri - kamu ve topluluk yatırımlarından yararlanma, kaynakları çekme</a:t>
            </a:r>
            <a:endParaRPr lang="en-US" sz="2800" dirty="0">
              <a:solidFill>
                <a:srgbClr val="1188A3"/>
              </a:solidFill>
            </a:endParaRPr>
          </a:p>
        </p:txBody>
      </p:sp>
    </p:spTree>
    <p:extLst>
      <p:ext uri="{BB962C8B-B14F-4D97-AF65-F5344CB8AC3E}">
        <p14:creationId xmlns:p14="http://schemas.microsoft.com/office/powerpoint/2010/main" val="2116675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80668" y="409883"/>
            <a:ext cx="5890054" cy="658835"/>
          </a:xfrm>
          <a:prstGeom prst="rect">
            <a:avLst/>
          </a:prstGeom>
        </p:spPr>
        <p:txBody>
          <a:bodyPr wrap="square">
            <a:spAutoFit/>
          </a:bodyPr>
          <a:lstStyle/>
          <a:p>
            <a:pPr algn="ctr">
              <a:lnSpc>
                <a:spcPct val="107000"/>
              </a:lnSpc>
              <a:spcAft>
                <a:spcPts val="800"/>
              </a:spcAft>
            </a:pPr>
            <a:r>
              <a:rPr lang="en-IE" sz="3600" b="1" dirty="0" err="1">
                <a:solidFill>
                  <a:schemeClr val="bg1"/>
                </a:solidFill>
              </a:rPr>
              <a:t>Topluluğa</a:t>
            </a:r>
            <a:r>
              <a:rPr lang="en-IE" sz="3600" b="1" dirty="0">
                <a:solidFill>
                  <a:schemeClr val="bg1"/>
                </a:solidFill>
              </a:rPr>
              <a:t> </a:t>
            </a:r>
            <a:r>
              <a:rPr lang="en-IE" sz="3600" b="1" dirty="0" err="1">
                <a:solidFill>
                  <a:schemeClr val="bg1"/>
                </a:solidFill>
              </a:rPr>
              <a:t>odaklanalım</a:t>
            </a:r>
            <a:endPar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5626440" y="1167490"/>
            <a:ext cx="6244282" cy="5054782"/>
          </a:xfrm>
          <a:prstGeom prst="rect">
            <a:avLst/>
          </a:prstGeom>
        </p:spPr>
        <p:txBody>
          <a:bodyPr wrap="square">
            <a:spAutoFit/>
          </a:bodyPr>
          <a:lstStyle/>
          <a:p>
            <a:pPr algn="ctr">
              <a:lnSpc>
                <a:spcPct val="107000"/>
              </a:lnSpc>
              <a:spcAft>
                <a:spcPts val="800"/>
              </a:spcAft>
            </a:pPr>
            <a:r>
              <a:rPr lang="nl-NL" sz="2400" b="1" i="1" dirty="0">
                <a:solidFill>
                  <a:srgbClr val="92D050"/>
                </a:solidFill>
                <a:latin typeface="Calibri" panose="020F0502020204030204" pitchFamily="34" charset="0"/>
                <a:ea typeface="Calibri" panose="020F0502020204030204" pitchFamily="34" charset="0"/>
                <a:cs typeface="Times New Roman" panose="02020603050405020304" pitchFamily="18" charset="0"/>
              </a:rPr>
              <a:t>Ne demek istiyoruz?</a:t>
            </a:r>
          </a:p>
          <a:p>
            <a:pPr algn="ctr">
              <a:lnSpc>
                <a:spcPct val="107000"/>
              </a:lnSpc>
              <a:spcAft>
                <a:spcPts val="800"/>
              </a:spcAft>
            </a:pPr>
            <a:r>
              <a:rPr lang="nl-NL" sz="2400" b="1" i="1" dirty="0" smtClean="0">
                <a:solidFill>
                  <a:srgbClr val="92D050"/>
                </a:solidFill>
                <a:latin typeface="Calibri" panose="020F0502020204030204" pitchFamily="34" charset="0"/>
                <a:ea typeface="Calibri" panose="020F0502020204030204" pitchFamily="34" charset="0"/>
                <a:cs typeface="Times New Roman" panose="02020603050405020304" pitchFamily="18" charset="0"/>
              </a:rPr>
              <a:t>Topl</a:t>
            </a:r>
            <a:r>
              <a:rPr lang="tr-TR" sz="2400" b="1" i="1" dirty="0" err="1" smtClean="0">
                <a:solidFill>
                  <a:srgbClr val="92D050"/>
                </a:solidFill>
                <a:latin typeface="Calibri" panose="020F0502020204030204" pitchFamily="34" charset="0"/>
                <a:ea typeface="Calibri" panose="020F0502020204030204" pitchFamily="34" charset="0"/>
                <a:cs typeface="Times New Roman" panose="02020603050405020304" pitchFamily="18" charset="0"/>
              </a:rPr>
              <a:t>umsal</a:t>
            </a:r>
            <a:r>
              <a:rPr lang="tr-TR" sz="2400" b="1" i="1" dirty="0" smtClean="0">
                <a:solidFill>
                  <a:srgbClr val="92D050"/>
                </a:solidFill>
                <a:latin typeface="Calibri" panose="020F0502020204030204" pitchFamily="34" charset="0"/>
                <a:ea typeface="Calibri" panose="020F0502020204030204" pitchFamily="34" charset="0"/>
                <a:cs typeface="Times New Roman" panose="02020603050405020304" pitchFamily="18" charset="0"/>
              </a:rPr>
              <a:t> kalkınma,</a:t>
            </a:r>
            <a:endParaRPr lang="bs-Latn-BA" sz="2400" b="1" i="1" dirty="0" smtClean="0">
              <a:solidFill>
                <a:srgbClr val="92D05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aşağıdakileri</a:t>
            </a:r>
            <a:r>
              <a:rPr lang="en-US"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hedefleyen</a:t>
            </a:r>
            <a:r>
              <a:rPr lang="en-US"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bir</a:t>
            </a:r>
            <a:r>
              <a:rPr lang="en-US"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dizi</a:t>
            </a:r>
            <a:r>
              <a:rPr lang="en-US"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faaliyeti</a:t>
            </a:r>
            <a:r>
              <a:rPr lang="en-US"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ifade</a:t>
            </a:r>
            <a:r>
              <a:rPr lang="en-US"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err="1" smtClean="0">
                <a:solidFill>
                  <a:schemeClr val="bg1"/>
                </a:solidFill>
                <a:latin typeface="Calibri" panose="020F0502020204030204" pitchFamily="34" charset="0"/>
                <a:ea typeface="Calibri" panose="020F0502020204030204" pitchFamily="34" charset="0"/>
                <a:cs typeface="Times New Roman" panose="02020603050405020304" pitchFamily="18" charset="0"/>
              </a:rPr>
              <a:t>eder</a:t>
            </a:r>
            <a:r>
              <a:rPr lang="bs-Latn-BA" sz="2400" i="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t>
            </a:r>
          </a:p>
          <a:p>
            <a:pPr marL="342900" indent="-342900">
              <a:lnSpc>
                <a:spcPct val="107000"/>
              </a:lnSpc>
              <a:spcAft>
                <a:spcPts val="800"/>
              </a:spcAft>
              <a:buClr>
                <a:srgbClr val="92D050"/>
              </a:buClr>
              <a:buFont typeface="Wingdings" panose="05000000000000000000" pitchFamily="2" charset="2"/>
              <a:buChar char="ü"/>
            </a:pPr>
            <a:r>
              <a:rPr lang="bs-Latn-BA"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Topluluk yaşamını güçlendirmek ve geliştirmek</a:t>
            </a:r>
          </a:p>
          <a:p>
            <a:pPr marL="342900" indent="-342900">
              <a:lnSpc>
                <a:spcPct val="107000"/>
              </a:lnSpc>
              <a:spcAft>
                <a:spcPts val="800"/>
              </a:spcAft>
              <a:buClr>
                <a:srgbClr val="92D050"/>
              </a:buClr>
              <a:buFont typeface="Wingdings" panose="05000000000000000000" pitchFamily="2" charset="2"/>
              <a:buChar char="ü"/>
            </a:pPr>
            <a:r>
              <a:rPr lang="bs-Latn-BA"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Yerel koşulların iyileştirilmesi</a:t>
            </a:r>
          </a:p>
          <a:p>
            <a:pPr marL="342900" indent="-342900">
              <a:lnSpc>
                <a:spcPct val="107000"/>
              </a:lnSpc>
              <a:spcAft>
                <a:spcPts val="800"/>
              </a:spcAft>
              <a:buClr>
                <a:srgbClr val="92D050"/>
              </a:buClr>
              <a:buFont typeface="Wingdings" panose="05000000000000000000" pitchFamily="2" charset="2"/>
              <a:buChar char="ü"/>
            </a:pPr>
            <a:r>
              <a:rPr lang="bs-Latn-BA"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İnsanların kamusal karar alma süreçlerine katılmalarını sağlamak</a:t>
            </a:r>
          </a:p>
          <a:p>
            <a:pPr marL="342900" indent="-342900">
              <a:lnSpc>
                <a:spcPct val="107000"/>
              </a:lnSpc>
              <a:spcAft>
                <a:spcPts val="800"/>
              </a:spcAft>
              <a:buClr>
                <a:srgbClr val="92D050"/>
              </a:buClr>
              <a:buFont typeface="Wingdings" panose="05000000000000000000" pitchFamily="2" charset="2"/>
              <a:buChar char="ü"/>
            </a:pPr>
            <a:r>
              <a:rPr lang="bs-Latn-BA"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Durumları üzerinde daha uzun vadeli kontrol sağlamak</a:t>
            </a:r>
            <a:r>
              <a:rPr lang="bs-Latn-BA" sz="2400" i="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en-US"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6347551" y="6135954"/>
            <a:ext cx="5817115" cy="276999"/>
          </a:xfrm>
          <a:prstGeom prst="rect">
            <a:avLst/>
          </a:prstGeom>
        </p:spPr>
        <p:txBody>
          <a:bodyPr wrap="square">
            <a:spAutoFit/>
          </a:bodyPr>
          <a:lstStyle/>
          <a:p>
            <a:r>
              <a:rPr lang="hr-BA" sz="1200" dirty="0">
                <a:solidFill>
                  <a:srgbClr val="1BA19A"/>
                </a:solidFill>
              </a:rPr>
              <a:t>Kaynak: Topluluk Arabuluculuğu – Olumlu Topluluklar Oluşturmaya Yardım Etmek, SACRO</a:t>
            </a:r>
            <a:endParaRPr lang="en-US" sz="1200" dirty="0">
              <a:solidFill>
                <a:schemeClr val="bg1"/>
              </a:solidFill>
            </a:endParaRPr>
          </a:p>
        </p:txBody>
      </p:sp>
      <p:pic>
        <p:nvPicPr>
          <p:cNvPr id="3" name="Picture Placeholder 2"/>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l="24491" r="24491"/>
          <a:stretch>
            <a:fillRect/>
          </a:stretch>
        </p:blipFill>
        <p:spPr>
          <a:xfrm>
            <a:off x="442169" y="0"/>
            <a:ext cx="5248975" cy="6858001"/>
          </a:xfrm>
        </p:spPr>
      </p:pic>
    </p:spTree>
    <p:extLst>
      <p:ext uri="{BB962C8B-B14F-4D97-AF65-F5344CB8AC3E}">
        <p14:creationId xmlns:p14="http://schemas.microsoft.com/office/powerpoint/2010/main" val="819885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3"/>
          </p:nvPr>
        </p:nvSpPr>
        <p:spPr>
          <a:xfrm>
            <a:off x="613507" y="774495"/>
            <a:ext cx="4958399" cy="653021"/>
          </a:xfrm>
        </p:spPr>
        <p:txBody>
          <a:bodyPr>
            <a:normAutofit/>
          </a:bodyPr>
          <a:lstStyle/>
          <a:p>
            <a:pPr algn="l"/>
            <a:r>
              <a:rPr lang="hr-BA" sz="3200" b="1" i="0" dirty="0" smtClean="0"/>
              <a:t>Toplu</a:t>
            </a:r>
            <a:r>
              <a:rPr lang="tr-TR" sz="3200" b="1" i="0" dirty="0" err="1" smtClean="0"/>
              <a:t>luk</a:t>
            </a:r>
            <a:r>
              <a:rPr lang="tr-TR" sz="3200" b="1" i="0" dirty="0" smtClean="0"/>
              <a:t> yaşamı</a:t>
            </a:r>
            <a:endParaRPr lang="hr-BA" sz="3200" b="1" i="0" dirty="0"/>
          </a:p>
        </p:txBody>
      </p:sp>
      <p:sp>
        <p:nvSpPr>
          <p:cNvPr id="13" name="Rectangle 12"/>
          <p:cNvSpPr/>
          <p:nvPr/>
        </p:nvSpPr>
        <p:spPr>
          <a:xfrm>
            <a:off x="336547" y="2057852"/>
            <a:ext cx="6121917" cy="4524315"/>
          </a:xfrm>
          <a:prstGeom prst="rect">
            <a:avLst/>
          </a:prstGeom>
        </p:spPr>
        <p:txBody>
          <a:bodyPr wrap="square">
            <a:spAutoFit/>
          </a:bodyPr>
          <a:lstStyle/>
          <a:p>
            <a:r>
              <a:rPr lang="en-US" sz="2400" b="1" dirty="0" err="1" smtClean="0">
                <a:solidFill>
                  <a:srgbClr val="28AF95"/>
                </a:solidFill>
              </a:rPr>
              <a:t>Topluluk</a:t>
            </a:r>
            <a:r>
              <a:rPr lang="en-US" sz="2400" b="1" dirty="0" smtClean="0">
                <a:solidFill>
                  <a:srgbClr val="28AF95"/>
                </a:solidFill>
              </a:rPr>
              <a:t> </a:t>
            </a:r>
            <a:r>
              <a:rPr lang="en-US" sz="2400" b="1" dirty="0" err="1">
                <a:solidFill>
                  <a:srgbClr val="28AF95"/>
                </a:solidFill>
              </a:rPr>
              <a:t>yaşamı</a:t>
            </a:r>
            <a:r>
              <a:rPr lang="en-US" sz="2400" dirty="0">
                <a:solidFill>
                  <a:srgbClr val="6D6E6C"/>
                </a:solidFill>
              </a:rPr>
              <a:t>, </a:t>
            </a:r>
            <a:r>
              <a:rPr lang="en-US" sz="2400" dirty="0" err="1">
                <a:solidFill>
                  <a:srgbClr val="6D6E6C"/>
                </a:solidFill>
              </a:rPr>
              <a:t>aşağıdaki</a:t>
            </a:r>
            <a:r>
              <a:rPr lang="en-US" sz="2400" dirty="0">
                <a:solidFill>
                  <a:srgbClr val="6D6E6C"/>
                </a:solidFill>
              </a:rPr>
              <a:t> </a:t>
            </a:r>
            <a:r>
              <a:rPr lang="en-US" sz="2400" dirty="0" err="1">
                <a:solidFill>
                  <a:srgbClr val="6D6E6C"/>
                </a:solidFill>
              </a:rPr>
              <a:t>kişiler</a:t>
            </a:r>
            <a:r>
              <a:rPr lang="en-US" sz="2400" dirty="0">
                <a:solidFill>
                  <a:srgbClr val="6D6E6C"/>
                </a:solidFill>
              </a:rPr>
              <a:t> </a:t>
            </a:r>
            <a:r>
              <a:rPr lang="en-US" sz="2400" dirty="0" err="1">
                <a:solidFill>
                  <a:srgbClr val="6D6E6C"/>
                </a:solidFill>
              </a:rPr>
              <a:t>tarafından</a:t>
            </a:r>
            <a:r>
              <a:rPr lang="en-US" sz="2400" dirty="0">
                <a:solidFill>
                  <a:srgbClr val="6D6E6C"/>
                </a:solidFill>
              </a:rPr>
              <a:t> </a:t>
            </a:r>
            <a:r>
              <a:rPr lang="en-US" sz="2400" dirty="0" err="1">
                <a:solidFill>
                  <a:srgbClr val="6D6E6C"/>
                </a:solidFill>
              </a:rPr>
              <a:t>yürütülen</a:t>
            </a:r>
            <a:r>
              <a:rPr lang="en-US" sz="2400" dirty="0">
                <a:solidFill>
                  <a:srgbClr val="6D6E6C"/>
                </a:solidFill>
              </a:rPr>
              <a:t> </a:t>
            </a:r>
            <a:r>
              <a:rPr lang="en-US" sz="2400" dirty="0" err="1">
                <a:solidFill>
                  <a:srgbClr val="6D6E6C"/>
                </a:solidFill>
              </a:rPr>
              <a:t>gönüllü</a:t>
            </a:r>
            <a:r>
              <a:rPr lang="en-US" sz="2400" dirty="0">
                <a:solidFill>
                  <a:srgbClr val="6D6E6C"/>
                </a:solidFill>
              </a:rPr>
              <a:t> </a:t>
            </a:r>
            <a:r>
              <a:rPr lang="en-US" sz="2400" dirty="0" err="1">
                <a:solidFill>
                  <a:srgbClr val="6D6E6C"/>
                </a:solidFill>
              </a:rPr>
              <a:t>faaliyetler</a:t>
            </a:r>
            <a:r>
              <a:rPr lang="en-US" sz="2400" dirty="0">
                <a:solidFill>
                  <a:srgbClr val="6D6E6C"/>
                </a:solidFill>
              </a:rPr>
              <a:t> </a:t>
            </a:r>
            <a:r>
              <a:rPr lang="en-US" sz="2400" dirty="0" err="1">
                <a:solidFill>
                  <a:srgbClr val="6D6E6C"/>
                </a:solidFill>
              </a:rPr>
              <a:t>anlamına</a:t>
            </a:r>
            <a:r>
              <a:rPr lang="en-US" sz="2400" dirty="0">
                <a:solidFill>
                  <a:srgbClr val="6D6E6C"/>
                </a:solidFill>
              </a:rPr>
              <a:t> </a:t>
            </a:r>
            <a:r>
              <a:rPr lang="en-US" sz="2400" dirty="0" err="1" smtClean="0">
                <a:solidFill>
                  <a:srgbClr val="6D6E6C"/>
                </a:solidFill>
              </a:rPr>
              <a:t>gelir</a:t>
            </a:r>
            <a:r>
              <a:rPr lang="bs-Latn-BA" sz="2400" dirty="0" smtClean="0">
                <a:solidFill>
                  <a:srgbClr val="6D6E6C"/>
                </a:solidFill>
              </a:rPr>
              <a:t>:</a:t>
            </a:r>
            <a:endParaRPr lang="bs-Latn-BA" sz="2400" dirty="0">
              <a:solidFill>
                <a:srgbClr val="6D6E6C"/>
              </a:solidFill>
            </a:endParaRPr>
          </a:p>
          <a:p>
            <a:endParaRPr lang="bs-Latn-BA" sz="2400" dirty="0">
              <a:solidFill>
                <a:srgbClr val="6D6E6C"/>
              </a:solidFill>
            </a:endParaRPr>
          </a:p>
          <a:p>
            <a:pPr marL="342900" indent="-342900">
              <a:buClr>
                <a:srgbClr val="1BA19A"/>
              </a:buClr>
              <a:buFont typeface="Arial" panose="020B0604020202020204" pitchFamily="34" charset="0"/>
              <a:buChar char="•"/>
            </a:pPr>
            <a:r>
              <a:rPr lang="en-US" sz="2400" dirty="0" err="1">
                <a:solidFill>
                  <a:srgbClr val="6D6E6C"/>
                </a:solidFill>
              </a:rPr>
              <a:t>ortak</a:t>
            </a:r>
            <a:r>
              <a:rPr lang="en-US" sz="2400" dirty="0">
                <a:solidFill>
                  <a:srgbClr val="6D6E6C"/>
                </a:solidFill>
              </a:rPr>
              <a:t> </a:t>
            </a:r>
            <a:r>
              <a:rPr lang="en-US" sz="2400" dirty="0" err="1">
                <a:solidFill>
                  <a:srgbClr val="6D6E6C"/>
                </a:solidFill>
              </a:rPr>
              <a:t>çıkarları</a:t>
            </a:r>
            <a:r>
              <a:rPr lang="en-US" sz="2400" dirty="0">
                <a:solidFill>
                  <a:srgbClr val="6D6E6C"/>
                </a:solidFill>
              </a:rPr>
              <a:t> </a:t>
            </a:r>
            <a:r>
              <a:rPr lang="en-US" sz="2400" dirty="0" err="1">
                <a:solidFill>
                  <a:srgbClr val="6D6E6C"/>
                </a:solidFill>
              </a:rPr>
              <a:t>paylaşmak</a:t>
            </a:r>
            <a:endParaRPr lang="en-US" sz="2400" dirty="0">
              <a:solidFill>
                <a:srgbClr val="6D6E6C"/>
              </a:solidFill>
            </a:endParaRPr>
          </a:p>
          <a:p>
            <a:pPr marL="342900" indent="-342900">
              <a:buClr>
                <a:srgbClr val="1BA19A"/>
              </a:buClr>
              <a:buFont typeface="Arial" panose="020B0604020202020204" pitchFamily="34" charset="0"/>
              <a:buChar char="•"/>
            </a:pPr>
            <a:r>
              <a:rPr lang="en-US" sz="2400" dirty="0" err="1">
                <a:solidFill>
                  <a:srgbClr val="6D6E6C"/>
                </a:solidFill>
              </a:rPr>
              <a:t>paylaşılan</a:t>
            </a:r>
            <a:r>
              <a:rPr lang="en-US" sz="2400" dirty="0">
                <a:solidFill>
                  <a:srgbClr val="6D6E6C"/>
                </a:solidFill>
              </a:rPr>
              <a:t> </a:t>
            </a:r>
            <a:r>
              <a:rPr lang="en-US" sz="2400" dirty="0" err="1">
                <a:solidFill>
                  <a:srgbClr val="6D6E6C"/>
                </a:solidFill>
              </a:rPr>
              <a:t>durumları</a:t>
            </a:r>
            <a:r>
              <a:rPr lang="en-US" sz="2400" dirty="0">
                <a:solidFill>
                  <a:srgbClr val="6D6E6C"/>
                </a:solidFill>
              </a:rPr>
              <a:t> </a:t>
            </a:r>
            <a:r>
              <a:rPr lang="en-US" sz="2400" dirty="0" err="1">
                <a:solidFill>
                  <a:srgbClr val="6D6E6C"/>
                </a:solidFill>
              </a:rPr>
              <a:t>iyileştirmeye</a:t>
            </a:r>
            <a:r>
              <a:rPr lang="en-US" sz="2400" dirty="0">
                <a:solidFill>
                  <a:srgbClr val="6D6E6C"/>
                </a:solidFill>
              </a:rPr>
              <a:t> </a:t>
            </a:r>
            <a:r>
              <a:rPr lang="en-US" sz="2400" dirty="0" err="1">
                <a:solidFill>
                  <a:srgbClr val="6D6E6C"/>
                </a:solidFill>
              </a:rPr>
              <a:t>çalışmak</a:t>
            </a:r>
            <a:endParaRPr lang="en-US" sz="2400" dirty="0">
              <a:solidFill>
                <a:srgbClr val="6D6E6C"/>
              </a:solidFill>
            </a:endParaRPr>
          </a:p>
          <a:p>
            <a:pPr marL="342900" indent="-342900">
              <a:buClr>
                <a:srgbClr val="1BA19A"/>
              </a:buClr>
              <a:buFont typeface="Arial" panose="020B0604020202020204" pitchFamily="34" charset="0"/>
              <a:buChar char="•"/>
            </a:pPr>
            <a:r>
              <a:rPr lang="en-US" sz="2400" dirty="0" err="1">
                <a:solidFill>
                  <a:srgbClr val="6D6E6C"/>
                </a:solidFill>
              </a:rPr>
              <a:t>ortak</a:t>
            </a:r>
            <a:r>
              <a:rPr lang="en-US" sz="2400" dirty="0">
                <a:solidFill>
                  <a:srgbClr val="6D6E6C"/>
                </a:solidFill>
              </a:rPr>
              <a:t> </a:t>
            </a:r>
            <a:r>
              <a:rPr lang="en-US" sz="2400" dirty="0" err="1">
                <a:solidFill>
                  <a:srgbClr val="6D6E6C"/>
                </a:solidFill>
              </a:rPr>
              <a:t>endişeleri</a:t>
            </a:r>
            <a:r>
              <a:rPr lang="en-US" sz="2400" dirty="0">
                <a:solidFill>
                  <a:srgbClr val="6D6E6C"/>
                </a:solidFill>
              </a:rPr>
              <a:t> </a:t>
            </a:r>
            <a:r>
              <a:rPr lang="en-US" sz="2400" dirty="0" err="1" smtClean="0">
                <a:solidFill>
                  <a:srgbClr val="6D6E6C"/>
                </a:solidFill>
              </a:rPr>
              <a:t>yansıtmak</a:t>
            </a:r>
            <a:endParaRPr lang="tr-TR" sz="2400" dirty="0" smtClean="0">
              <a:solidFill>
                <a:srgbClr val="6D6E6C"/>
              </a:solidFill>
            </a:endParaRPr>
          </a:p>
          <a:p>
            <a:pPr marL="342900" indent="-342900">
              <a:buClr>
                <a:srgbClr val="1BA19A"/>
              </a:buClr>
              <a:buFont typeface="Arial" panose="020B0604020202020204" pitchFamily="34" charset="0"/>
              <a:buChar char="•"/>
            </a:pPr>
            <a:endParaRPr lang="en-US" sz="2400" dirty="0">
              <a:solidFill>
                <a:srgbClr val="6D6E6C"/>
              </a:solidFill>
            </a:endParaRPr>
          </a:p>
          <a:p>
            <a:r>
              <a:rPr lang="en-US" sz="2400" dirty="0">
                <a:solidFill>
                  <a:srgbClr val="6D6E6C"/>
                </a:solidFill>
              </a:rPr>
              <a:t>Bu </a:t>
            </a:r>
            <a:r>
              <a:rPr lang="en-US" sz="2400" dirty="0" err="1">
                <a:solidFill>
                  <a:srgbClr val="6D6E6C"/>
                </a:solidFill>
              </a:rPr>
              <a:t>faaliyetler</a:t>
            </a:r>
            <a:r>
              <a:rPr lang="en-US" sz="2400" dirty="0">
                <a:solidFill>
                  <a:srgbClr val="6D6E6C"/>
                </a:solidFill>
              </a:rPr>
              <a:t> </a:t>
            </a:r>
            <a:r>
              <a:rPr lang="en-US" sz="2400" dirty="0" err="1">
                <a:solidFill>
                  <a:srgbClr val="6D6E6C"/>
                </a:solidFill>
              </a:rPr>
              <a:t>sıklıkla</a:t>
            </a:r>
            <a:r>
              <a:rPr lang="en-US" sz="2400" dirty="0">
                <a:solidFill>
                  <a:srgbClr val="6D6E6C"/>
                </a:solidFill>
              </a:rPr>
              <a:t> </a:t>
            </a:r>
            <a:r>
              <a:rPr lang="en-US" sz="2400" dirty="0" err="1">
                <a:solidFill>
                  <a:srgbClr val="6D6E6C"/>
                </a:solidFill>
              </a:rPr>
              <a:t>yerel</a:t>
            </a:r>
            <a:r>
              <a:rPr lang="en-US" sz="2400" dirty="0">
                <a:solidFill>
                  <a:srgbClr val="6D6E6C"/>
                </a:solidFill>
              </a:rPr>
              <a:t> </a:t>
            </a:r>
            <a:r>
              <a:rPr lang="en-US" sz="2400" dirty="0" err="1">
                <a:solidFill>
                  <a:srgbClr val="6D6E6C"/>
                </a:solidFill>
              </a:rPr>
              <a:t>olarak</a:t>
            </a:r>
            <a:r>
              <a:rPr lang="en-US" sz="2400" dirty="0">
                <a:solidFill>
                  <a:srgbClr val="6D6E6C"/>
                </a:solidFill>
              </a:rPr>
              <a:t> </a:t>
            </a:r>
            <a:r>
              <a:rPr lang="en-US" sz="2400" dirty="0" err="1">
                <a:solidFill>
                  <a:srgbClr val="6D6E6C"/>
                </a:solidFill>
              </a:rPr>
              <a:t>gerçekleştirilir</a:t>
            </a:r>
            <a:r>
              <a:rPr lang="en-US" sz="2400" dirty="0">
                <a:solidFill>
                  <a:srgbClr val="6D6E6C"/>
                </a:solidFill>
              </a:rPr>
              <a:t>, </a:t>
            </a:r>
            <a:r>
              <a:rPr lang="en-US" sz="2400" dirty="0" err="1">
                <a:solidFill>
                  <a:srgbClr val="6D6E6C"/>
                </a:solidFill>
              </a:rPr>
              <a:t>ancak</a:t>
            </a:r>
            <a:r>
              <a:rPr lang="en-US" sz="2400" dirty="0">
                <a:solidFill>
                  <a:srgbClr val="6D6E6C"/>
                </a:solidFill>
              </a:rPr>
              <a:t> </a:t>
            </a:r>
            <a:r>
              <a:rPr lang="en-US" sz="2400" i="1" dirty="0" err="1">
                <a:solidFill>
                  <a:srgbClr val="28AF95"/>
                </a:solidFill>
              </a:rPr>
              <a:t>etnik</a:t>
            </a:r>
            <a:r>
              <a:rPr lang="en-US" sz="2400" i="1" dirty="0">
                <a:solidFill>
                  <a:srgbClr val="28AF95"/>
                </a:solidFill>
              </a:rPr>
              <a:t> </a:t>
            </a:r>
            <a:r>
              <a:rPr lang="en-US" sz="2400" i="1" dirty="0" err="1">
                <a:solidFill>
                  <a:srgbClr val="28AF95"/>
                </a:solidFill>
              </a:rPr>
              <a:t>köken</a:t>
            </a:r>
            <a:r>
              <a:rPr lang="en-US" sz="2400" i="1" dirty="0">
                <a:solidFill>
                  <a:srgbClr val="28AF95"/>
                </a:solidFill>
              </a:rPr>
              <a:t>, </a:t>
            </a:r>
            <a:r>
              <a:rPr lang="en-US" sz="2400" i="1" dirty="0" err="1">
                <a:solidFill>
                  <a:srgbClr val="28AF95"/>
                </a:solidFill>
              </a:rPr>
              <a:t>yaş</a:t>
            </a:r>
            <a:r>
              <a:rPr lang="en-US" sz="2400" i="1" dirty="0">
                <a:solidFill>
                  <a:srgbClr val="28AF95"/>
                </a:solidFill>
              </a:rPr>
              <a:t>, </a:t>
            </a:r>
            <a:r>
              <a:rPr lang="en-US" sz="2400" i="1" dirty="0" err="1">
                <a:solidFill>
                  <a:srgbClr val="28AF95"/>
                </a:solidFill>
              </a:rPr>
              <a:t>cinsiyet</a:t>
            </a:r>
            <a:r>
              <a:rPr lang="en-US" sz="2400" i="1" dirty="0">
                <a:solidFill>
                  <a:srgbClr val="28AF95"/>
                </a:solidFill>
              </a:rPr>
              <a:t>, </a:t>
            </a:r>
            <a:r>
              <a:rPr lang="en-US" sz="2400" i="1" dirty="0" err="1">
                <a:solidFill>
                  <a:srgbClr val="28AF95"/>
                </a:solidFill>
              </a:rPr>
              <a:t>inanç</a:t>
            </a:r>
            <a:r>
              <a:rPr lang="en-US" sz="2400" i="1" dirty="0">
                <a:solidFill>
                  <a:srgbClr val="28AF95"/>
                </a:solidFill>
              </a:rPr>
              <a:t> </a:t>
            </a:r>
            <a:r>
              <a:rPr lang="en-US" sz="2400" dirty="0" err="1">
                <a:solidFill>
                  <a:srgbClr val="6D6E6C"/>
                </a:solidFill>
              </a:rPr>
              <a:t>veya</a:t>
            </a:r>
            <a:r>
              <a:rPr lang="en-US" sz="2400" dirty="0">
                <a:solidFill>
                  <a:srgbClr val="6D6E6C"/>
                </a:solidFill>
              </a:rPr>
              <a:t> </a:t>
            </a:r>
            <a:r>
              <a:rPr lang="en-US" sz="2400" dirty="0" err="1">
                <a:solidFill>
                  <a:srgbClr val="6D6E6C"/>
                </a:solidFill>
              </a:rPr>
              <a:t>insanların</a:t>
            </a:r>
            <a:r>
              <a:rPr lang="en-US" sz="2400" dirty="0">
                <a:solidFill>
                  <a:srgbClr val="6D6E6C"/>
                </a:solidFill>
              </a:rPr>
              <a:t> </a:t>
            </a:r>
            <a:r>
              <a:rPr lang="en-US" sz="2400" dirty="0" err="1">
                <a:solidFill>
                  <a:srgbClr val="6D6E6C"/>
                </a:solidFill>
              </a:rPr>
              <a:t>önemli</a:t>
            </a:r>
            <a:r>
              <a:rPr lang="en-US" sz="2400" dirty="0">
                <a:solidFill>
                  <a:srgbClr val="6D6E6C"/>
                </a:solidFill>
              </a:rPr>
              <a:t> </a:t>
            </a:r>
            <a:r>
              <a:rPr lang="en-US" sz="2400" dirty="0" err="1">
                <a:solidFill>
                  <a:srgbClr val="6D6E6C"/>
                </a:solidFill>
              </a:rPr>
              <a:t>gördüğü</a:t>
            </a:r>
            <a:r>
              <a:rPr lang="en-US" sz="2400" dirty="0">
                <a:solidFill>
                  <a:srgbClr val="6D6E6C"/>
                </a:solidFill>
              </a:rPr>
              <a:t> </a:t>
            </a:r>
            <a:r>
              <a:rPr lang="en-US" sz="2400" dirty="0" err="1">
                <a:solidFill>
                  <a:srgbClr val="6D6E6C"/>
                </a:solidFill>
              </a:rPr>
              <a:t>diğer</a:t>
            </a:r>
            <a:r>
              <a:rPr lang="en-US" sz="2400" dirty="0">
                <a:solidFill>
                  <a:srgbClr val="6D6E6C"/>
                </a:solidFill>
              </a:rPr>
              <a:t> </a:t>
            </a:r>
            <a:r>
              <a:rPr lang="en-US" sz="2400" dirty="0" err="1">
                <a:solidFill>
                  <a:srgbClr val="6D6E6C"/>
                </a:solidFill>
              </a:rPr>
              <a:t>faktörler</a:t>
            </a:r>
            <a:r>
              <a:rPr lang="en-US" sz="2400" dirty="0">
                <a:solidFill>
                  <a:srgbClr val="6D6E6C"/>
                </a:solidFill>
              </a:rPr>
              <a:t> </a:t>
            </a:r>
            <a:r>
              <a:rPr lang="en-US" sz="2400" dirty="0" err="1">
                <a:solidFill>
                  <a:srgbClr val="6D6E6C"/>
                </a:solidFill>
              </a:rPr>
              <a:t>gibi</a:t>
            </a:r>
            <a:r>
              <a:rPr lang="en-US" sz="2400" dirty="0">
                <a:solidFill>
                  <a:srgbClr val="6D6E6C"/>
                </a:solidFill>
              </a:rPr>
              <a:t> </a:t>
            </a:r>
            <a:r>
              <a:rPr lang="en-US" sz="2400" dirty="0" err="1">
                <a:solidFill>
                  <a:srgbClr val="6D6E6C"/>
                </a:solidFill>
              </a:rPr>
              <a:t>ortak</a:t>
            </a:r>
            <a:r>
              <a:rPr lang="en-US" sz="2400" dirty="0">
                <a:solidFill>
                  <a:srgbClr val="6D6E6C"/>
                </a:solidFill>
              </a:rPr>
              <a:t> </a:t>
            </a:r>
            <a:r>
              <a:rPr lang="en-US" sz="2400" dirty="0" err="1">
                <a:solidFill>
                  <a:srgbClr val="6D6E6C"/>
                </a:solidFill>
              </a:rPr>
              <a:t>ilgi</a:t>
            </a:r>
            <a:r>
              <a:rPr lang="en-US" sz="2400" dirty="0">
                <a:solidFill>
                  <a:srgbClr val="6D6E6C"/>
                </a:solidFill>
              </a:rPr>
              <a:t>, </a:t>
            </a:r>
            <a:r>
              <a:rPr lang="en-US" sz="2400" dirty="0" err="1">
                <a:solidFill>
                  <a:srgbClr val="6D6E6C"/>
                </a:solidFill>
              </a:rPr>
              <a:t>ihtiyaç</a:t>
            </a:r>
            <a:r>
              <a:rPr lang="en-US" sz="2400" dirty="0">
                <a:solidFill>
                  <a:srgbClr val="6D6E6C"/>
                </a:solidFill>
              </a:rPr>
              <a:t> </a:t>
            </a:r>
            <a:r>
              <a:rPr lang="en-US" sz="2400" dirty="0" err="1">
                <a:solidFill>
                  <a:srgbClr val="6D6E6C"/>
                </a:solidFill>
              </a:rPr>
              <a:t>veya</a:t>
            </a:r>
            <a:r>
              <a:rPr lang="en-US" sz="2400" dirty="0">
                <a:solidFill>
                  <a:srgbClr val="6D6E6C"/>
                </a:solidFill>
              </a:rPr>
              <a:t> </a:t>
            </a:r>
            <a:r>
              <a:rPr lang="en-US" sz="2400" dirty="0" err="1">
                <a:solidFill>
                  <a:srgbClr val="6D6E6C"/>
                </a:solidFill>
              </a:rPr>
              <a:t>kimliğin</a:t>
            </a:r>
            <a:r>
              <a:rPr lang="en-US" sz="2400" dirty="0">
                <a:solidFill>
                  <a:srgbClr val="6D6E6C"/>
                </a:solidFill>
              </a:rPr>
              <a:t> </a:t>
            </a:r>
            <a:r>
              <a:rPr lang="en-US" sz="2400" dirty="0" err="1">
                <a:solidFill>
                  <a:srgbClr val="6D6E6C"/>
                </a:solidFill>
              </a:rPr>
              <a:t>bir</a:t>
            </a:r>
            <a:r>
              <a:rPr lang="en-US" sz="2400" dirty="0">
                <a:solidFill>
                  <a:srgbClr val="6D6E6C"/>
                </a:solidFill>
              </a:rPr>
              <a:t> </a:t>
            </a:r>
            <a:r>
              <a:rPr lang="en-US" sz="2400" dirty="0" err="1">
                <a:solidFill>
                  <a:srgbClr val="6D6E6C"/>
                </a:solidFill>
              </a:rPr>
              <a:t>sonucu</a:t>
            </a:r>
            <a:r>
              <a:rPr lang="en-US" sz="2400" dirty="0">
                <a:solidFill>
                  <a:srgbClr val="6D6E6C"/>
                </a:solidFill>
              </a:rPr>
              <a:t> </a:t>
            </a:r>
            <a:r>
              <a:rPr lang="en-US" sz="2400" dirty="0" err="1">
                <a:solidFill>
                  <a:srgbClr val="6D6E6C"/>
                </a:solidFill>
              </a:rPr>
              <a:t>olarak</a:t>
            </a:r>
            <a:r>
              <a:rPr lang="en-US" sz="2400" dirty="0">
                <a:solidFill>
                  <a:srgbClr val="6D6E6C"/>
                </a:solidFill>
              </a:rPr>
              <a:t> </a:t>
            </a:r>
            <a:r>
              <a:rPr lang="en-US" sz="2400" dirty="0" err="1">
                <a:solidFill>
                  <a:srgbClr val="6D6E6C"/>
                </a:solidFill>
              </a:rPr>
              <a:t>ortaya</a:t>
            </a:r>
            <a:r>
              <a:rPr lang="en-US" sz="2400" dirty="0">
                <a:solidFill>
                  <a:srgbClr val="6D6E6C"/>
                </a:solidFill>
              </a:rPr>
              <a:t> </a:t>
            </a:r>
            <a:r>
              <a:rPr lang="en-US" sz="2400" dirty="0" err="1">
                <a:solidFill>
                  <a:srgbClr val="6D6E6C"/>
                </a:solidFill>
              </a:rPr>
              <a:t>çıkabilir</a:t>
            </a:r>
            <a:r>
              <a:rPr lang="en-US" sz="2400" dirty="0" smtClean="0">
                <a:solidFill>
                  <a:srgbClr val="6D6E6C"/>
                </a:solidFill>
              </a:rPr>
              <a:t>.</a:t>
            </a:r>
            <a:r>
              <a:rPr lang="tr-TR" sz="2400" dirty="0" smtClean="0">
                <a:solidFill>
                  <a:srgbClr val="6D6E6C"/>
                </a:solidFill>
              </a:rPr>
              <a:t> </a:t>
            </a:r>
            <a:endParaRPr lang="en-US" sz="2400" dirty="0">
              <a:solidFill>
                <a:srgbClr val="6D6E6C"/>
              </a:solidFill>
            </a:endParaRPr>
          </a:p>
        </p:txBody>
      </p:sp>
      <p:pic>
        <p:nvPicPr>
          <p:cNvPr id="4" name="Picture Placeholder 3"/>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l="24486" r="24486"/>
          <a:stretch>
            <a:fillRect/>
          </a:stretch>
        </p:blipFill>
        <p:spPr>
          <a:xfrm>
            <a:off x="6619875" y="0"/>
            <a:ext cx="5249863" cy="6858000"/>
          </a:xfrm>
        </p:spPr>
      </p:pic>
      <p:sp>
        <p:nvSpPr>
          <p:cNvPr id="7" name="Rectangle 6"/>
          <p:cNvSpPr/>
          <p:nvPr/>
        </p:nvSpPr>
        <p:spPr>
          <a:xfrm>
            <a:off x="6619875" y="6443667"/>
            <a:ext cx="5817115" cy="461665"/>
          </a:xfrm>
          <a:prstGeom prst="rect">
            <a:avLst/>
          </a:prstGeom>
        </p:spPr>
        <p:txBody>
          <a:bodyPr wrap="square">
            <a:spAutoFit/>
          </a:bodyPr>
          <a:lstStyle/>
          <a:p>
            <a:r>
              <a:rPr lang="hr-BA" sz="1200" dirty="0">
                <a:solidFill>
                  <a:schemeClr val="bg1"/>
                </a:solidFill>
              </a:rPr>
              <a:t>Kaynak: Topluluk Arabuluculuğu – Olumlu Topluluklar Oluşturmaya Yardım Etmek, </a:t>
            </a:r>
            <a:r>
              <a:rPr lang="tr-TR" sz="1200" dirty="0" smtClean="0">
                <a:solidFill>
                  <a:schemeClr val="bg1"/>
                </a:solidFill>
              </a:rPr>
              <a:t/>
            </a:r>
            <a:br>
              <a:rPr lang="tr-TR" sz="1200" dirty="0" smtClean="0">
                <a:solidFill>
                  <a:schemeClr val="bg1"/>
                </a:solidFill>
              </a:rPr>
            </a:br>
            <a:r>
              <a:rPr lang="hr-BA" sz="1200" dirty="0" smtClean="0">
                <a:solidFill>
                  <a:schemeClr val="bg1"/>
                </a:solidFill>
              </a:rPr>
              <a:t>SACRO</a:t>
            </a:r>
            <a:endParaRPr lang="en-US" sz="1200" dirty="0">
              <a:solidFill>
                <a:schemeClr val="bg1"/>
              </a:solidFill>
            </a:endParaRPr>
          </a:p>
        </p:txBody>
      </p:sp>
    </p:spTree>
    <p:extLst>
      <p:ext uri="{BB962C8B-B14F-4D97-AF65-F5344CB8AC3E}">
        <p14:creationId xmlns:p14="http://schemas.microsoft.com/office/powerpoint/2010/main" val="2548182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29"/>
          </p:nvPr>
        </p:nvSpPr>
        <p:spPr>
          <a:xfrm>
            <a:off x="10764" y="324029"/>
            <a:ext cx="12181236" cy="626076"/>
          </a:xfrm>
        </p:spPr>
        <p:txBody>
          <a:bodyPr>
            <a:normAutofit/>
          </a:bodyPr>
          <a:lstStyle/>
          <a:p>
            <a:r>
              <a:rPr lang="sv-SE" b="1" dirty="0">
                <a:solidFill>
                  <a:srgbClr val="28AF95"/>
                </a:solidFill>
              </a:rPr>
              <a:t>TOPLUM </a:t>
            </a:r>
            <a:r>
              <a:rPr lang="sv-SE" b="1" dirty="0" smtClean="0">
                <a:solidFill>
                  <a:srgbClr val="28AF95"/>
                </a:solidFill>
              </a:rPr>
              <a:t>DUYUSU</a:t>
            </a:r>
            <a:r>
              <a:rPr lang="tr-TR" b="1" dirty="0" smtClean="0">
                <a:solidFill>
                  <a:srgbClr val="28AF95"/>
                </a:solidFill>
              </a:rPr>
              <a:t>NDA</a:t>
            </a:r>
            <a:r>
              <a:rPr lang="sv-SE" b="1" dirty="0" smtClean="0">
                <a:solidFill>
                  <a:srgbClr val="28AF95"/>
                </a:solidFill>
              </a:rPr>
              <a:t> </a:t>
            </a:r>
            <a:r>
              <a:rPr lang="sv-SE" b="1" dirty="0">
                <a:solidFill>
                  <a:srgbClr val="28AF95"/>
                </a:solidFill>
              </a:rPr>
              <a:t>4 FAKTÖR VARDIR</a:t>
            </a:r>
            <a:endParaRPr lang="bs-Latn-BA" b="1" dirty="0">
              <a:solidFill>
                <a:srgbClr val="28AF95"/>
              </a:solidFill>
            </a:endParaRPr>
          </a:p>
        </p:txBody>
      </p:sp>
      <p:sp>
        <p:nvSpPr>
          <p:cNvPr id="12" name="Text Placeholder 2">
            <a:extLst>
              <a:ext uri="{FF2B5EF4-FFF2-40B4-BE49-F238E27FC236}">
                <a16:creationId xmlns:a16="http://schemas.microsoft.com/office/drawing/2014/main" xmlns="" id="{8CF32F0B-D2C8-45C0-B8DA-002E5DDB3C15}"/>
              </a:ext>
            </a:extLst>
          </p:cNvPr>
          <p:cNvSpPr>
            <a:spLocks noGrp="1"/>
          </p:cNvSpPr>
          <p:nvPr>
            <p:ph type="body" sz="quarter" idx="4294967295"/>
          </p:nvPr>
        </p:nvSpPr>
        <p:spPr>
          <a:xfrm>
            <a:off x="960574" y="4589334"/>
            <a:ext cx="2011624" cy="1636657"/>
          </a:xfrm>
          <a:prstGeom prst="rect">
            <a:avLst/>
          </a:prstGeom>
        </p:spPr>
        <p:txBody>
          <a:bodyPr/>
          <a:lstStyle/>
          <a:p>
            <a:pPr marL="0" indent="0" algn="ctr">
              <a:buNone/>
            </a:pPr>
            <a:r>
              <a:rPr lang="bs-Latn-BA" sz="2400" dirty="0">
                <a:solidFill>
                  <a:srgbClr val="1188A3"/>
                </a:solidFill>
              </a:rPr>
              <a:t>Aidiyet duygusu</a:t>
            </a:r>
            <a:endParaRPr lang="hr-BA" sz="2400" dirty="0">
              <a:solidFill>
                <a:srgbClr val="1188A3"/>
              </a:solidFill>
            </a:endParaRPr>
          </a:p>
        </p:txBody>
      </p:sp>
      <p:sp>
        <p:nvSpPr>
          <p:cNvPr id="13" name="Text Placeholder 2">
            <a:extLst>
              <a:ext uri="{FF2B5EF4-FFF2-40B4-BE49-F238E27FC236}">
                <a16:creationId xmlns:a16="http://schemas.microsoft.com/office/drawing/2014/main" xmlns="" id="{8CF32F0B-D2C8-45C0-B8DA-002E5DDB3C15}"/>
              </a:ext>
            </a:extLst>
          </p:cNvPr>
          <p:cNvSpPr>
            <a:spLocks noGrp="1"/>
          </p:cNvSpPr>
          <p:nvPr>
            <p:ph type="body" sz="quarter" idx="4294967295"/>
          </p:nvPr>
        </p:nvSpPr>
        <p:spPr>
          <a:xfrm>
            <a:off x="6404960" y="4671418"/>
            <a:ext cx="2011624" cy="1636657"/>
          </a:xfrm>
          <a:prstGeom prst="rect">
            <a:avLst/>
          </a:prstGeom>
        </p:spPr>
        <p:txBody>
          <a:bodyPr/>
          <a:lstStyle/>
          <a:p>
            <a:pPr marL="0" indent="0" algn="ctr">
              <a:buNone/>
            </a:pPr>
            <a:r>
              <a:rPr lang="bs-Latn-BA" sz="2400" dirty="0">
                <a:solidFill>
                  <a:srgbClr val="1BA19A"/>
                </a:solidFill>
              </a:rPr>
              <a:t>Önemli olma duygusu</a:t>
            </a:r>
            <a:endParaRPr lang="hr-BA" sz="2400" dirty="0">
              <a:solidFill>
                <a:srgbClr val="1BA19A"/>
              </a:solidFill>
            </a:endParaRPr>
          </a:p>
        </p:txBody>
      </p:sp>
      <p:sp>
        <p:nvSpPr>
          <p:cNvPr id="14" name="Text Placeholder 2">
            <a:extLst>
              <a:ext uri="{FF2B5EF4-FFF2-40B4-BE49-F238E27FC236}">
                <a16:creationId xmlns:a16="http://schemas.microsoft.com/office/drawing/2014/main" xmlns="" id="{8CF32F0B-D2C8-45C0-B8DA-002E5DDB3C15}"/>
              </a:ext>
            </a:extLst>
          </p:cNvPr>
          <p:cNvSpPr>
            <a:spLocks noGrp="1"/>
          </p:cNvSpPr>
          <p:nvPr>
            <p:ph type="body" sz="quarter" idx="4294967295"/>
          </p:nvPr>
        </p:nvSpPr>
        <p:spPr>
          <a:xfrm>
            <a:off x="3132124" y="4708449"/>
            <a:ext cx="2876640" cy="1636657"/>
          </a:xfrm>
          <a:prstGeom prst="rect">
            <a:avLst/>
          </a:prstGeom>
        </p:spPr>
        <p:txBody>
          <a:bodyPr>
            <a:normAutofit/>
          </a:bodyPr>
          <a:lstStyle/>
          <a:p>
            <a:pPr marL="0" lvl="0" indent="0" algn="ctr">
              <a:buNone/>
            </a:pPr>
            <a:r>
              <a:rPr lang="bs-Latn-BA" sz="2400" dirty="0">
                <a:solidFill>
                  <a:srgbClr val="1BA19A"/>
                </a:solidFill>
              </a:rPr>
              <a:t>Topluluğa katılarak katılımınız karşılığında bir şey </a:t>
            </a:r>
            <a:r>
              <a:rPr lang="bs-Latn-BA" sz="2400" dirty="0" smtClean="0">
                <a:solidFill>
                  <a:srgbClr val="1BA19A"/>
                </a:solidFill>
              </a:rPr>
              <a:t>alırsınız</a:t>
            </a:r>
            <a:endParaRPr lang="en-US" sz="2400" dirty="0">
              <a:solidFill>
                <a:srgbClr val="1BA19A"/>
              </a:solidFill>
            </a:endParaRPr>
          </a:p>
        </p:txBody>
      </p:sp>
      <p:sp>
        <p:nvSpPr>
          <p:cNvPr id="15" name="Text Placeholder 2">
            <a:extLst>
              <a:ext uri="{FF2B5EF4-FFF2-40B4-BE49-F238E27FC236}">
                <a16:creationId xmlns:a16="http://schemas.microsoft.com/office/drawing/2014/main" xmlns="" id="{8CF32F0B-D2C8-45C0-B8DA-002E5DDB3C15}"/>
              </a:ext>
            </a:extLst>
          </p:cNvPr>
          <p:cNvSpPr>
            <a:spLocks noGrp="1"/>
          </p:cNvSpPr>
          <p:nvPr>
            <p:ph type="body" sz="quarter" idx="4294967295"/>
          </p:nvPr>
        </p:nvSpPr>
        <p:spPr>
          <a:xfrm>
            <a:off x="8838367" y="4699697"/>
            <a:ext cx="2695365" cy="2036195"/>
          </a:xfrm>
          <a:prstGeom prst="rect">
            <a:avLst/>
          </a:prstGeom>
        </p:spPr>
        <p:txBody>
          <a:bodyPr>
            <a:normAutofit/>
          </a:bodyPr>
          <a:lstStyle/>
          <a:p>
            <a:pPr marL="0" lvl="0" indent="0" algn="ctr">
              <a:buNone/>
            </a:pPr>
            <a:r>
              <a:rPr lang="bs-Latn-BA" sz="2400" dirty="0">
                <a:solidFill>
                  <a:srgbClr val="92D050"/>
                </a:solidFill>
              </a:rPr>
              <a:t>Paylaşılan tarih veya deneyimler</a:t>
            </a:r>
            <a:endParaRPr lang="en-US" sz="2400" dirty="0">
              <a:solidFill>
                <a:srgbClr val="92D050"/>
              </a:solidFill>
            </a:endParaRPr>
          </a:p>
        </p:txBody>
      </p:sp>
      <p:pic>
        <p:nvPicPr>
          <p:cNvPr id="16" name="Graphic 4" descr="Social network with solid fill">
            <a:extLst>
              <a:ext uri="{FF2B5EF4-FFF2-40B4-BE49-F238E27FC236}">
                <a16:creationId xmlns:a16="http://schemas.microsoft.com/office/drawing/2014/main" xmlns="" id="{3B52542D-A104-4912-8205-730A4D71E9A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567926" y="1941724"/>
            <a:ext cx="1224114" cy="1224114"/>
          </a:xfrm>
          <a:prstGeom prst="rect">
            <a:avLst/>
          </a:prstGeom>
        </p:spPr>
      </p:pic>
      <p:pic>
        <p:nvPicPr>
          <p:cNvPr id="17" name="Graphic 5" descr="Group of people with solid fill">
            <a:extLst>
              <a:ext uri="{FF2B5EF4-FFF2-40B4-BE49-F238E27FC236}">
                <a16:creationId xmlns:a16="http://schemas.microsoft.com/office/drawing/2014/main" xmlns="" id="{82C6DC0F-81CA-4064-8063-A72572B8477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420840" y="1953468"/>
            <a:ext cx="1072730" cy="1072730"/>
          </a:xfrm>
          <a:prstGeom prst="rect">
            <a:avLst/>
          </a:prstGeom>
        </p:spPr>
      </p:pic>
      <p:pic>
        <p:nvPicPr>
          <p:cNvPr id="18" name="Graphic 6" descr="Customer review with solid fill">
            <a:extLst>
              <a:ext uri="{FF2B5EF4-FFF2-40B4-BE49-F238E27FC236}">
                <a16:creationId xmlns:a16="http://schemas.microsoft.com/office/drawing/2014/main" xmlns="" id="{DC7A8AD0-8380-4260-B30D-7ADEC1F6330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787821" y="1974080"/>
            <a:ext cx="1154093" cy="1154093"/>
          </a:xfrm>
          <a:prstGeom prst="rect">
            <a:avLst/>
          </a:prstGeom>
        </p:spPr>
      </p:pic>
      <p:sp>
        <p:nvSpPr>
          <p:cNvPr id="11" name="Text Placeholder 9"/>
          <p:cNvSpPr>
            <a:spLocks noGrp="1"/>
          </p:cNvSpPr>
          <p:nvPr>
            <p:ph type="body" sz="quarter" idx="29"/>
          </p:nvPr>
        </p:nvSpPr>
        <p:spPr>
          <a:xfrm>
            <a:off x="368773" y="4029562"/>
            <a:ext cx="3197875" cy="626076"/>
          </a:xfrm>
        </p:spPr>
        <p:txBody>
          <a:bodyPr>
            <a:normAutofit/>
          </a:bodyPr>
          <a:lstStyle/>
          <a:p>
            <a:r>
              <a:rPr lang="bs-Latn-BA" sz="2400" b="1" dirty="0">
                <a:solidFill>
                  <a:srgbClr val="1188A3"/>
                </a:solidFill>
              </a:rPr>
              <a:t>ÜYELİK</a:t>
            </a:r>
            <a:endParaRPr lang="bs-Latn-BA" sz="2400" b="1" dirty="0">
              <a:solidFill>
                <a:srgbClr val="1188A3"/>
              </a:solidFill>
            </a:endParaRPr>
          </a:p>
        </p:txBody>
      </p:sp>
      <p:sp>
        <p:nvSpPr>
          <p:cNvPr id="20" name="Text Placeholder 9"/>
          <p:cNvSpPr>
            <a:spLocks noGrp="1"/>
          </p:cNvSpPr>
          <p:nvPr>
            <p:ph type="body" sz="quarter" idx="29"/>
          </p:nvPr>
        </p:nvSpPr>
        <p:spPr>
          <a:xfrm>
            <a:off x="5811835" y="4008982"/>
            <a:ext cx="3197875" cy="626076"/>
          </a:xfrm>
        </p:spPr>
        <p:txBody>
          <a:bodyPr>
            <a:normAutofit/>
          </a:bodyPr>
          <a:lstStyle/>
          <a:p>
            <a:r>
              <a:rPr lang="tr-TR" sz="2400" b="1" dirty="0" smtClean="0">
                <a:solidFill>
                  <a:srgbClr val="28AF95"/>
                </a:solidFill>
              </a:rPr>
              <a:t>ETKİ</a:t>
            </a:r>
            <a:endParaRPr lang="bs-Latn-BA" sz="2400" b="1" dirty="0">
              <a:solidFill>
                <a:srgbClr val="28AF95"/>
              </a:solidFill>
            </a:endParaRPr>
          </a:p>
        </p:txBody>
      </p:sp>
      <p:sp>
        <p:nvSpPr>
          <p:cNvPr id="21" name="Text Placeholder 9"/>
          <p:cNvSpPr>
            <a:spLocks noGrp="1"/>
          </p:cNvSpPr>
          <p:nvPr>
            <p:ph type="body" sz="quarter" idx="29"/>
          </p:nvPr>
        </p:nvSpPr>
        <p:spPr>
          <a:xfrm>
            <a:off x="3132124" y="3976751"/>
            <a:ext cx="3197875" cy="472799"/>
          </a:xfrm>
        </p:spPr>
        <p:txBody>
          <a:bodyPr>
            <a:noAutofit/>
          </a:bodyPr>
          <a:lstStyle/>
          <a:p>
            <a:pPr>
              <a:lnSpc>
                <a:spcPct val="100000"/>
              </a:lnSpc>
            </a:pPr>
            <a:r>
              <a:rPr lang="bs-Latn-BA" sz="2400" b="1" dirty="0">
                <a:solidFill>
                  <a:srgbClr val="1BA19A"/>
                </a:solidFill>
              </a:rPr>
              <a:t>İHTİYAÇLARIN KARŞILANMASI</a:t>
            </a:r>
            <a:endParaRPr lang="bs-Latn-BA" sz="2400" b="1" dirty="0">
              <a:solidFill>
                <a:srgbClr val="1BA19A"/>
              </a:solidFill>
            </a:endParaRPr>
          </a:p>
        </p:txBody>
      </p:sp>
      <p:sp>
        <p:nvSpPr>
          <p:cNvPr id="22" name="Text Placeholder 9"/>
          <p:cNvSpPr>
            <a:spLocks noGrp="1"/>
          </p:cNvSpPr>
          <p:nvPr>
            <p:ph type="body" sz="quarter" idx="29"/>
          </p:nvPr>
        </p:nvSpPr>
        <p:spPr>
          <a:xfrm>
            <a:off x="8575186" y="4008982"/>
            <a:ext cx="3197875" cy="374821"/>
          </a:xfrm>
        </p:spPr>
        <p:txBody>
          <a:bodyPr>
            <a:noAutofit/>
          </a:bodyPr>
          <a:lstStyle/>
          <a:p>
            <a:r>
              <a:rPr lang="bs-Latn-BA" sz="2400" b="1" dirty="0">
                <a:solidFill>
                  <a:srgbClr val="92D050"/>
                </a:solidFill>
              </a:rPr>
              <a:t>PAYLAŞILAN DUYGUSAL BAĞLANTI</a:t>
            </a:r>
            <a:endParaRPr lang="bs-Latn-BA" sz="2400" b="1" dirty="0">
              <a:solidFill>
                <a:srgbClr val="92D050"/>
              </a:solidFill>
            </a:endParaRPr>
          </a:p>
        </p:txBody>
      </p:sp>
      <p:pic>
        <p:nvPicPr>
          <p:cNvPr id="5" name="Graphic 5" descr="Meeting with solid fill">
            <a:extLst>
              <a:ext uri="{FF2B5EF4-FFF2-40B4-BE49-F238E27FC236}">
                <a16:creationId xmlns:a16="http://schemas.microsoft.com/office/drawing/2014/main" xmlns="" id="{0DC6C0B5-89BC-4945-A52E-1BDA3EBBFD4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123980" y="1916017"/>
            <a:ext cx="1153098" cy="1162279"/>
          </a:xfrm>
          <a:prstGeom prst="rect">
            <a:avLst/>
          </a:prstGeom>
        </p:spPr>
      </p:pic>
    </p:spTree>
    <p:extLst>
      <p:ext uri="{BB962C8B-B14F-4D97-AF65-F5344CB8AC3E}">
        <p14:creationId xmlns:p14="http://schemas.microsoft.com/office/powerpoint/2010/main" val="24063133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f8808f8-a511-4eb5-9e86-f68bebd3f88c" xsi:nil="true"/>
    <lcf76f155ced4ddcb4097134ff3c332f xmlns="38045295-bd74-4cd3-a7d9-71d48166439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F4055BFBAA2854DB89008A8E0909E44" ma:contentTypeVersion="15" ma:contentTypeDescription="Create a new document." ma:contentTypeScope="" ma:versionID="0681a7f2dba7248d5ccd6dac3e7efe3e">
  <xsd:schema xmlns:xsd="http://www.w3.org/2001/XMLSchema" xmlns:xs="http://www.w3.org/2001/XMLSchema" xmlns:p="http://schemas.microsoft.com/office/2006/metadata/properties" xmlns:ns2="38045295-bd74-4cd3-a7d9-71d48166439b" xmlns:ns3="df8808f8-a511-4eb5-9e86-f68bebd3f88c" xmlns:ns4="7fcfe124-09e9-4f3d-944d-b45948808bd7" targetNamespace="http://schemas.microsoft.com/office/2006/metadata/properties" ma:root="true" ma:fieldsID="c1ca9305f151dcab0599f568dac880df" ns2:_="" ns3:_="" ns4:_="">
    <xsd:import namespace="38045295-bd74-4cd3-a7d9-71d48166439b"/>
    <xsd:import namespace="df8808f8-a511-4eb5-9e86-f68bebd3f88c"/>
    <xsd:import namespace="7fcfe124-09e9-4f3d-944d-b45948808bd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045295-bd74-4cd3-a7d9-71d4816643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4c7f1cd-3441-4252-b5a9-d6dec0dca5c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f8808f8-a511-4eb5-9e86-f68bebd3f88c"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c7337a9-40b0-4365-a291-d6faa0bd03df}" ma:internalName="TaxCatchAll" ma:showField="CatchAllData" ma:web="7fcfe124-09e9-4f3d-944d-b45948808bd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fcfe124-09e9-4f3d-944d-b45948808bd7"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85541A-3AF2-4153-BCF3-2E17BC45E022}">
  <ds:schemaRefs>
    <ds:schemaRef ds:uri="http://schemas.microsoft.com/sharepoint/v3/contenttype/forms"/>
  </ds:schemaRefs>
</ds:datastoreItem>
</file>

<file path=customXml/itemProps2.xml><?xml version="1.0" encoding="utf-8"?>
<ds:datastoreItem xmlns:ds="http://schemas.openxmlformats.org/officeDocument/2006/customXml" ds:itemID="{B6DA209D-83F4-4F42-BE8E-50DA7C86EC09}">
  <ds:schemaRefs>
    <ds:schemaRef ds:uri="http://purl.org/dc/dcmitype/"/>
    <ds:schemaRef ds:uri="http://purl.org/dc/terms/"/>
    <ds:schemaRef ds:uri="38045295-bd74-4cd3-a7d9-71d48166439b"/>
    <ds:schemaRef ds:uri="http://schemas.microsoft.com/office/2006/documentManagement/types"/>
    <ds:schemaRef ds:uri="http://purl.org/dc/elements/1.1/"/>
    <ds:schemaRef ds:uri="7fcfe124-09e9-4f3d-944d-b45948808bd7"/>
    <ds:schemaRef ds:uri="http://schemas.openxmlformats.org/package/2006/metadata/core-properties"/>
    <ds:schemaRef ds:uri="http://schemas.microsoft.com/office/2006/metadata/properties"/>
    <ds:schemaRef ds:uri="http://schemas.microsoft.com/office/infopath/2007/PartnerControls"/>
    <ds:schemaRef ds:uri="df8808f8-a511-4eb5-9e86-f68bebd3f88c"/>
    <ds:schemaRef ds:uri="http://www.w3.org/XML/1998/namespace"/>
  </ds:schemaRefs>
</ds:datastoreItem>
</file>

<file path=customXml/itemProps3.xml><?xml version="1.0" encoding="utf-8"?>
<ds:datastoreItem xmlns:ds="http://schemas.openxmlformats.org/officeDocument/2006/customXml" ds:itemID="{F6C17E29-9F35-4860-9FFE-D5E799FC9B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045295-bd74-4cd3-a7d9-71d48166439b"/>
    <ds:schemaRef ds:uri="df8808f8-a511-4eb5-9e86-f68bebd3f88c"/>
    <ds:schemaRef ds:uri="7fcfe124-09e9-4f3d-944d-b45948808b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342</TotalTime>
  <Words>3709</Words>
  <Application>Microsoft Office PowerPoint</Application>
  <PresentationFormat>Geniş ekran</PresentationFormat>
  <Paragraphs>543</Paragraphs>
  <Slides>63</Slides>
  <Notes>0</Notes>
  <HiddenSlides>0</HiddenSlides>
  <MMClips>1</MMClips>
  <ScaleCrop>false</ScaleCrop>
  <HeadingPairs>
    <vt:vector size="6" baseType="variant">
      <vt:variant>
        <vt:lpstr>Kullanılan Yazı Tipleri</vt:lpstr>
      </vt:variant>
      <vt:variant>
        <vt:i4>13</vt:i4>
      </vt:variant>
      <vt:variant>
        <vt:lpstr>Tema</vt:lpstr>
      </vt:variant>
      <vt:variant>
        <vt:i4>25</vt:i4>
      </vt:variant>
      <vt:variant>
        <vt:lpstr>Slayt Başlıkları</vt:lpstr>
      </vt:variant>
      <vt:variant>
        <vt:i4>63</vt:i4>
      </vt:variant>
    </vt:vector>
  </HeadingPairs>
  <TitlesOfParts>
    <vt:vector size="101" baseType="lpstr">
      <vt:lpstr>Arial Unicode MS</vt:lpstr>
      <vt:lpstr>Arial</vt:lpstr>
      <vt:lpstr>Calibri</vt:lpstr>
      <vt:lpstr>Calibri Light</vt:lpstr>
      <vt:lpstr>Geneva</vt:lpstr>
      <vt:lpstr>Lato Medium</vt:lpstr>
      <vt:lpstr>Lato Regular</vt:lpstr>
      <vt:lpstr>Montserrat</vt:lpstr>
      <vt:lpstr>Montserrat Light</vt:lpstr>
      <vt:lpstr>Quattrocento Sans</vt:lpstr>
      <vt:lpstr>Symbol</vt:lpstr>
      <vt:lpstr>Times New Roman</vt:lpstr>
      <vt:lpstr>Wingdings</vt:lpstr>
      <vt:lpstr>Office Theme</vt:lpstr>
      <vt:lpstr>1_Office Theme</vt:lpstr>
      <vt:lpstr>20_Office Theme</vt:lpstr>
      <vt:lpstr>2_Office Theme</vt:lpstr>
      <vt:lpstr>3_Office Theme</vt:lpstr>
      <vt:lpstr>4_Office Theme</vt:lpstr>
      <vt:lpstr>5_Office Theme</vt:lpstr>
      <vt:lpstr>8_Office Theme</vt:lpstr>
      <vt:lpstr>9_Office Theme</vt:lpstr>
      <vt:lpstr>10_Office Theme</vt:lpstr>
      <vt:lpstr>12_Office Theme</vt:lpstr>
      <vt:lpstr>14_Office Theme</vt:lpstr>
      <vt:lpstr>15_Office Theme</vt:lpstr>
      <vt:lpstr>16_Office Theme</vt:lpstr>
      <vt:lpstr>13_Office Theme</vt:lpstr>
      <vt:lpstr>17_Office Theme</vt:lpstr>
      <vt:lpstr>18_Office Theme</vt:lpstr>
      <vt:lpstr>19_Office Theme</vt:lpstr>
      <vt:lpstr>21_Office Theme</vt:lpstr>
      <vt:lpstr>22_Office Theme</vt:lpstr>
      <vt:lpstr>23_Office Theme</vt:lpstr>
      <vt:lpstr>24_Office Theme</vt:lpstr>
      <vt:lpstr>25_Office Theme</vt:lpstr>
      <vt:lpstr>26_Office Theme</vt:lpstr>
      <vt:lpstr>27_Office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hasan habes</dc:creator>
  <cp:lastModifiedBy>Asus-Pc</cp:lastModifiedBy>
  <cp:revision>404</cp:revision>
  <dcterms:created xsi:type="dcterms:W3CDTF">2021-09-01T06:56:32Z</dcterms:created>
  <dcterms:modified xsi:type="dcterms:W3CDTF">2022-10-17T12:45:56Z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0x0101008F4055BFBAA2854DB89008A8E0909E44</vt:lpwstr>
  </property>
  <property fmtid="{D5CDD505-2E9C-101B-9397-08002B2CF9AE}" pid="3" name="MediaServiceImageTags">
    <vt:lpwstr/>
  </property>
</Properties>
</file>