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2"/>
  </p:notesMasterIdLst>
  <p:handoutMasterIdLst>
    <p:handoutMasterId r:id="rId63"/>
  </p:handoutMasterIdLst>
  <p:sldIdLst>
    <p:sldId id="4286" r:id="rId5"/>
    <p:sldId id="4457" r:id="rId6"/>
    <p:sldId id="4270" r:id="rId7"/>
    <p:sldId id="4273" r:id="rId8"/>
    <p:sldId id="4438" r:id="rId9"/>
    <p:sldId id="4417" r:id="rId10"/>
    <p:sldId id="351" r:id="rId11"/>
    <p:sldId id="4444" r:id="rId12"/>
    <p:sldId id="674" r:id="rId13"/>
    <p:sldId id="572" r:id="rId14"/>
    <p:sldId id="4394" r:id="rId15"/>
    <p:sldId id="4306" r:id="rId16"/>
    <p:sldId id="4443" r:id="rId17"/>
    <p:sldId id="4442" r:id="rId18"/>
    <p:sldId id="685" r:id="rId19"/>
    <p:sldId id="4276" r:id="rId20"/>
    <p:sldId id="676" r:id="rId21"/>
    <p:sldId id="681" r:id="rId22"/>
    <p:sldId id="680" r:id="rId23"/>
    <p:sldId id="4445" r:id="rId24"/>
    <p:sldId id="578" r:id="rId25"/>
    <p:sldId id="4456" r:id="rId26"/>
    <p:sldId id="4293" r:id="rId27"/>
    <p:sldId id="671" r:id="rId28"/>
    <p:sldId id="692" r:id="rId29"/>
    <p:sldId id="4446" r:id="rId30"/>
    <p:sldId id="4290" r:id="rId31"/>
    <p:sldId id="4448" r:id="rId32"/>
    <p:sldId id="4450" r:id="rId33"/>
    <p:sldId id="261" r:id="rId34"/>
    <p:sldId id="693" r:id="rId35"/>
    <p:sldId id="4451" r:id="rId36"/>
    <p:sldId id="4389" r:id="rId37"/>
    <p:sldId id="689" r:id="rId38"/>
    <p:sldId id="690" r:id="rId39"/>
    <p:sldId id="4452" r:id="rId40"/>
    <p:sldId id="259" r:id="rId41"/>
    <p:sldId id="691" r:id="rId42"/>
    <p:sldId id="585" r:id="rId43"/>
    <p:sldId id="683" r:id="rId44"/>
    <p:sldId id="686" r:id="rId45"/>
    <p:sldId id="687" r:id="rId46"/>
    <p:sldId id="4334" r:id="rId47"/>
    <p:sldId id="264" r:id="rId48"/>
    <p:sldId id="4347" r:id="rId49"/>
    <p:sldId id="4411" r:id="rId50"/>
    <p:sldId id="4410" r:id="rId51"/>
    <p:sldId id="4421" r:id="rId52"/>
    <p:sldId id="4414" r:id="rId53"/>
    <p:sldId id="4413" r:id="rId54"/>
    <p:sldId id="4291" r:id="rId55"/>
    <p:sldId id="4274" r:id="rId56"/>
    <p:sldId id="4351" r:id="rId57"/>
    <p:sldId id="4454" r:id="rId58"/>
    <p:sldId id="4455" r:id="rId59"/>
    <p:sldId id="262" r:id="rId60"/>
    <p:sldId id="4385"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646A2A-5463-31BB-24B8-887E45DDAF69}" name="Orla Casey" initials="OC" userId="S::orla@momentumconsulting.ie::ee9f56f0-43a2-47ae-a5b8-d4a7d2f5cec3" providerId="AD"/>
  <p188:author id="{1730F8CA-58E2-6FF7-1E7F-3B31EDFE17D5}" name="Anette Bengs" initials="AB" userId="S::anette.bengs@abo.fi::8438849d-b7fa-4a4a-92d9-09fec011e2a7" providerId="AD"/>
  <p188:author id="{ECD016D1-288D-A259-D4B6-D0F736265026}" name="Julie Wietrich" initials="JW" userId="S::julie.wietrich_eucen.eu#ext#@abofi.onmicrosoft.com::3fcd3b74-459f-498e-b8eb-4d1c560b265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hasan habes" initials="hh" lastIdx="1" clrIdx="0">
    <p:extLst>
      <p:ext uri="{19B8F6BF-5375-455C-9EA6-DF929625EA0E}">
        <p15:presenceInfo xmlns:p15="http://schemas.microsoft.com/office/powerpoint/2012/main" userId="7eca8c8f952415c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5E5E"/>
    <a:srgbClr val="1188A3"/>
    <a:srgbClr val="28AF95"/>
    <a:srgbClr val="6D6E6C"/>
    <a:srgbClr val="7F7F7F"/>
    <a:srgbClr val="92D050"/>
    <a:srgbClr val="D7CBB3"/>
    <a:srgbClr val="808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29" y="8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handoutMaster" Target="handoutMasters/handoutMaster1.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commentAuthors" Target="commentAuthors.xml"/><Relationship Id="rId69" Type="http://schemas.microsoft.com/office/2018/10/relationships/authors" Target="author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22495F5-C21E-48D1-B328-FE728BBD2CF6}"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en-US"/>
        </a:p>
      </dgm:t>
    </dgm:pt>
    <dgm:pt modelId="{575A5E06-6247-42AD-98FA-C221566DA71E}">
      <dgm:prSet phldrT="[Text]"/>
      <dgm:spPr/>
      <dgm:t>
        <a:bodyPr/>
        <a:lstStyle/>
        <a:p>
          <a:r>
            <a:rPr lang="en-US" b="0" dirty="0">
              <a:effectLst/>
              <a:latin typeface="Calibri" panose="020F0502020204030204" pitchFamily="34" charset="0"/>
              <a:ea typeface="Calibri" panose="020F0502020204030204" pitchFamily="34" charset="0"/>
              <a:cs typeface="Times New Roman" panose="02020603050405020304" pitchFamily="18" charset="0"/>
            </a:rPr>
            <a:t>SWOT</a:t>
          </a:r>
          <a:endParaRPr lang="en-US" dirty="0"/>
        </a:p>
      </dgm:t>
    </dgm:pt>
    <dgm:pt modelId="{CAE7FE03-481B-401F-9023-F4568E161221}" type="parTrans" cxnId="{B8D0FCC8-1DD4-4CDC-899A-2B22447A260D}">
      <dgm:prSet/>
      <dgm:spPr/>
      <dgm:t>
        <a:bodyPr/>
        <a:lstStyle/>
        <a:p>
          <a:endParaRPr lang="en-US"/>
        </a:p>
      </dgm:t>
    </dgm:pt>
    <dgm:pt modelId="{A1E94707-9F39-4B54-9CA2-24919866B981}" type="sibTrans" cxnId="{B8D0FCC8-1DD4-4CDC-899A-2B22447A260D}">
      <dgm:prSet/>
      <dgm:spPr/>
      <dgm:t>
        <a:bodyPr/>
        <a:lstStyle/>
        <a:p>
          <a:endParaRPr lang="en-US"/>
        </a:p>
      </dgm:t>
    </dgm:pt>
    <dgm:pt modelId="{715F46B1-7311-4F2B-B272-477E4689F210}">
      <dgm:prSet phldrT="[Text]" phldr="1"/>
      <dgm:spPr/>
      <dgm:t>
        <a:bodyPr/>
        <a:lstStyle/>
        <a:p>
          <a:endParaRPr lang="en-US"/>
        </a:p>
      </dgm:t>
    </dgm:pt>
    <dgm:pt modelId="{5AF5D05C-9805-4C3D-85A6-79E452AFD429}" type="parTrans" cxnId="{F66485A0-211D-426E-9C6E-B9B0C5085A99}">
      <dgm:prSet/>
      <dgm:spPr/>
      <dgm:t>
        <a:bodyPr/>
        <a:lstStyle/>
        <a:p>
          <a:endParaRPr lang="en-US"/>
        </a:p>
      </dgm:t>
    </dgm:pt>
    <dgm:pt modelId="{447B02AD-EF55-4BA6-BB15-63602EC16036}" type="sibTrans" cxnId="{F66485A0-211D-426E-9C6E-B9B0C5085A99}">
      <dgm:prSet/>
      <dgm:spPr/>
      <dgm:t>
        <a:bodyPr/>
        <a:lstStyle/>
        <a:p>
          <a:endParaRPr lang="en-US"/>
        </a:p>
      </dgm:t>
    </dgm:pt>
    <dgm:pt modelId="{105B8DBA-F450-403C-B4C9-569E0B313AE8}">
      <dgm:prSet phldrT="[Text]" phldr="1"/>
      <dgm:spPr/>
      <dgm:t>
        <a:bodyPr/>
        <a:lstStyle/>
        <a:p>
          <a:endParaRPr lang="en-US" dirty="0"/>
        </a:p>
      </dgm:t>
    </dgm:pt>
    <dgm:pt modelId="{65F20730-3AB0-4713-8FA9-03E5F6EDDC64}" type="parTrans" cxnId="{83821886-6E8A-455F-AFDF-5C90FD0DD5AF}">
      <dgm:prSet/>
      <dgm:spPr/>
      <dgm:t>
        <a:bodyPr/>
        <a:lstStyle/>
        <a:p>
          <a:endParaRPr lang="en-US"/>
        </a:p>
      </dgm:t>
    </dgm:pt>
    <dgm:pt modelId="{537ECA3C-8C86-4ECE-9F1D-456088353F0D}" type="sibTrans" cxnId="{83821886-6E8A-455F-AFDF-5C90FD0DD5AF}">
      <dgm:prSet/>
      <dgm:spPr/>
      <dgm:t>
        <a:bodyPr/>
        <a:lstStyle/>
        <a:p>
          <a:endParaRPr lang="en-US"/>
        </a:p>
      </dgm:t>
    </dgm:pt>
    <dgm:pt modelId="{6F2D629C-BAF2-4002-9309-0FA1DE8DA250}">
      <dgm:prSet phldrT="[Text]" phldr="1"/>
      <dgm:spPr/>
      <dgm:t>
        <a:bodyPr/>
        <a:lstStyle/>
        <a:p>
          <a:endParaRPr lang="en-US"/>
        </a:p>
      </dgm:t>
    </dgm:pt>
    <dgm:pt modelId="{7DC92E70-4548-4546-8BA9-2775B12C515F}" type="parTrans" cxnId="{AFD6F432-C0AC-4941-8242-7AA562FD56FC}">
      <dgm:prSet/>
      <dgm:spPr/>
      <dgm:t>
        <a:bodyPr/>
        <a:lstStyle/>
        <a:p>
          <a:endParaRPr lang="en-US"/>
        </a:p>
      </dgm:t>
    </dgm:pt>
    <dgm:pt modelId="{7D259C45-E132-4B1A-9379-48A63B424DCA}" type="sibTrans" cxnId="{AFD6F432-C0AC-4941-8242-7AA562FD56FC}">
      <dgm:prSet/>
      <dgm:spPr/>
      <dgm:t>
        <a:bodyPr/>
        <a:lstStyle/>
        <a:p>
          <a:endParaRPr lang="en-US"/>
        </a:p>
      </dgm:t>
    </dgm:pt>
    <dgm:pt modelId="{D32DA95A-DAFB-4FE8-8DB2-76E9557D0212}" type="pres">
      <dgm:prSet presAssocID="{922495F5-C21E-48D1-B328-FE728BBD2CF6}" presName="diagram" presStyleCnt="0">
        <dgm:presLayoutVars>
          <dgm:chMax val="1"/>
          <dgm:dir/>
          <dgm:animLvl val="ctr"/>
          <dgm:resizeHandles val="exact"/>
        </dgm:presLayoutVars>
      </dgm:prSet>
      <dgm:spPr/>
      <dgm:t>
        <a:bodyPr/>
        <a:lstStyle/>
        <a:p>
          <a:endParaRPr lang="tr-TR"/>
        </a:p>
      </dgm:t>
    </dgm:pt>
    <dgm:pt modelId="{5F0CE608-7E66-4448-A9F0-835C8A4FED57}" type="pres">
      <dgm:prSet presAssocID="{922495F5-C21E-48D1-B328-FE728BBD2CF6}" presName="matrix" presStyleCnt="0"/>
      <dgm:spPr/>
    </dgm:pt>
    <dgm:pt modelId="{BC525C44-E7FD-4AA2-9475-8D341BA537D2}" type="pres">
      <dgm:prSet presAssocID="{922495F5-C21E-48D1-B328-FE728BBD2CF6}" presName="tile1" presStyleLbl="node1" presStyleIdx="0" presStyleCnt="4" custLinFactNeighborY="0"/>
      <dgm:spPr/>
    </dgm:pt>
    <dgm:pt modelId="{A4DBF1F2-3FCF-47ED-87CF-AC059CF56C8B}" type="pres">
      <dgm:prSet presAssocID="{922495F5-C21E-48D1-B328-FE728BBD2CF6}" presName="tile1text" presStyleLbl="node1" presStyleIdx="0" presStyleCnt="4">
        <dgm:presLayoutVars>
          <dgm:chMax val="0"/>
          <dgm:chPref val="0"/>
          <dgm:bulletEnabled val="1"/>
        </dgm:presLayoutVars>
      </dgm:prSet>
      <dgm:spPr/>
    </dgm:pt>
    <dgm:pt modelId="{B0440BF5-71C4-4D9A-8C62-14B98BC717E7}" type="pres">
      <dgm:prSet presAssocID="{922495F5-C21E-48D1-B328-FE728BBD2CF6}" presName="tile2" presStyleLbl="node1" presStyleIdx="1" presStyleCnt="4" custLinFactNeighborX="0" custLinFactNeighborY="-1409"/>
      <dgm:spPr/>
    </dgm:pt>
    <dgm:pt modelId="{08A97235-E0D8-4A36-8394-D49B98734A73}" type="pres">
      <dgm:prSet presAssocID="{922495F5-C21E-48D1-B328-FE728BBD2CF6}" presName="tile2text" presStyleLbl="node1" presStyleIdx="1" presStyleCnt="4">
        <dgm:presLayoutVars>
          <dgm:chMax val="0"/>
          <dgm:chPref val="0"/>
          <dgm:bulletEnabled val="1"/>
        </dgm:presLayoutVars>
      </dgm:prSet>
      <dgm:spPr/>
    </dgm:pt>
    <dgm:pt modelId="{EA11AE25-BCB7-4304-925A-DA0D4AC664D2}" type="pres">
      <dgm:prSet presAssocID="{922495F5-C21E-48D1-B328-FE728BBD2CF6}" presName="tile3" presStyleLbl="node1" presStyleIdx="2" presStyleCnt="4" custLinFactNeighborY="2613"/>
      <dgm:spPr/>
    </dgm:pt>
    <dgm:pt modelId="{20A9FB5C-F365-4E85-ADE8-24EE25592322}" type="pres">
      <dgm:prSet presAssocID="{922495F5-C21E-48D1-B328-FE728BBD2CF6}" presName="tile3text" presStyleLbl="node1" presStyleIdx="2" presStyleCnt="4">
        <dgm:presLayoutVars>
          <dgm:chMax val="0"/>
          <dgm:chPref val="0"/>
          <dgm:bulletEnabled val="1"/>
        </dgm:presLayoutVars>
      </dgm:prSet>
      <dgm:spPr/>
    </dgm:pt>
    <dgm:pt modelId="{71896242-9209-496F-A0BC-237BAC124EB4}" type="pres">
      <dgm:prSet presAssocID="{922495F5-C21E-48D1-B328-FE728BBD2CF6}" presName="tile4" presStyleLbl="node1" presStyleIdx="3" presStyleCnt="4" custLinFactNeighborX="827" custLinFactNeighborY="-950"/>
      <dgm:spPr/>
    </dgm:pt>
    <dgm:pt modelId="{F768AFD0-4E91-45B2-9373-5A97F572F115}" type="pres">
      <dgm:prSet presAssocID="{922495F5-C21E-48D1-B328-FE728BBD2CF6}" presName="tile4text" presStyleLbl="node1" presStyleIdx="3" presStyleCnt="4">
        <dgm:presLayoutVars>
          <dgm:chMax val="0"/>
          <dgm:chPref val="0"/>
          <dgm:bulletEnabled val="1"/>
        </dgm:presLayoutVars>
      </dgm:prSet>
      <dgm:spPr/>
    </dgm:pt>
    <dgm:pt modelId="{F7B3E204-7032-4586-9703-D01F07A7FEF1}" type="pres">
      <dgm:prSet presAssocID="{922495F5-C21E-48D1-B328-FE728BBD2CF6}" presName="centerTile" presStyleLbl="fgShp" presStyleIdx="0" presStyleCnt="1" custScaleX="68173" custScaleY="38371" custLinFactNeighborY="10443">
        <dgm:presLayoutVars>
          <dgm:chMax val="0"/>
          <dgm:chPref val="0"/>
        </dgm:presLayoutVars>
      </dgm:prSet>
      <dgm:spPr/>
      <dgm:t>
        <a:bodyPr/>
        <a:lstStyle/>
        <a:p>
          <a:endParaRPr lang="tr-TR"/>
        </a:p>
      </dgm:t>
    </dgm:pt>
  </dgm:ptLst>
  <dgm:cxnLst>
    <dgm:cxn modelId="{B8D0FCC8-1DD4-4CDC-899A-2B22447A260D}" srcId="{922495F5-C21E-48D1-B328-FE728BBD2CF6}" destId="{575A5E06-6247-42AD-98FA-C221566DA71E}" srcOrd="0" destOrd="0" parTransId="{CAE7FE03-481B-401F-9023-F4568E161221}" sibTransId="{A1E94707-9F39-4B54-9CA2-24919866B981}"/>
    <dgm:cxn modelId="{F66485A0-211D-426E-9C6E-B9B0C5085A99}" srcId="{922495F5-C21E-48D1-B328-FE728BBD2CF6}" destId="{715F46B1-7311-4F2B-B272-477E4689F210}" srcOrd="1" destOrd="0" parTransId="{5AF5D05C-9805-4C3D-85A6-79E452AFD429}" sibTransId="{447B02AD-EF55-4BA6-BB15-63602EC16036}"/>
    <dgm:cxn modelId="{AFD6F432-C0AC-4941-8242-7AA562FD56FC}" srcId="{922495F5-C21E-48D1-B328-FE728BBD2CF6}" destId="{6F2D629C-BAF2-4002-9309-0FA1DE8DA250}" srcOrd="3" destOrd="0" parTransId="{7DC92E70-4548-4546-8BA9-2775B12C515F}" sibTransId="{7D259C45-E132-4B1A-9379-48A63B424DCA}"/>
    <dgm:cxn modelId="{D90B2239-1F6C-46EF-B418-7164697143CA}" type="presOf" srcId="{575A5E06-6247-42AD-98FA-C221566DA71E}" destId="{F7B3E204-7032-4586-9703-D01F07A7FEF1}" srcOrd="0" destOrd="0" presId="urn:microsoft.com/office/officeart/2005/8/layout/matrix1"/>
    <dgm:cxn modelId="{1688E16D-575A-46F7-BDE3-DC0BB567C064}" type="presOf" srcId="{922495F5-C21E-48D1-B328-FE728BBD2CF6}" destId="{D32DA95A-DAFB-4FE8-8DB2-76E9557D0212}" srcOrd="0" destOrd="0" presId="urn:microsoft.com/office/officeart/2005/8/layout/matrix1"/>
    <dgm:cxn modelId="{83821886-6E8A-455F-AFDF-5C90FD0DD5AF}" srcId="{922495F5-C21E-48D1-B328-FE728BBD2CF6}" destId="{105B8DBA-F450-403C-B4C9-569E0B313AE8}" srcOrd="2" destOrd="0" parTransId="{65F20730-3AB0-4713-8FA9-03E5F6EDDC64}" sibTransId="{537ECA3C-8C86-4ECE-9F1D-456088353F0D}"/>
    <dgm:cxn modelId="{6E9B92A7-9851-4873-9176-593A9C833640}" type="presParOf" srcId="{D32DA95A-DAFB-4FE8-8DB2-76E9557D0212}" destId="{5F0CE608-7E66-4448-A9F0-835C8A4FED57}" srcOrd="0" destOrd="0" presId="urn:microsoft.com/office/officeart/2005/8/layout/matrix1"/>
    <dgm:cxn modelId="{CD35330F-D79D-430D-A5F6-DC5E1B6A98A0}" type="presParOf" srcId="{5F0CE608-7E66-4448-A9F0-835C8A4FED57}" destId="{BC525C44-E7FD-4AA2-9475-8D341BA537D2}" srcOrd="0" destOrd="0" presId="urn:microsoft.com/office/officeart/2005/8/layout/matrix1"/>
    <dgm:cxn modelId="{4C252E8B-FF52-4FC5-92CE-0C7660D303CE}" type="presParOf" srcId="{5F0CE608-7E66-4448-A9F0-835C8A4FED57}" destId="{A4DBF1F2-3FCF-47ED-87CF-AC059CF56C8B}" srcOrd="1" destOrd="0" presId="urn:microsoft.com/office/officeart/2005/8/layout/matrix1"/>
    <dgm:cxn modelId="{32F1DADA-E5FE-437B-A397-40347FF88D57}" type="presParOf" srcId="{5F0CE608-7E66-4448-A9F0-835C8A4FED57}" destId="{B0440BF5-71C4-4D9A-8C62-14B98BC717E7}" srcOrd="2" destOrd="0" presId="urn:microsoft.com/office/officeart/2005/8/layout/matrix1"/>
    <dgm:cxn modelId="{C9CD8B00-F17B-45AA-B7A5-33C7FC24B180}" type="presParOf" srcId="{5F0CE608-7E66-4448-A9F0-835C8A4FED57}" destId="{08A97235-E0D8-4A36-8394-D49B98734A73}" srcOrd="3" destOrd="0" presId="urn:microsoft.com/office/officeart/2005/8/layout/matrix1"/>
    <dgm:cxn modelId="{C042DD24-E04A-4236-BDA9-7F2FCA60AC8C}" type="presParOf" srcId="{5F0CE608-7E66-4448-A9F0-835C8A4FED57}" destId="{EA11AE25-BCB7-4304-925A-DA0D4AC664D2}" srcOrd="4" destOrd="0" presId="urn:microsoft.com/office/officeart/2005/8/layout/matrix1"/>
    <dgm:cxn modelId="{984E161D-9E8D-47D4-86E0-58E40E66F56E}" type="presParOf" srcId="{5F0CE608-7E66-4448-A9F0-835C8A4FED57}" destId="{20A9FB5C-F365-4E85-ADE8-24EE25592322}" srcOrd="5" destOrd="0" presId="urn:microsoft.com/office/officeart/2005/8/layout/matrix1"/>
    <dgm:cxn modelId="{208CCA6C-A0D2-4414-BB95-368B57361BE5}" type="presParOf" srcId="{5F0CE608-7E66-4448-A9F0-835C8A4FED57}" destId="{71896242-9209-496F-A0BC-237BAC124EB4}" srcOrd="6" destOrd="0" presId="urn:microsoft.com/office/officeart/2005/8/layout/matrix1"/>
    <dgm:cxn modelId="{6170A5B5-5435-4B2B-BB7C-6C10CD03A801}" type="presParOf" srcId="{5F0CE608-7E66-4448-A9F0-835C8A4FED57}" destId="{F768AFD0-4E91-45B2-9373-5A97F572F115}" srcOrd="7" destOrd="0" presId="urn:microsoft.com/office/officeart/2005/8/layout/matrix1"/>
    <dgm:cxn modelId="{417F0A1E-C958-4B0D-9B75-C0B7288D1782}" type="presParOf" srcId="{D32DA95A-DAFB-4FE8-8DB2-76E9557D0212}" destId="{F7B3E204-7032-4586-9703-D01F07A7FEF1}"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CC5A619-D02F-46BD-B11E-828DF194D8D4}" type="doc">
      <dgm:prSet loTypeId="urn:microsoft.com/office/officeart/2008/layout/LinedList" loCatId="list" qsTypeId="urn:microsoft.com/office/officeart/2005/8/quickstyle/simple1" qsCatId="simple" csTypeId="urn:microsoft.com/office/officeart/2005/8/colors/accent1_1" csCatId="accent1" phldr="1"/>
      <dgm:spPr/>
      <dgm:t>
        <a:bodyPr/>
        <a:lstStyle/>
        <a:p>
          <a:endParaRPr lang="en-US"/>
        </a:p>
      </dgm:t>
    </dgm:pt>
    <dgm:pt modelId="{CEED8E54-809B-4EC5-8241-29B54B53107A}">
      <dgm:prSet phldrT="[Text]" custT="1"/>
      <dgm:spPr/>
      <dgm:t>
        <a:bodyPr/>
        <a:lstStyle/>
        <a:p>
          <a:r>
            <a:rPr lang="tr-TR" sz="4000" b="1" dirty="0" smtClean="0">
              <a:solidFill>
                <a:srgbClr val="1188A3"/>
              </a:solidFill>
            </a:rPr>
            <a:t>Bir Proje (hibe) teklifi hazırlamayla ilgili bazı önemli ipuçları</a:t>
          </a:r>
          <a:endParaRPr lang="en-US" sz="4000" b="1" dirty="0">
            <a:solidFill>
              <a:srgbClr val="1188A3"/>
            </a:solidFill>
          </a:endParaRPr>
        </a:p>
      </dgm:t>
    </dgm:pt>
    <dgm:pt modelId="{FDC61795-ECA7-447A-88A3-BCC756219D83}" type="parTrans" cxnId="{A4E24DA4-A665-41DD-A28B-D7CE4D6026F4}">
      <dgm:prSet/>
      <dgm:spPr/>
      <dgm:t>
        <a:bodyPr/>
        <a:lstStyle/>
        <a:p>
          <a:endParaRPr lang="en-US"/>
        </a:p>
      </dgm:t>
    </dgm:pt>
    <dgm:pt modelId="{A2382D0D-D4C6-4540-B086-0DAF812BA19E}" type="sibTrans" cxnId="{A4E24DA4-A665-41DD-A28B-D7CE4D6026F4}">
      <dgm:prSet/>
      <dgm:spPr/>
      <dgm:t>
        <a:bodyPr/>
        <a:lstStyle/>
        <a:p>
          <a:endParaRPr lang="en-US"/>
        </a:p>
      </dgm:t>
    </dgm:pt>
    <dgm:pt modelId="{B918E0FC-8CE0-4B42-B609-C0B7198ACE3B}">
      <dgm:prSet/>
      <dgm:spPr/>
      <dgm:t>
        <a:bodyPr/>
        <a:lstStyle/>
        <a:p>
          <a:r>
            <a:rPr lang="tr-TR" b="1" dirty="0" smtClean="0">
              <a:solidFill>
                <a:srgbClr val="28AF95"/>
              </a:solidFill>
            </a:rPr>
            <a:t>2. Özet</a:t>
          </a:r>
          <a:r>
            <a:rPr lang="en-GB" dirty="0" smtClean="0">
              <a:solidFill>
                <a:srgbClr val="28AF95"/>
              </a:solidFill>
            </a:rPr>
            <a:t> </a:t>
          </a:r>
          <a:endParaRPr lang="hr-BA" dirty="0">
            <a:solidFill>
              <a:srgbClr val="28AF95"/>
            </a:solidFill>
          </a:endParaRPr>
        </a:p>
        <a:p>
          <a:r>
            <a:rPr lang="tr-TR" altLang="en-US" dirty="0" smtClean="0">
              <a:solidFill>
                <a:srgbClr val="5E5E5E"/>
              </a:solidFill>
              <a:latin typeface="Arial" panose="020B0604020202020204" pitchFamily="34" charset="0"/>
              <a:cs typeface="Arial" panose="020B0604020202020204" pitchFamily="34" charset="0"/>
            </a:rPr>
            <a:t>Bunu en sona yazın – en iyi içeriğinizi tekrarlayın</a:t>
          </a:r>
          <a:endParaRPr lang="en-GB" dirty="0">
            <a:solidFill>
              <a:srgbClr val="5E5E5E"/>
            </a:solidFill>
          </a:endParaRPr>
        </a:p>
      </dgm:t>
    </dgm:pt>
    <dgm:pt modelId="{580C7F3D-00CE-4C9B-B2F7-3540FA05CBC2}" type="parTrans" cxnId="{3DF72779-E270-4B09-9536-B2E048786717}">
      <dgm:prSet/>
      <dgm:spPr/>
      <dgm:t>
        <a:bodyPr/>
        <a:lstStyle/>
        <a:p>
          <a:endParaRPr lang="en-US"/>
        </a:p>
      </dgm:t>
    </dgm:pt>
    <dgm:pt modelId="{6AC243FC-E360-42B3-9827-5FB56E1331E5}" type="sibTrans" cxnId="{3DF72779-E270-4B09-9536-B2E048786717}">
      <dgm:prSet/>
      <dgm:spPr/>
      <dgm:t>
        <a:bodyPr/>
        <a:lstStyle/>
        <a:p>
          <a:endParaRPr lang="en-US"/>
        </a:p>
      </dgm:t>
    </dgm:pt>
    <dgm:pt modelId="{773CB8B0-1003-476A-BDB5-7F1CCA801F7A}">
      <dgm:prSet/>
      <dgm:spPr/>
      <dgm:t>
        <a:bodyPr/>
        <a:lstStyle/>
        <a:p>
          <a:r>
            <a:rPr lang="tr-TR" b="1" dirty="0" smtClean="0">
              <a:solidFill>
                <a:srgbClr val="28AF95"/>
              </a:solidFill>
            </a:rPr>
            <a:t>3. Başvuru sahibi hakkında</a:t>
          </a:r>
          <a:endParaRPr lang="hr-BA" dirty="0">
            <a:solidFill>
              <a:srgbClr val="28AF95"/>
            </a:solidFill>
          </a:endParaRPr>
        </a:p>
        <a:p>
          <a:r>
            <a:rPr lang="tr-TR" dirty="0" smtClean="0">
              <a:solidFill>
                <a:srgbClr val="5E5E5E"/>
              </a:solidFill>
              <a:latin typeface="Arial" pitchFamily="34" charset="0"/>
              <a:cs typeface="Arial" pitchFamily="34" charset="0"/>
            </a:rPr>
            <a:t>Fon verenin girişiminiz hakkında herhangi bir bilgiye sahip olacağını varsaymayın.</a:t>
          </a:r>
          <a:endParaRPr lang="en-GB" dirty="0">
            <a:solidFill>
              <a:srgbClr val="5E5E5E"/>
            </a:solidFill>
            <a:latin typeface="Arial" pitchFamily="34" charset="0"/>
            <a:cs typeface="Arial" pitchFamily="34" charset="0"/>
          </a:endParaRPr>
        </a:p>
      </dgm:t>
    </dgm:pt>
    <dgm:pt modelId="{E244A184-A384-4E90-B4BB-C907D00C83D6}" type="parTrans" cxnId="{641DCCD0-54D8-4E13-A8AC-8AC1BC60E424}">
      <dgm:prSet/>
      <dgm:spPr/>
      <dgm:t>
        <a:bodyPr/>
        <a:lstStyle/>
        <a:p>
          <a:endParaRPr lang="en-US"/>
        </a:p>
      </dgm:t>
    </dgm:pt>
    <dgm:pt modelId="{794953C8-C73E-4BA7-8526-BC7C7C32BD78}" type="sibTrans" cxnId="{641DCCD0-54D8-4E13-A8AC-8AC1BC60E424}">
      <dgm:prSet/>
      <dgm:spPr/>
      <dgm:t>
        <a:bodyPr/>
        <a:lstStyle/>
        <a:p>
          <a:endParaRPr lang="en-US"/>
        </a:p>
      </dgm:t>
    </dgm:pt>
    <dgm:pt modelId="{D4E2C7EC-FF06-4E4F-8E74-8851338899F5}">
      <dgm:prSet/>
      <dgm:spPr/>
      <dgm:t>
        <a:bodyPr/>
        <a:lstStyle/>
        <a:p>
          <a:r>
            <a:rPr lang="tr-TR" b="1" dirty="0" smtClean="0">
              <a:solidFill>
                <a:srgbClr val="28AF95"/>
              </a:solidFill>
            </a:rPr>
            <a:t>4. Problem tanımı-gerekçe</a:t>
          </a:r>
          <a:r>
            <a:rPr lang="en-GB" b="1" dirty="0" smtClean="0">
              <a:solidFill>
                <a:srgbClr val="28AF95"/>
              </a:solidFill>
            </a:rPr>
            <a:t> </a:t>
          </a:r>
          <a:endParaRPr lang="hr-BA" b="1" dirty="0">
            <a:solidFill>
              <a:srgbClr val="28AF95"/>
            </a:solidFill>
          </a:endParaRPr>
        </a:p>
        <a:p>
          <a:r>
            <a:rPr lang="tr-TR" dirty="0" smtClean="0">
              <a:solidFill>
                <a:srgbClr val="5E5E5E"/>
              </a:solidFill>
              <a:latin typeface="Arial" panose="020B0604020202020204" pitchFamily="34" charset="0"/>
              <a:cs typeface="Arial" panose="020B0604020202020204" pitchFamily="34" charset="0"/>
            </a:rPr>
            <a:t>İhtiyaç kanıtının gücü. “Biliyoruz… Düşünüyoruz…” demek yeterli değildir. ilgili araştırmalarla destekleyin</a:t>
          </a:r>
          <a:endParaRPr lang="en-GB" dirty="0">
            <a:solidFill>
              <a:srgbClr val="5E5E5E"/>
            </a:solidFill>
            <a:latin typeface="Arial" panose="020B0604020202020204" pitchFamily="34" charset="0"/>
            <a:cs typeface="Arial" panose="020B0604020202020204" pitchFamily="34" charset="0"/>
          </a:endParaRPr>
        </a:p>
      </dgm:t>
    </dgm:pt>
    <dgm:pt modelId="{2BAAF873-3C58-4301-802C-AA8B59E0222D}" type="parTrans" cxnId="{55169F20-0330-455D-89CF-A8DF0E9C8C22}">
      <dgm:prSet/>
      <dgm:spPr/>
      <dgm:t>
        <a:bodyPr/>
        <a:lstStyle/>
        <a:p>
          <a:endParaRPr lang="en-US"/>
        </a:p>
      </dgm:t>
    </dgm:pt>
    <dgm:pt modelId="{C6E1BB1A-33CA-442A-B972-19A3779FFB05}" type="sibTrans" cxnId="{55169F20-0330-455D-89CF-A8DF0E9C8C22}">
      <dgm:prSet/>
      <dgm:spPr/>
      <dgm:t>
        <a:bodyPr/>
        <a:lstStyle/>
        <a:p>
          <a:endParaRPr lang="en-US"/>
        </a:p>
      </dgm:t>
    </dgm:pt>
    <dgm:pt modelId="{AA540DD2-D4A4-498E-BC72-B7BFE3222859}">
      <dgm:prSet phldrT="[Text]"/>
      <dgm:spPr/>
      <dgm:t>
        <a:bodyPr/>
        <a:lstStyle/>
        <a:p>
          <a:pPr>
            <a:buFont typeface="+mj-lt"/>
            <a:buAutoNum type="arabicPeriod"/>
          </a:pPr>
          <a:r>
            <a:rPr lang="tr-TR" b="1" dirty="0" smtClean="0">
              <a:solidFill>
                <a:srgbClr val="28AF95"/>
              </a:solidFill>
            </a:rPr>
            <a:t>Ön yazı</a:t>
          </a:r>
          <a:br>
            <a:rPr lang="tr-TR" b="1" dirty="0" smtClean="0">
              <a:solidFill>
                <a:srgbClr val="28AF95"/>
              </a:solidFill>
            </a:rPr>
          </a:br>
          <a:r>
            <a:rPr lang="tr-TR" altLang="en-US" dirty="0" smtClean="0">
              <a:solidFill>
                <a:srgbClr val="5E5E5E"/>
              </a:solidFill>
              <a:latin typeface="Arial" panose="020B0604020202020204" pitchFamily="34" charset="0"/>
              <a:cs typeface="Arial" panose="020B0604020202020204" pitchFamily="34" charset="0"/>
            </a:rPr>
            <a:t>İnsanların bir vizyondan ilham alması gerekir.</a:t>
          </a:r>
          <a:r>
            <a:rPr lang="en-IE" altLang="en-US" dirty="0" smtClean="0">
              <a:solidFill>
                <a:srgbClr val="5E5E5E"/>
              </a:solidFill>
              <a:latin typeface="Arial" panose="020B0604020202020204" pitchFamily="34" charset="0"/>
              <a:cs typeface="Arial" panose="020B0604020202020204" pitchFamily="34" charset="0"/>
            </a:rPr>
            <a:t> </a:t>
          </a:r>
          <a:endParaRPr lang="en-US" dirty="0">
            <a:solidFill>
              <a:srgbClr val="5E5E5E"/>
            </a:solidFill>
          </a:endParaRPr>
        </a:p>
      </dgm:t>
    </dgm:pt>
    <dgm:pt modelId="{0525F9AE-9E68-4553-9A6A-CBB9B7E6A160}" type="sibTrans" cxnId="{5D9123F3-89E7-4874-A1F2-F6CD8C4B8D6B}">
      <dgm:prSet/>
      <dgm:spPr/>
      <dgm:t>
        <a:bodyPr/>
        <a:lstStyle/>
        <a:p>
          <a:endParaRPr lang="en-US"/>
        </a:p>
      </dgm:t>
    </dgm:pt>
    <dgm:pt modelId="{47CE1EF4-74B0-41F7-B786-4D9232D29679}" type="parTrans" cxnId="{5D9123F3-89E7-4874-A1F2-F6CD8C4B8D6B}">
      <dgm:prSet/>
      <dgm:spPr/>
      <dgm:t>
        <a:bodyPr/>
        <a:lstStyle/>
        <a:p>
          <a:endParaRPr lang="en-US"/>
        </a:p>
      </dgm:t>
    </dgm:pt>
    <dgm:pt modelId="{A3D4BE1C-D1A4-4AE0-A0B2-D67B5B18D733}">
      <dgm:prSet/>
      <dgm:spPr/>
      <dgm:t>
        <a:bodyPr/>
        <a:lstStyle/>
        <a:p>
          <a:r>
            <a:rPr lang="tr-TR" b="1" dirty="0" smtClean="0">
              <a:solidFill>
                <a:srgbClr val="28AF95"/>
              </a:solidFill>
            </a:rPr>
            <a:t>5. </a:t>
          </a:r>
          <a:r>
            <a:rPr lang="en-GB" b="1" dirty="0" smtClean="0">
              <a:solidFill>
                <a:srgbClr val="28AF95"/>
              </a:solidFill>
            </a:rPr>
            <a:t>Target </a:t>
          </a:r>
          <a:r>
            <a:rPr lang="en-GB" b="1" dirty="0">
              <a:solidFill>
                <a:srgbClr val="28AF95"/>
              </a:solidFill>
            </a:rPr>
            <a:t>group/beneficiaries </a:t>
          </a:r>
          <a:endParaRPr lang="hr-BA" b="1" dirty="0">
            <a:solidFill>
              <a:srgbClr val="28AF95"/>
            </a:solidFill>
          </a:endParaRPr>
        </a:p>
        <a:p>
          <a:r>
            <a:rPr lang="tr-TR" dirty="0" smtClean="0">
              <a:solidFill>
                <a:srgbClr val="5E5E5E"/>
              </a:solidFill>
              <a:latin typeface="Arial" panose="020B0604020202020204" pitchFamily="34" charset="0"/>
              <a:cs typeface="Arial" panose="020B0604020202020204" pitchFamily="34" charset="0"/>
            </a:rPr>
            <a:t>Projeden en çok kimler yararlanıyor? Fon sağlayıcı hedef gruplarına uyum sağlayın – araştırın ve tekrarlayın</a:t>
          </a:r>
          <a:r>
            <a:rPr lang="en-GB" dirty="0" smtClean="0">
              <a:solidFill>
                <a:srgbClr val="5E5E5E"/>
              </a:solidFill>
              <a:latin typeface="Arial" panose="020B0604020202020204" pitchFamily="34" charset="0"/>
              <a:cs typeface="Arial" panose="020B0604020202020204" pitchFamily="34" charset="0"/>
            </a:rPr>
            <a:t>. </a:t>
          </a:r>
          <a:endParaRPr lang="en-GB" dirty="0">
            <a:solidFill>
              <a:srgbClr val="5E5E5E"/>
            </a:solidFill>
            <a:latin typeface="Arial" panose="020B0604020202020204" pitchFamily="34" charset="0"/>
            <a:cs typeface="Arial" panose="020B0604020202020204" pitchFamily="34" charset="0"/>
          </a:endParaRPr>
        </a:p>
      </dgm:t>
    </dgm:pt>
    <dgm:pt modelId="{5B6AC4AD-6F93-43E9-A764-7A0C0B6E4F00}" type="parTrans" cxnId="{332C8A67-FD6C-4E4D-8A04-48D039B05883}">
      <dgm:prSet/>
      <dgm:spPr/>
      <dgm:t>
        <a:bodyPr/>
        <a:lstStyle/>
        <a:p>
          <a:endParaRPr lang="en-US"/>
        </a:p>
      </dgm:t>
    </dgm:pt>
    <dgm:pt modelId="{64C0D412-33C9-4648-90AF-4A4C43C47B5C}" type="sibTrans" cxnId="{332C8A67-FD6C-4E4D-8A04-48D039B05883}">
      <dgm:prSet/>
      <dgm:spPr/>
      <dgm:t>
        <a:bodyPr/>
        <a:lstStyle/>
        <a:p>
          <a:endParaRPr lang="en-US"/>
        </a:p>
      </dgm:t>
    </dgm:pt>
    <dgm:pt modelId="{84708CAE-449E-4A45-801E-BD9BE8AE658C}" type="pres">
      <dgm:prSet presAssocID="{BCC5A619-D02F-46BD-B11E-828DF194D8D4}" presName="vert0" presStyleCnt="0">
        <dgm:presLayoutVars>
          <dgm:dir/>
          <dgm:animOne val="branch"/>
          <dgm:animLvl val="lvl"/>
        </dgm:presLayoutVars>
      </dgm:prSet>
      <dgm:spPr/>
      <dgm:t>
        <a:bodyPr/>
        <a:lstStyle/>
        <a:p>
          <a:endParaRPr lang="tr-TR"/>
        </a:p>
      </dgm:t>
    </dgm:pt>
    <dgm:pt modelId="{AB9C4016-8ED4-44FB-ACAA-028CBF256FB7}" type="pres">
      <dgm:prSet presAssocID="{CEED8E54-809B-4EC5-8241-29B54B53107A}" presName="thickLine" presStyleLbl="alignNode1" presStyleIdx="0" presStyleCnt="1"/>
      <dgm:spPr/>
    </dgm:pt>
    <dgm:pt modelId="{9B0771BD-5853-427D-BD4C-E9F658068195}" type="pres">
      <dgm:prSet presAssocID="{CEED8E54-809B-4EC5-8241-29B54B53107A}" presName="horz1" presStyleCnt="0"/>
      <dgm:spPr/>
    </dgm:pt>
    <dgm:pt modelId="{EC60628C-63FD-4F8D-90B6-C169D43D5030}" type="pres">
      <dgm:prSet presAssocID="{CEED8E54-809B-4EC5-8241-29B54B53107A}" presName="tx1" presStyleLbl="revTx" presStyleIdx="0" presStyleCnt="6" custScaleX="167606"/>
      <dgm:spPr/>
      <dgm:t>
        <a:bodyPr/>
        <a:lstStyle/>
        <a:p>
          <a:endParaRPr lang="tr-TR"/>
        </a:p>
      </dgm:t>
    </dgm:pt>
    <dgm:pt modelId="{FB30BB75-B6B0-4930-A037-765704CCF867}" type="pres">
      <dgm:prSet presAssocID="{CEED8E54-809B-4EC5-8241-29B54B53107A}" presName="vert1" presStyleCnt="0"/>
      <dgm:spPr/>
    </dgm:pt>
    <dgm:pt modelId="{1B630297-4893-44CB-A1EB-B02992598726}" type="pres">
      <dgm:prSet presAssocID="{AA540DD2-D4A4-498E-BC72-B7BFE3222859}" presName="vertSpace2a" presStyleCnt="0"/>
      <dgm:spPr/>
    </dgm:pt>
    <dgm:pt modelId="{79A8850E-EC4B-422D-891D-4DFEDD5906C7}" type="pres">
      <dgm:prSet presAssocID="{AA540DD2-D4A4-498E-BC72-B7BFE3222859}" presName="horz2" presStyleCnt="0"/>
      <dgm:spPr/>
    </dgm:pt>
    <dgm:pt modelId="{5AF69F8B-F956-4AF7-BEBC-6A51850CA4E8}" type="pres">
      <dgm:prSet presAssocID="{AA540DD2-D4A4-498E-BC72-B7BFE3222859}" presName="horzSpace2" presStyleCnt="0"/>
      <dgm:spPr/>
    </dgm:pt>
    <dgm:pt modelId="{2739FCC8-E683-4290-8DEE-5B7FE7BF9FA4}" type="pres">
      <dgm:prSet presAssocID="{AA540DD2-D4A4-498E-BC72-B7BFE3222859}" presName="tx2" presStyleLbl="revTx" presStyleIdx="1" presStyleCnt="6"/>
      <dgm:spPr/>
      <dgm:t>
        <a:bodyPr/>
        <a:lstStyle/>
        <a:p>
          <a:endParaRPr lang="tr-TR"/>
        </a:p>
      </dgm:t>
    </dgm:pt>
    <dgm:pt modelId="{DCD9DEDB-FAA5-4892-8C81-6BFCA07F567D}" type="pres">
      <dgm:prSet presAssocID="{AA540DD2-D4A4-498E-BC72-B7BFE3222859}" presName="vert2" presStyleCnt="0"/>
      <dgm:spPr/>
    </dgm:pt>
    <dgm:pt modelId="{9C6C319A-29D7-4755-8109-FA362B25DEDA}" type="pres">
      <dgm:prSet presAssocID="{AA540DD2-D4A4-498E-BC72-B7BFE3222859}" presName="thinLine2b" presStyleLbl="callout" presStyleIdx="0" presStyleCnt="5"/>
      <dgm:spPr/>
    </dgm:pt>
    <dgm:pt modelId="{B7AEB43C-CB59-43A3-8DDB-04B927D476F9}" type="pres">
      <dgm:prSet presAssocID="{AA540DD2-D4A4-498E-BC72-B7BFE3222859}" presName="vertSpace2b" presStyleCnt="0"/>
      <dgm:spPr/>
    </dgm:pt>
    <dgm:pt modelId="{385E4B4B-E7A3-4D8F-9CAD-086C5502899C}" type="pres">
      <dgm:prSet presAssocID="{B918E0FC-8CE0-4B42-B609-C0B7198ACE3B}" presName="horz2" presStyleCnt="0"/>
      <dgm:spPr/>
    </dgm:pt>
    <dgm:pt modelId="{1B13784C-A679-45EA-831F-A845C0C11518}" type="pres">
      <dgm:prSet presAssocID="{B918E0FC-8CE0-4B42-B609-C0B7198ACE3B}" presName="horzSpace2" presStyleCnt="0"/>
      <dgm:spPr/>
    </dgm:pt>
    <dgm:pt modelId="{2466E9D9-0CB9-4F24-B60B-B7EE0405820F}" type="pres">
      <dgm:prSet presAssocID="{B918E0FC-8CE0-4B42-B609-C0B7198ACE3B}" presName="tx2" presStyleLbl="revTx" presStyleIdx="2" presStyleCnt="6"/>
      <dgm:spPr/>
      <dgm:t>
        <a:bodyPr/>
        <a:lstStyle/>
        <a:p>
          <a:endParaRPr lang="tr-TR"/>
        </a:p>
      </dgm:t>
    </dgm:pt>
    <dgm:pt modelId="{39E45736-9E60-4ACF-8EA1-70A0E7E921FD}" type="pres">
      <dgm:prSet presAssocID="{B918E0FC-8CE0-4B42-B609-C0B7198ACE3B}" presName="vert2" presStyleCnt="0"/>
      <dgm:spPr/>
    </dgm:pt>
    <dgm:pt modelId="{AFA8AD0F-4667-4070-8FC7-9378ABB3C975}" type="pres">
      <dgm:prSet presAssocID="{B918E0FC-8CE0-4B42-B609-C0B7198ACE3B}" presName="thinLine2b" presStyleLbl="callout" presStyleIdx="1" presStyleCnt="5"/>
      <dgm:spPr/>
    </dgm:pt>
    <dgm:pt modelId="{426EDB00-B397-4A2F-B64A-BF2DB8914CB7}" type="pres">
      <dgm:prSet presAssocID="{B918E0FC-8CE0-4B42-B609-C0B7198ACE3B}" presName="vertSpace2b" presStyleCnt="0"/>
      <dgm:spPr/>
    </dgm:pt>
    <dgm:pt modelId="{A4E5439A-DDC7-4F76-81F0-C0F7E45AB0D6}" type="pres">
      <dgm:prSet presAssocID="{773CB8B0-1003-476A-BDB5-7F1CCA801F7A}" presName="horz2" presStyleCnt="0"/>
      <dgm:spPr/>
    </dgm:pt>
    <dgm:pt modelId="{38A79AFD-3DD2-4F86-B681-36136491EE95}" type="pres">
      <dgm:prSet presAssocID="{773CB8B0-1003-476A-BDB5-7F1CCA801F7A}" presName="horzSpace2" presStyleCnt="0"/>
      <dgm:spPr/>
    </dgm:pt>
    <dgm:pt modelId="{CEAA7517-B9B2-4F8D-AEA4-A24C69A4F8E4}" type="pres">
      <dgm:prSet presAssocID="{773CB8B0-1003-476A-BDB5-7F1CCA801F7A}" presName="tx2" presStyleLbl="revTx" presStyleIdx="3" presStyleCnt="6"/>
      <dgm:spPr/>
      <dgm:t>
        <a:bodyPr/>
        <a:lstStyle/>
        <a:p>
          <a:endParaRPr lang="tr-TR"/>
        </a:p>
      </dgm:t>
    </dgm:pt>
    <dgm:pt modelId="{4F267207-CA72-4D18-B070-E8145E13DC04}" type="pres">
      <dgm:prSet presAssocID="{773CB8B0-1003-476A-BDB5-7F1CCA801F7A}" presName="vert2" presStyleCnt="0"/>
      <dgm:spPr/>
    </dgm:pt>
    <dgm:pt modelId="{0B540119-B819-45EE-AC5C-9F538052FD25}" type="pres">
      <dgm:prSet presAssocID="{773CB8B0-1003-476A-BDB5-7F1CCA801F7A}" presName="thinLine2b" presStyleLbl="callout" presStyleIdx="2" presStyleCnt="5"/>
      <dgm:spPr/>
    </dgm:pt>
    <dgm:pt modelId="{1A70612E-8BBD-484B-A748-C8E5263FE1A1}" type="pres">
      <dgm:prSet presAssocID="{773CB8B0-1003-476A-BDB5-7F1CCA801F7A}" presName="vertSpace2b" presStyleCnt="0"/>
      <dgm:spPr/>
    </dgm:pt>
    <dgm:pt modelId="{A2BA9666-EB4E-434F-9736-B69E63866C03}" type="pres">
      <dgm:prSet presAssocID="{D4E2C7EC-FF06-4E4F-8E74-8851338899F5}" presName="horz2" presStyleCnt="0"/>
      <dgm:spPr/>
    </dgm:pt>
    <dgm:pt modelId="{83E86FC1-2C65-477F-885E-9465335B5342}" type="pres">
      <dgm:prSet presAssocID="{D4E2C7EC-FF06-4E4F-8E74-8851338899F5}" presName="horzSpace2" presStyleCnt="0"/>
      <dgm:spPr/>
    </dgm:pt>
    <dgm:pt modelId="{B5408EA4-34C5-4782-9D04-E342822C3A35}" type="pres">
      <dgm:prSet presAssocID="{D4E2C7EC-FF06-4E4F-8E74-8851338899F5}" presName="tx2" presStyleLbl="revTx" presStyleIdx="4" presStyleCnt="6"/>
      <dgm:spPr/>
      <dgm:t>
        <a:bodyPr/>
        <a:lstStyle/>
        <a:p>
          <a:endParaRPr lang="tr-TR"/>
        </a:p>
      </dgm:t>
    </dgm:pt>
    <dgm:pt modelId="{C9BC182B-15A2-4A0B-87AA-62FEA4EF5CD6}" type="pres">
      <dgm:prSet presAssocID="{D4E2C7EC-FF06-4E4F-8E74-8851338899F5}" presName="vert2" presStyleCnt="0"/>
      <dgm:spPr/>
    </dgm:pt>
    <dgm:pt modelId="{EB55CAD3-A7DF-400D-A23A-35AF19A5D07D}" type="pres">
      <dgm:prSet presAssocID="{D4E2C7EC-FF06-4E4F-8E74-8851338899F5}" presName="thinLine2b" presStyleLbl="callout" presStyleIdx="3" presStyleCnt="5"/>
      <dgm:spPr/>
    </dgm:pt>
    <dgm:pt modelId="{AD16D4A0-1808-49FA-A165-BEF9F82B2941}" type="pres">
      <dgm:prSet presAssocID="{D4E2C7EC-FF06-4E4F-8E74-8851338899F5}" presName="vertSpace2b" presStyleCnt="0"/>
      <dgm:spPr/>
    </dgm:pt>
    <dgm:pt modelId="{BB4F3ADE-706E-4D21-8CB2-96E624481423}" type="pres">
      <dgm:prSet presAssocID="{A3D4BE1C-D1A4-4AE0-A0B2-D67B5B18D733}" presName="horz2" presStyleCnt="0"/>
      <dgm:spPr/>
    </dgm:pt>
    <dgm:pt modelId="{BD529C66-1573-4757-859E-1837EE3A5894}" type="pres">
      <dgm:prSet presAssocID="{A3D4BE1C-D1A4-4AE0-A0B2-D67B5B18D733}" presName="horzSpace2" presStyleCnt="0"/>
      <dgm:spPr/>
    </dgm:pt>
    <dgm:pt modelId="{91100F22-0B9F-443C-BCD6-0159218B60F6}" type="pres">
      <dgm:prSet presAssocID="{A3D4BE1C-D1A4-4AE0-A0B2-D67B5B18D733}" presName="tx2" presStyleLbl="revTx" presStyleIdx="5" presStyleCnt="6"/>
      <dgm:spPr/>
      <dgm:t>
        <a:bodyPr/>
        <a:lstStyle/>
        <a:p>
          <a:endParaRPr lang="tr-TR"/>
        </a:p>
      </dgm:t>
    </dgm:pt>
    <dgm:pt modelId="{E834B7C6-F5A6-4221-91FC-F2704AECA2AD}" type="pres">
      <dgm:prSet presAssocID="{A3D4BE1C-D1A4-4AE0-A0B2-D67B5B18D733}" presName="vert2" presStyleCnt="0"/>
      <dgm:spPr/>
    </dgm:pt>
    <dgm:pt modelId="{B9FE90A0-4868-461C-85CF-7C16D83AE625}" type="pres">
      <dgm:prSet presAssocID="{A3D4BE1C-D1A4-4AE0-A0B2-D67B5B18D733}" presName="thinLine2b" presStyleLbl="callout" presStyleIdx="4" presStyleCnt="5"/>
      <dgm:spPr/>
    </dgm:pt>
    <dgm:pt modelId="{EC930E11-A6D1-4231-B9EC-B1830DAA6B64}" type="pres">
      <dgm:prSet presAssocID="{A3D4BE1C-D1A4-4AE0-A0B2-D67B5B18D733}" presName="vertSpace2b" presStyleCnt="0"/>
      <dgm:spPr/>
    </dgm:pt>
  </dgm:ptLst>
  <dgm:cxnLst>
    <dgm:cxn modelId="{A92B6AD3-58AB-46A7-B238-128DA3594D2C}" type="presOf" srcId="{D4E2C7EC-FF06-4E4F-8E74-8851338899F5}" destId="{B5408EA4-34C5-4782-9D04-E342822C3A35}" srcOrd="0" destOrd="0" presId="urn:microsoft.com/office/officeart/2008/layout/LinedList"/>
    <dgm:cxn modelId="{55169F20-0330-455D-89CF-A8DF0E9C8C22}" srcId="{CEED8E54-809B-4EC5-8241-29B54B53107A}" destId="{D4E2C7EC-FF06-4E4F-8E74-8851338899F5}" srcOrd="3" destOrd="0" parTransId="{2BAAF873-3C58-4301-802C-AA8B59E0222D}" sibTransId="{C6E1BB1A-33CA-442A-B972-19A3779FFB05}"/>
    <dgm:cxn modelId="{FE587F49-E048-4DAE-BC5B-B3710308C266}" type="presOf" srcId="{BCC5A619-D02F-46BD-B11E-828DF194D8D4}" destId="{84708CAE-449E-4A45-801E-BD9BE8AE658C}" srcOrd="0" destOrd="0" presId="urn:microsoft.com/office/officeart/2008/layout/LinedList"/>
    <dgm:cxn modelId="{45EC7BAD-A148-4251-8005-86CCB219CC39}" type="presOf" srcId="{B918E0FC-8CE0-4B42-B609-C0B7198ACE3B}" destId="{2466E9D9-0CB9-4F24-B60B-B7EE0405820F}" srcOrd="0" destOrd="0" presId="urn:microsoft.com/office/officeart/2008/layout/LinedList"/>
    <dgm:cxn modelId="{D2614586-8526-40C3-9A52-46BDD8283BB5}" type="presOf" srcId="{AA540DD2-D4A4-498E-BC72-B7BFE3222859}" destId="{2739FCC8-E683-4290-8DEE-5B7FE7BF9FA4}" srcOrd="0" destOrd="0" presId="urn:microsoft.com/office/officeart/2008/layout/LinedList"/>
    <dgm:cxn modelId="{641DCCD0-54D8-4E13-A8AC-8AC1BC60E424}" srcId="{CEED8E54-809B-4EC5-8241-29B54B53107A}" destId="{773CB8B0-1003-476A-BDB5-7F1CCA801F7A}" srcOrd="2" destOrd="0" parTransId="{E244A184-A384-4E90-B4BB-C907D00C83D6}" sibTransId="{794953C8-C73E-4BA7-8526-BC7C7C32BD78}"/>
    <dgm:cxn modelId="{A4E24DA4-A665-41DD-A28B-D7CE4D6026F4}" srcId="{BCC5A619-D02F-46BD-B11E-828DF194D8D4}" destId="{CEED8E54-809B-4EC5-8241-29B54B53107A}" srcOrd="0" destOrd="0" parTransId="{FDC61795-ECA7-447A-88A3-BCC756219D83}" sibTransId="{A2382D0D-D4C6-4540-B086-0DAF812BA19E}"/>
    <dgm:cxn modelId="{8E9EBA0D-8CDE-4556-83D4-0BCFE54E86FE}" type="presOf" srcId="{A3D4BE1C-D1A4-4AE0-A0B2-D67B5B18D733}" destId="{91100F22-0B9F-443C-BCD6-0159218B60F6}" srcOrd="0" destOrd="0" presId="urn:microsoft.com/office/officeart/2008/layout/LinedList"/>
    <dgm:cxn modelId="{5DA94AFF-780B-4E51-BC63-CCD9C730CB35}" type="presOf" srcId="{773CB8B0-1003-476A-BDB5-7F1CCA801F7A}" destId="{CEAA7517-B9B2-4F8D-AEA4-A24C69A4F8E4}" srcOrd="0" destOrd="0" presId="urn:microsoft.com/office/officeart/2008/layout/LinedList"/>
    <dgm:cxn modelId="{332C8A67-FD6C-4E4D-8A04-48D039B05883}" srcId="{CEED8E54-809B-4EC5-8241-29B54B53107A}" destId="{A3D4BE1C-D1A4-4AE0-A0B2-D67B5B18D733}" srcOrd="4" destOrd="0" parTransId="{5B6AC4AD-6F93-43E9-A764-7A0C0B6E4F00}" sibTransId="{64C0D412-33C9-4648-90AF-4A4C43C47B5C}"/>
    <dgm:cxn modelId="{3DF72779-E270-4B09-9536-B2E048786717}" srcId="{CEED8E54-809B-4EC5-8241-29B54B53107A}" destId="{B918E0FC-8CE0-4B42-B609-C0B7198ACE3B}" srcOrd="1" destOrd="0" parTransId="{580C7F3D-00CE-4C9B-B2F7-3540FA05CBC2}" sibTransId="{6AC243FC-E360-42B3-9827-5FB56E1331E5}"/>
    <dgm:cxn modelId="{5D9123F3-89E7-4874-A1F2-F6CD8C4B8D6B}" srcId="{CEED8E54-809B-4EC5-8241-29B54B53107A}" destId="{AA540DD2-D4A4-498E-BC72-B7BFE3222859}" srcOrd="0" destOrd="0" parTransId="{47CE1EF4-74B0-41F7-B786-4D9232D29679}" sibTransId="{0525F9AE-9E68-4553-9A6A-CBB9B7E6A160}"/>
    <dgm:cxn modelId="{9477653A-1C39-49B3-BB94-0F82BFC0291F}" type="presOf" srcId="{CEED8E54-809B-4EC5-8241-29B54B53107A}" destId="{EC60628C-63FD-4F8D-90B6-C169D43D5030}" srcOrd="0" destOrd="0" presId="urn:microsoft.com/office/officeart/2008/layout/LinedList"/>
    <dgm:cxn modelId="{8C9A29B1-040F-4030-9363-51EE9DD8DB23}" type="presParOf" srcId="{84708CAE-449E-4A45-801E-BD9BE8AE658C}" destId="{AB9C4016-8ED4-44FB-ACAA-028CBF256FB7}" srcOrd="0" destOrd="0" presId="urn:microsoft.com/office/officeart/2008/layout/LinedList"/>
    <dgm:cxn modelId="{BDB441F9-6C92-4D50-A777-346B7D25030F}" type="presParOf" srcId="{84708CAE-449E-4A45-801E-BD9BE8AE658C}" destId="{9B0771BD-5853-427D-BD4C-E9F658068195}" srcOrd="1" destOrd="0" presId="urn:microsoft.com/office/officeart/2008/layout/LinedList"/>
    <dgm:cxn modelId="{7571CD04-D4F1-4D41-AF73-C2C5A093EAA1}" type="presParOf" srcId="{9B0771BD-5853-427D-BD4C-E9F658068195}" destId="{EC60628C-63FD-4F8D-90B6-C169D43D5030}" srcOrd="0" destOrd="0" presId="urn:microsoft.com/office/officeart/2008/layout/LinedList"/>
    <dgm:cxn modelId="{66AA58AE-5374-4B03-94A9-477A00E725E4}" type="presParOf" srcId="{9B0771BD-5853-427D-BD4C-E9F658068195}" destId="{FB30BB75-B6B0-4930-A037-765704CCF867}" srcOrd="1" destOrd="0" presId="urn:microsoft.com/office/officeart/2008/layout/LinedList"/>
    <dgm:cxn modelId="{C54DE0CB-5CD5-46A0-BAF0-7E3060A40410}" type="presParOf" srcId="{FB30BB75-B6B0-4930-A037-765704CCF867}" destId="{1B630297-4893-44CB-A1EB-B02992598726}" srcOrd="0" destOrd="0" presId="urn:microsoft.com/office/officeart/2008/layout/LinedList"/>
    <dgm:cxn modelId="{CCF0FE72-8B63-4D3E-AC46-2C2249C71861}" type="presParOf" srcId="{FB30BB75-B6B0-4930-A037-765704CCF867}" destId="{79A8850E-EC4B-422D-891D-4DFEDD5906C7}" srcOrd="1" destOrd="0" presId="urn:microsoft.com/office/officeart/2008/layout/LinedList"/>
    <dgm:cxn modelId="{373FA333-CAEB-4D3A-8853-94677551DEC9}" type="presParOf" srcId="{79A8850E-EC4B-422D-891D-4DFEDD5906C7}" destId="{5AF69F8B-F956-4AF7-BEBC-6A51850CA4E8}" srcOrd="0" destOrd="0" presId="urn:microsoft.com/office/officeart/2008/layout/LinedList"/>
    <dgm:cxn modelId="{AF8F2FD9-4C15-4F59-9F63-337CC846B111}" type="presParOf" srcId="{79A8850E-EC4B-422D-891D-4DFEDD5906C7}" destId="{2739FCC8-E683-4290-8DEE-5B7FE7BF9FA4}" srcOrd="1" destOrd="0" presId="urn:microsoft.com/office/officeart/2008/layout/LinedList"/>
    <dgm:cxn modelId="{F4C6CC61-AC07-4F04-9FB8-153834A0FC89}" type="presParOf" srcId="{79A8850E-EC4B-422D-891D-4DFEDD5906C7}" destId="{DCD9DEDB-FAA5-4892-8C81-6BFCA07F567D}" srcOrd="2" destOrd="0" presId="urn:microsoft.com/office/officeart/2008/layout/LinedList"/>
    <dgm:cxn modelId="{FA304045-3E07-4A27-908E-C1FB64F4B9ED}" type="presParOf" srcId="{FB30BB75-B6B0-4930-A037-765704CCF867}" destId="{9C6C319A-29D7-4755-8109-FA362B25DEDA}" srcOrd="2" destOrd="0" presId="urn:microsoft.com/office/officeart/2008/layout/LinedList"/>
    <dgm:cxn modelId="{D3BEE390-69E2-41E6-A23B-C275EC143EF1}" type="presParOf" srcId="{FB30BB75-B6B0-4930-A037-765704CCF867}" destId="{B7AEB43C-CB59-43A3-8DDB-04B927D476F9}" srcOrd="3" destOrd="0" presId="urn:microsoft.com/office/officeart/2008/layout/LinedList"/>
    <dgm:cxn modelId="{51804BEC-A0C8-4535-A822-3976D86B8D33}" type="presParOf" srcId="{FB30BB75-B6B0-4930-A037-765704CCF867}" destId="{385E4B4B-E7A3-4D8F-9CAD-086C5502899C}" srcOrd="4" destOrd="0" presId="urn:microsoft.com/office/officeart/2008/layout/LinedList"/>
    <dgm:cxn modelId="{585FA517-50E1-4E4B-A16E-64CFA484643B}" type="presParOf" srcId="{385E4B4B-E7A3-4D8F-9CAD-086C5502899C}" destId="{1B13784C-A679-45EA-831F-A845C0C11518}" srcOrd="0" destOrd="0" presId="urn:microsoft.com/office/officeart/2008/layout/LinedList"/>
    <dgm:cxn modelId="{E82511C5-4BD4-422B-B4F2-B3636B1F4721}" type="presParOf" srcId="{385E4B4B-E7A3-4D8F-9CAD-086C5502899C}" destId="{2466E9D9-0CB9-4F24-B60B-B7EE0405820F}" srcOrd="1" destOrd="0" presId="urn:microsoft.com/office/officeart/2008/layout/LinedList"/>
    <dgm:cxn modelId="{D014CB12-B8AD-47D7-B134-352C3AB712C4}" type="presParOf" srcId="{385E4B4B-E7A3-4D8F-9CAD-086C5502899C}" destId="{39E45736-9E60-4ACF-8EA1-70A0E7E921FD}" srcOrd="2" destOrd="0" presId="urn:microsoft.com/office/officeart/2008/layout/LinedList"/>
    <dgm:cxn modelId="{3C619182-4097-4DE5-B039-D2B02FE97A38}" type="presParOf" srcId="{FB30BB75-B6B0-4930-A037-765704CCF867}" destId="{AFA8AD0F-4667-4070-8FC7-9378ABB3C975}" srcOrd="5" destOrd="0" presId="urn:microsoft.com/office/officeart/2008/layout/LinedList"/>
    <dgm:cxn modelId="{E5B2D5F2-CE93-461E-ABEE-7808163F3AE3}" type="presParOf" srcId="{FB30BB75-B6B0-4930-A037-765704CCF867}" destId="{426EDB00-B397-4A2F-B64A-BF2DB8914CB7}" srcOrd="6" destOrd="0" presId="urn:microsoft.com/office/officeart/2008/layout/LinedList"/>
    <dgm:cxn modelId="{13E6EEA2-2F2F-4909-AC99-3A93A48F4957}" type="presParOf" srcId="{FB30BB75-B6B0-4930-A037-765704CCF867}" destId="{A4E5439A-DDC7-4F76-81F0-C0F7E45AB0D6}" srcOrd="7" destOrd="0" presId="urn:microsoft.com/office/officeart/2008/layout/LinedList"/>
    <dgm:cxn modelId="{E3962E1C-7334-4F30-880A-45F465A19EB0}" type="presParOf" srcId="{A4E5439A-DDC7-4F76-81F0-C0F7E45AB0D6}" destId="{38A79AFD-3DD2-4F86-B681-36136491EE95}" srcOrd="0" destOrd="0" presId="urn:microsoft.com/office/officeart/2008/layout/LinedList"/>
    <dgm:cxn modelId="{0D78E48A-A1A4-4FEF-AE47-CA7441AB8622}" type="presParOf" srcId="{A4E5439A-DDC7-4F76-81F0-C0F7E45AB0D6}" destId="{CEAA7517-B9B2-4F8D-AEA4-A24C69A4F8E4}" srcOrd="1" destOrd="0" presId="urn:microsoft.com/office/officeart/2008/layout/LinedList"/>
    <dgm:cxn modelId="{44E64096-5669-4726-9732-19577FBF1356}" type="presParOf" srcId="{A4E5439A-DDC7-4F76-81F0-C0F7E45AB0D6}" destId="{4F267207-CA72-4D18-B070-E8145E13DC04}" srcOrd="2" destOrd="0" presId="urn:microsoft.com/office/officeart/2008/layout/LinedList"/>
    <dgm:cxn modelId="{E0D132D8-E7D5-4E72-AC4D-C7026D6AF799}" type="presParOf" srcId="{FB30BB75-B6B0-4930-A037-765704CCF867}" destId="{0B540119-B819-45EE-AC5C-9F538052FD25}" srcOrd="8" destOrd="0" presId="urn:microsoft.com/office/officeart/2008/layout/LinedList"/>
    <dgm:cxn modelId="{5B799627-CF8C-4C14-8286-2F1ACE630C0F}" type="presParOf" srcId="{FB30BB75-B6B0-4930-A037-765704CCF867}" destId="{1A70612E-8BBD-484B-A748-C8E5263FE1A1}" srcOrd="9" destOrd="0" presId="urn:microsoft.com/office/officeart/2008/layout/LinedList"/>
    <dgm:cxn modelId="{888BDFAB-3683-427C-946E-E461A341B634}" type="presParOf" srcId="{FB30BB75-B6B0-4930-A037-765704CCF867}" destId="{A2BA9666-EB4E-434F-9736-B69E63866C03}" srcOrd="10" destOrd="0" presId="urn:microsoft.com/office/officeart/2008/layout/LinedList"/>
    <dgm:cxn modelId="{8F71B687-9999-403E-979F-0EB3D9300CC5}" type="presParOf" srcId="{A2BA9666-EB4E-434F-9736-B69E63866C03}" destId="{83E86FC1-2C65-477F-885E-9465335B5342}" srcOrd="0" destOrd="0" presId="urn:microsoft.com/office/officeart/2008/layout/LinedList"/>
    <dgm:cxn modelId="{34519953-A420-4F69-A282-A65BB08D6FFB}" type="presParOf" srcId="{A2BA9666-EB4E-434F-9736-B69E63866C03}" destId="{B5408EA4-34C5-4782-9D04-E342822C3A35}" srcOrd="1" destOrd="0" presId="urn:microsoft.com/office/officeart/2008/layout/LinedList"/>
    <dgm:cxn modelId="{58CCDC67-0A26-453E-B55D-0C7B1EED3D2E}" type="presParOf" srcId="{A2BA9666-EB4E-434F-9736-B69E63866C03}" destId="{C9BC182B-15A2-4A0B-87AA-62FEA4EF5CD6}" srcOrd="2" destOrd="0" presId="urn:microsoft.com/office/officeart/2008/layout/LinedList"/>
    <dgm:cxn modelId="{3ABBC6B2-2243-418E-971F-6B725F66E4D6}" type="presParOf" srcId="{FB30BB75-B6B0-4930-A037-765704CCF867}" destId="{EB55CAD3-A7DF-400D-A23A-35AF19A5D07D}" srcOrd="11" destOrd="0" presId="urn:microsoft.com/office/officeart/2008/layout/LinedList"/>
    <dgm:cxn modelId="{2CD66430-2DB9-45E0-A570-5129A9129546}" type="presParOf" srcId="{FB30BB75-B6B0-4930-A037-765704CCF867}" destId="{AD16D4A0-1808-49FA-A165-BEF9F82B2941}" srcOrd="12" destOrd="0" presId="urn:microsoft.com/office/officeart/2008/layout/LinedList"/>
    <dgm:cxn modelId="{BD2D239A-3E15-4BFD-9C7B-DAC1F0447553}" type="presParOf" srcId="{FB30BB75-B6B0-4930-A037-765704CCF867}" destId="{BB4F3ADE-706E-4D21-8CB2-96E624481423}" srcOrd="13" destOrd="0" presId="urn:microsoft.com/office/officeart/2008/layout/LinedList"/>
    <dgm:cxn modelId="{8D9B7021-C879-4C76-A41E-E93AA543E8C3}" type="presParOf" srcId="{BB4F3ADE-706E-4D21-8CB2-96E624481423}" destId="{BD529C66-1573-4757-859E-1837EE3A5894}" srcOrd="0" destOrd="0" presId="urn:microsoft.com/office/officeart/2008/layout/LinedList"/>
    <dgm:cxn modelId="{CE62359C-3D54-4A64-B29B-6EB6F7A6DC2C}" type="presParOf" srcId="{BB4F3ADE-706E-4D21-8CB2-96E624481423}" destId="{91100F22-0B9F-443C-BCD6-0159218B60F6}" srcOrd="1" destOrd="0" presId="urn:microsoft.com/office/officeart/2008/layout/LinedList"/>
    <dgm:cxn modelId="{78FD6A9D-CA32-4BA5-ADB8-C98688A6D9A7}" type="presParOf" srcId="{BB4F3ADE-706E-4D21-8CB2-96E624481423}" destId="{E834B7C6-F5A6-4221-91FC-F2704AECA2AD}" srcOrd="2" destOrd="0" presId="urn:microsoft.com/office/officeart/2008/layout/LinedList"/>
    <dgm:cxn modelId="{6FFF1B56-4676-43EC-B9AF-465B8DEF69F8}" type="presParOf" srcId="{FB30BB75-B6B0-4930-A037-765704CCF867}" destId="{B9FE90A0-4868-461C-85CF-7C16D83AE625}" srcOrd="14" destOrd="0" presId="urn:microsoft.com/office/officeart/2008/layout/LinedList"/>
    <dgm:cxn modelId="{F4AE35AC-3D88-4826-85DB-B18857513597}" type="presParOf" srcId="{FB30BB75-B6B0-4930-A037-765704CCF867}" destId="{EC930E11-A6D1-4231-B9EC-B1830DAA6B64}" srcOrd="15"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CC5A619-D02F-46BD-B11E-828DF194D8D4}"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CEED8E54-809B-4EC5-8241-29B54B53107A}">
      <dgm:prSet phldrT="[Text]" custT="1"/>
      <dgm:spPr/>
      <dgm:t>
        <a:bodyPr/>
        <a:lstStyle/>
        <a:p>
          <a:r>
            <a:rPr lang="tr-TR" sz="4800" dirty="0" smtClean="0">
              <a:solidFill>
                <a:srgbClr val="1188A3"/>
              </a:solidFill>
            </a:rPr>
            <a:t>Tipik Proje (hibe) teklif unsurları</a:t>
          </a:r>
          <a:endParaRPr lang="en-US" sz="4800" dirty="0">
            <a:solidFill>
              <a:srgbClr val="1188A3"/>
            </a:solidFill>
          </a:endParaRPr>
        </a:p>
      </dgm:t>
    </dgm:pt>
    <dgm:pt modelId="{FDC61795-ECA7-447A-88A3-BCC756219D83}" type="parTrans" cxnId="{A4E24DA4-A665-41DD-A28B-D7CE4D6026F4}">
      <dgm:prSet/>
      <dgm:spPr/>
      <dgm:t>
        <a:bodyPr/>
        <a:lstStyle/>
        <a:p>
          <a:endParaRPr lang="en-US"/>
        </a:p>
      </dgm:t>
    </dgm:pt>
    <dgm:pt modelId="{A2382D0D-D4C6-4540-B086-0DAF812BA19E}" type="sibTrans" cxnId="{A4E24DA4-A665-41DD-A28B-D7CE4D6026F4}">
      <dgm:prSet/>
      <dgm:spPr/>
      <dgm:t>
        <a:bodyPr/>
        <a:lstStyle/>
        <a:p>
          <a:endParaRPr lang="en-US"/>
        </a:p>
      </dgm:t>
    </dgm:pt>
    <dgm:pt modelId="{AA540DD2-D4A4-498E-BC72-B7BFE3222859}">
      <dgm:prSet phldrT="[Text]" custT="1"/>
      <dgm:spPr/>
      <dgm:t>
        <a:bodyPr/>
        <a:lstStyle/>
        <a:p>
          <a:pPr>
            <a:buFont typeface="+mj-lt"/>
            <a:buAutoNum type="arabicPeriod"/>
          </a:pPr>
          <a:r>
            <a:rPr lang="tr-TR" sz="1800" b="1" dirty="0" smtClean="0">
              <a:solidFill>
                <a:srgbClr val="28AF95"/>
              </a:solidFill>
            </a:rPr>
            <a:t>Hedefler</a:t>
          </a:r>
          <a:r>
            <a:rPr lang="en-GB" sz="1800" b="1" dirty="0" smtClean="0">
              <a:solidFill>
                <a:srgbClr val="28AF95"/>
              </a:solidFill>
            </a:rPr>
            <a:t> </a:t>
          </a:r>
          <a:r>
            <a:rPr lang="tr-TR" sz="1800" b="1" dirty="0" smtClean="0">
              <a:solidFill>
                <a:srgbClr val="28AF95"/>
              </a:solidFill>
            </a:rPr>
            <a:t/>
          </a:r>
          <a:br>
            <a:rPr lang="tr-TR" sz="1800" b="1" dirty="0" smtClean="0">
              <a:solidFill>
                <a:srgbClr val="28AF95"/>
              </a:solidFill>
            </a:rPr>
          </a:br>
          <a:r>
            <a:rPr lang="tr-TR" sz="1800" dirty="0" smtClean="0">
              <a:solidFill>
                <a:srgbClr val="5E5E5E"/>
              </a:solidFill>
            </a:rPr>
            <a:t>Etkiye odaklanın – takip edilecek örneğe bakın</a:t>
          </a:r>
          <a:endParaRPr lang="en-US" sz="1600" dirty="0">
            <a:solidFill>
              <a:srgbClr val="5E5E5E"/>
            </a:solidFill>
          </a:endParaRPr>
        </a:p>
      </dgm:t>
    </dgm:pt>
    <dgm:pt modelId="{0525F9AE-9E68-4553-9A6A-CBB9B7E6A160}" type="sibTrans" cxnId="{5D9123F3-89E7-4874-A1F2-F6CD8C4B8D6B}">
      <dgm:prSet/>
      <dgm:spPr/>
      <dgm:t>
        <a:bodyPr/>
        <a:lstStyle/>
        <a:p>
          <a:endParaRPr lang="en-US"/>
        </a:p>
      </dgm:t>
    </dgm:pt>
    <dgm:pt modelId="{47CE1EF4-74B0-41F7-B786-4D9232D29679}" type="parTrans" cxnId="{5D9123F3-89E7-4874-A1F2-F6CD8C4B8D6B}">
      <dgm:prSet/>
      <dgm:spPr/>
      <dgm:t>
        <a:bodyPr/>
        <a:lstStyle/>
        <a:p>
          <a:endParaRPr lang="en-US"/>
        </a:p>
      </dgm:t>
    </dgm:pt>
    <dgm:pt modelId="{783CFE2C-CF32-4625-A744-4B12AAD253C2}">
      <dgm:prSet custT="1"/>
      <dgm:spPr/>
      <dgm:t>
        <a:bodyPr/>
        <a:lstStyle/>
        <a:p>
          <a:pPr>
            <a:buFont typeface="+mj-lt"/>
            <a:buNone/>
          </a:pPr>
          <a:r>
            <a:rPr lang="tr-TR" sz="1800" b="1" dirty="0" smtClean="0">
              <a:solidFill>
                <a:srgbClr val="28AF95"/>
              </a:solidFill>
            </a:rPr>
            <a:t>2. Faaliyetler ve Metodoloji - Zaman Planı</a:t>
          </a:r>
        </a:p>
        <a:p>
          <a:pPr>
            <a:buFont typeface="+mj-lt"/>
            <a:buNone/>
          </a:pPr>
          <a:r>
            <a:rPr lang="tr-TR" sz="1800" dirty="0" smtClean="0">
              <a:solidFill>
                <a:srgbClr val="5E5E5E"/>
              </a:solidFill>
            </a:rPr>
            <a:t>Teslim etme kapasitenizi göstermek için önemlidir</a:t>
          </a:r>
          <a:endParaRPr lang="en-GB" sz="1800" dirty="0">
            <a:solidFill>
              <a:srgbClr val="5E5E5E"/>
            </a:solidFill>
          </a:endParaRPr>
        </a:p>
      </dgm:t>
    </dgm:pt>
    <dgm:pt modelId="{5A932867-34F7-4074-9513-2C2C4024093F}" type="parTrans" cxnId="{6ECEACF7-D724-43B5-9ACB-0A4AC0D2ACC0}">
      <dgm:prSet/>
      <dgm:spPr/>
      <dgm:t>
        <a:bodyPr/>
        <a:lstStyle/>
        <a:p>
          <a:endParaRPr lang="en-US"/>
        </a:p>
      </dgm:t>
    </dgm:pt>
    <dgm:pt modelId="{DF922DDE-47CA-4BF6-8062-BFD2D5E4D3DF}" type="sibTrans" cxnId="{6ECEACF7-D724-43B5-9ACB-0A4AC0D2ACC0}">
      <dgm:prSet/>
      <dgm:spPr/>
      <dgm:t>
        <a:bodyPr/>
        <a:lstStyle/>
        <a:p>
          <a:endParaRPr lang="en-US"/>
        </a:p>
      </dgm:t>
    </dgm:pt>
    <dgm:pt modelId="{943DA9A9-AA20-45CF-B5FF-AB45FFD74677}">
      <dgm:prSet custT="1"/>
      <dgm:spPr/>
      <dgm:t>
        <a:bodyPr/>
        <a:lstStyle/>
        <a:p>
          <a:pPr>
            <a:buFont typeface="+mj-lt"/>
            <a:buNone/>
          </a:pPr>
          <a:r>
            <a:rPr lang="tr-TR" sz="1800" b="1" dirty="0" smtClean="0">
              <a:solidFill>
                <a:srgbClr val="28AF95"/>
              </a:solidFill>
            </a:rPr>
            <a:t>3. Değerlendirme (başarı ölçümü)</a:t>
          </a:r>
          <a:br>
            <a:rPr lang="tr-TR" sz="1800" b="1" dirty="0" smtClean="0">
              <a:solidFill>
                <a:srgbClr val="28AF95"/>
              </a:solidFill>
            </a:rPr>
          </a:br>
          <a:r>
            <a:rPr lang="tr-TR" sz="1800" dirty="0" smtClean="0">
              <a:solidFill>
                <a:srgbClr val="5E5E5E"/>
              </a:solidFill>
            </a:rPr>
            <a:t>İlerlemenizi takip etme ve başarıya ulaşma konusunda ciddi olduğunuzu gösterir</a:t>
          </a:r>
          <a:endParaRPr lang="en-GB" sz="1800" b="1" dirty="0">
            <a:solidFill>
              <a:srgbClr val="28AF95"/>
            </a:solidFill>
          </a:endParaRPr>
        </a:p>
      </dgm:t>
    </dgm:pt>
    <dgm:pt modelId="{55B6DE12-95B1-4D63-8EBD-1CD36C6B44C1}" type="parTrans" cxnId="{5ED9E7E8-897C-41BF-BC20-8B826EA450ED}">
      <dgm:prSet/>
      <dgm:spPr/>
      <dgm:t>
        <a:bodyPr/>
        <a:lstStyle/>
        <a:p>
          <a:endParaRPr lang="en-US"/>
        </a:p>
      </dgm:t>
    </dgm:pt>
    <dgm:pt modelId="{A5B5F735-1670-4488-9F9E-6B228175B97D}" type="sibTrans" cxnId="{5ED9E7E8-897C-41BF-BC20-8B826EA450ED}">
      <dgm:prSet/>
      <dgm:spPr/>
      <dgm:t>
        <a:bodyPr/>
        <a:lstStyle/>
        <a:p>
          <a:endParaRPr lang="en-US"/>
        </a:p>
      </dgm:t>
    </dgm:pt>
    <dgm:pt modelId="{6AC26334-3072-4A62-AD7C-FFD2DF32FE0E}">
      <dgm:prSet custT="1"/>
      <dgm:spPr/>
      <dgm:t>
        <a:bodyPr/>
        <a:lstStyle/>
        <a:p>
          <a:pPr>
            <a:buFont typeface="+mj-lt"/>
            <a:buNone/>
          </a:pPr>
          <a:r>
            <a:rPr lang="tr-TR" sz="1800" b="1" dirty="0" smtClean="0">
              <a:solidFill>
                <a:srgbClr val="28AF95"/>
              </a:solidFill>
            </a:rPr>
            <a:t>4. Sürdürülebilirlik</a:t>
          </a:r>
          <a:r>
            <a:rPr lang="tr-TR" sz="1800" b="1" dirty="0" smtClean="0">
              <a:solidFill>
                <a:srgbClr val="5E5E5E"/>
              </a:solidFill>
            </a:rPr>
            <a:t/>
          </a:r>
          <a:br>
            <a:rPr lang="tr-TR" sz="1800" b="1" dirty="0" smtClean="0">
              <a:solidFill>
                <a:srgbClr val="5E5E5E"/>
              </a:solidFill>
            </a:rPr>
          </a:br>
          <a:r>
            <a:rPr lang="tr-TR" sz="1800" b="1" dirty="0" smtClean="0">
              <a:solidFill>
                <a:srgbClr val="5E5E5E"/>
              </a:solidFill>
            </a:rPr>
            <a:t>F</a:t>
          </a:r>
          <a:r>
            <a:rPr lang="tr-TR" sz="1800" dirty="0" smtClean="0">
              <a:solidFill>
                <a:srgbClr val="5E5E5E"/>
              </a:solidFill>
            </a:rPr>
            <a:t>on sağlayıcının size yaptığı yatırımın kalıcı bir mirasa sahip olacağını göstermek için önemli</a:t>
          </a:r>
          <a:endParaRPr lang="en-GB" sz="1600" dirty="0">
            <a:solidFill>
              <a:srgbClr val="5E5E5E"/>
            </a:solidFill>
          </a:endParaRPr>
        </a:p>
      </dgm:t>
    </dgm:pt>
    <dgm:pt modelId="{1A6DA006-39AB-4D38-B80A-EBDB2CA5E820}" type="parTrans" cxnId="{9D42A594-AC7E-4D6C-8293-6598E0C0956E}">
      <dgm:prSet/>
      <dgm:spPr/>
      <dgm:t>
        <a:bodyPr/>
        <a:lstStyle/>
        <a:p>
          <a:endParaRPr lang="en-US"/>
        </a:p>
      </dgm:t>
    </dgm:pt>
    <dgm:pt modelId="{FBE617D9-4DB8-43F7-878A-81DC376C96A2}" type="sibTrans" cxnId="{9D42A594-AC7E-4D6C-8293-6598E0C0956E}">
      <dgm:prSet/>
      <dgm:spPr/>
      <dgm:t>
        <a:bodyPr/>
        <a:lstStyle/>
        <a:p>
          <a:endParaRPr lang="en-US"/>
        </a:p>
      </dgm:t>
    </dgm:pt>
    <dgm:pt modelId="{1D2BF9F3-64DB-442F-859F-173767C61CCF}">
      <dgm:prSet custT="1"/>
      <dgm:spPr/>
      <dgm:t>
        <a:bodyPr/>
        <a:lstStyle/>
        <a:p>
          <a:pPr>
            <a:buFont typeface="+mj-lt"/>
            <a:buNone/>
          </a:pPr>
          <a:r>
            <a:rPr lang="tr-TR" sz="1800" b="1" dirty="0" smtClean="0">
              <a:solidFill>
                <a:srgbClr val="28AF95"/>
              </a:solidFill>
            </a:rPr>
            <a:t>5. </a:t>
          </a:r>
          <a:r>
            <a:rPr lang="en-GB" sz="1800" b="1" dirty="0" smtClean="0">
              <a:solidFill>
                <a:srgbClr val="28AF95"/>
              </a:solidFill>
            </a:rPr>
            <a:t>B</a:t>
          </a:r>
          <a:r>
            <a:rPr lang="tr-TR" sz="1800" b="1" dirty="0" err="1" smtClean="0">
              <a:solidFill>
                <a:srgbClr val="28AF95"/>
              </a:solidFill>
            </a:rPr>
            <a:t>ütçe</a:t>
          </a:r>
          <a:r>
            <a:rPr lang="tr-TR" sz="1800" b="1" dirty="0" smtClean="0">
              <a:solidFill>
                <a:srgbClr val="28AF95"/>
              </a:solidFill>
            </a:rPr>
            <a:t/>
          </a:r>
          <a:br>
            <a:rPr lang="tr-TR" sz="1800" b="1" dirty="0" smtClean="0">
              <a:solidFill>
                <a:srgbClr val="28AF95"/>
              </a:solidFill>
            </a:rPr>
          </a:br>
          <a:r>
            <a:rPr lang="tr-TR" sz="1800" dirty="0" smtClean="0">
              <a:solidFill>
                <a:srgbClr val="5E5E5E"/>
              </a:solidFill>
            </a:rPr>
            <a:t>Projeyi teslim etmek için yeterli kaynağı elde etmek ile paranın karşılığını fazlasıyla vermek arasında bir denge</a:t>
          </a:r>
          <a:endParaRPr lang="en-GB" sz="1800" b="1" dirty="0">
            <a:solidFill>
              <a:srgbClr val="28AF95"/>
            </a:solidFill>
          </a:endParaRPr>
        </a:p>
      </dgm:t>
    </dgm:pt>
    <dgm:pt modelId="{D09C6C1F-3B19-43CC-BF68-137B1A5FAEAD}" type="parTrans" cxnId="{3ED5235B-95D3-4969-9BD4-BF2128EE15F3}">
      <dgm:prSet/>
      <dgm:spPr/>
      <dgm:t>
        <a:bodyPr/>
        <a:lstStyle/>
        <a:p>
          <a:endParaRPr lang="en-US"/>
        </a:p>
      </dgm:t>
    </dgm:pt>
    <dgm:pt modelId="{647B74FC-FEDB-4F2E-833C-6BD23153E549}" type="sibTrans" cxnId="{3ED5235B-95D3-4969-9BD4-BF2128EE15F3}">
      <dgm:prSet/>
      <dgm:spPr/>
      <dgm:t>
        <a:bodyPr/>
        <a:lstStyle/>
        <a:p>
          <a:endParaRPr lang="en-US"/>
        </a:p>
      </dgm:t>
    </dgm:pt>
    <dgm:pt modelId="{F5CB37A0-1145-4B4A-B480-E5EC0F18BF80}">
      <dgm:prSet custT="1"/>
      <dgm:spPr/>
      <dgm:t>
        <a:bodyPr/>
        <a:lstStyle/>
        <a:p>
          <a:pPr>
            <a:buFont typeface="+mj-lt"/>
            <a:buNone/>
          </a:pPr>
          <a:r>
            <a:rPr lang="tr-TR" sz="1800" b="1" dirty="0" smtClean="0">
              <a:solidFill>
                <a:srgbClr val="28AF95"/>
              </a:solidFill>
            </a:rPr>
            <a:t>6. Ekler</a:t>
          </a:r>
          <a:br>
            <a:rPr lang="tr-TR" sz="1800" b="1" dirty="0" smtClean="0">
              <a:solidFill>
                <a:srgbClr val="28AF95"/>
              </a:solidFill>
            </a:rPr>
          </a:br>
          <a:r>
            <a:rPr lang="hr-BA" sz="1800" dirty="0" smtClean="0">
              <a:solidFill>
                <a:srgbClr val="5E5E5E"/>
              </a:solidFill>
            </a:rPr>
            <a:t>L</a:t>
          </a:r>
          <a:r>
            <a:rPr lang="en-GB" sz="1800" dirty="0" err="1">
              <a:solidFill>
                <a:srgbClr val="5E5E5E"/>
              </a:solidFill>
            </a:rPr>
            <a:t>etters</a:t>
          </a:r>
          <a:r>
            <a:rPr lang="en-GB" sz="1800" dirty="0">
              <a:solidFill>
                <a:srgbClr val="5E5E5E"/>
              </a:solidFill>
            </a:rPr>
            <a:t> of support, the evidence of need report, financial info</a:t>
          </a:r>
        </a:p>
      </dgm:t>
    </dgm:pt>
    <dgm:pt modelId="{19230C7E-1AD0-4D3A-A440-1073DB19671E}" type="parTrans" cxnId="{D1C5D95E-BA55-4343-9818-C2DB17287B20}">
      <dgm:prSet/>
      <dgm:spPr/>
      <dgm:t>
        <a:bodyPr/>
        <a:lstStyle/>
        <a:p>
          <a:endParaRPr lang="en-US"/>
        </a:p>
      </dgm:t>
    </dgm:pt>
    <dgm:pt modelId="{28140B0C-6061-4B6F-8D3C-BE82ECF8D2E2}" type="sibTrans" cxnId="{D1C5D95E-BA55-4343-9818-C2DB17287B20}">
      <dgm:prSet/>
      <dgm:spPr/>
      <dgm:t>
        <a:bodyPr/>
        <a:lstStyle/>
        <a:p>
          <a:endParaRPr lang="en-US"/>
        </a:p>
      </dgm:t>
    </dgm:pt>
    <dgm:pt modelId="{84708CAE-449E-4A45-801E-BD9BE8AE658C}" type="pres">
      <dgm:prSet presAssocID="{BCC5A619-D02F-46BD-B11E-828DF194D8D4}" presName="vert0" presStyleCnt="0">
        <dgm:presLayoutVars>
          <dgm:dir/>
          <dgm:animOne val="branch"/>
          <dgm:animLvl val="lvl"/>
        </dgm:presLayoutVars>
      </dgm:prSet>
      <dgm:spPr/>
      <dgm:t>
        <a:bodyPr/>
        <a:lstStyle/>
        <a:p>
          <a:endParaRPr lang="tr-TR"/>
        </a:p>
      </dgm:t>
    </dgm:pt>
    <dgm:pt modelId="{AB9C4016-8ED4-44FB-ACAA-028CBF256FB7}" type="pres">
      <dgm:prSet presAssocID="{CEED8E54-809B-4EC5-8241-29B54B53107A}" presName="thickLine" presStyleLbl="alignNode1" presStyleIdx="0" presStyleCnt="1"/>
      <dgm:spPr/>
    </dgm:pt>
    <dgm:pt modelId="{9B0771BD-5853-427D-BD4C-E9F658068195}" type="pres">
      <dgm:prSet presAssocID="{CEED8E54-809B-4EC5-8241-29B54B53107A}" presName="horz1" presStyleCnt="0"/>
      <dgm:spPr/>
    </dgm:pt>
    <dgm:pt modelId="{EC60628C-63FD-4F8D-90B6-C169D43D5030}" type="pres">
      <dgm:prSet presAssocID="{CEED8E54-809B-4EC5-8241-29B54B53107A}" presName="tx1" presStyleLbl="revTx" presStyleIdx="0" presStyleCnt="7" custScaleX="167606"/>
      <dgm:spPr/>
      <dgm:t>
        <a:bodyPr/>
        <a:lstStyle/>
        <a:p>
          <a:endParaRPr lang="tr-TR"/>
        </a:p>
      </dgm:t>
    </dgm:pt>
    <dgm:pt modelId="{FB30BB75-B6B0-4930-A037-765704CCF867}" type="pres">
      <dgm:prSet presAssocID="{CEED8E54-809B-4EC5-8241-29B54B53107A}" presName="vert1" presStyleCnt="0"/>
      <dgm:spPr/>
    </dgm:pt>
    <dgm:pt modelId="{1B630297-4893-44CB-A1EB-B02992598726}" type="pres">
      <dgm:prSet presAssocID="{AA540DD2-D4A4-498E-BC72-B7BFE3222859}" presName="vertSpace2a" presStyleCnt="0"/>
      <dgm:spPr/>
    </dgm:pt>
    <dgm:pt modelId="{79A8850E-EC4B-422D-891D-4DFEDD5906C7}" type="pres">
      <dgm:prSet presAssocID="{AA540DD2-D4A4-498E-BC72-B7BFE3222859}" presName="horz2" presStyleCnt="0"/>
      <dgm:spPr/>
    </dgm:pt>
    <dgm:pt modelId="{5AF69F8B-F956-4AF7-BEBC-6A51850CA4E8}" type="pres">
      <dgm:prSet presAssocID="{AA540DD2-D4A4-498E-BC72-B7BFE3222859}" presName="horzSpace2" presStyleCnt="0"/>
      <dgm:spPr/>
    </dgm:pt>
    <dgm:pt modelId="{2739FCC8-E683-4290-8DEE-5B7FE7BF9FA4}" type="pres">
      <dgm:prSet presAssocID="{AA540DD2-D4A4-498E-BC72-B7BFE3222859}" presName="tx2" presStyleLbl="revTx" presStyleIdx="1" presStyleCnt="7"/>
      <dgm:spPr/>
      <dgm:t>
        <a:bodyPr/>
        <a:lstStyle/>
        <a:p>
          <a:endParaRPr lang="tr-TR"/>
        </a:p>
      </dgm:t>
    </dgm:pt>
    <dgm:pt modelId="{DCD9DEDB-FAA5-4892-8C81-6BFCA07F567D}" type="pres">
      <dgm:prSet presAssocID="{AA540DD2-D4A4-498E-BC72-B7BFE3222859}" presName="vert2" presStyleCnt="0"/>
      <dgm:spPr/>
    </dgm:pt>
    <dgm:pt modelId="{9C6C319A-29D7-4755-8109-FA362B25DEDA}" type="pres">
      <dgm:prSet presAssocID="{AA540DD2-D4A4-498E-BC72-B7BFE3222859}" presName="thinLine2b" presStyleLbl="callout" presStyleIdx="0" presStyleCnt="6"/>
      <dgm:spPr/>
    </dgm:pt>
    <dgm:pt modelId="{B7AEB43C-CB59-43A3-8DDB-04B927D476F9}" type="pres">
      <dgm:prSet presAssocID="{AA540DD2-D4A4-498E-BC72-B7BFE3222859}" presName="vertSpace2b" presStyleCnt="0"/>
      <dgm:spPr/>
    </dgm:pt>
    <dgm:pt modelId="{5E068A91-20A7-4276-B24B-04E83E5D0699}" type="pres">
      <dgm:prSet presAssocID="{783CFE2C-CF32-4625-A744-4B12AAD253C2}" presName="horz2" presStyleCnt="0"/>
      <dgm:spPr/>
    </dgm:pt>
    <dgm:pt modelId="{14D3D1A9-2364-4462-A831-579BA491F6F1}" type="pres">
      <dgm:prSet presAssocID="{783CFE2C-CF32-4625-A744-4B12AAD253C2}" presName="horzSpace2" presStyleCnt="0"/>
      <dgm:spPr/>
    </dgm:pt>
    <dgm:pt modelId="{87401D1E-E790-45CB-88BE-6868A173CB4D}" type="pres">
      <dgm:prSet presAssocID="{783CFE2C-CF32-4625-A744-4B12AAD253C2}" presName="tx2" presStyleLbl="revTx" presStyleIdx="2" presStyleCnt="7"/>
      <dgm:spPr/>
      <dgm:t>
        <a:bodyPr/>
        <a:lstStyle/>
        <a:p>
          <a:endParaRPr lang="tr-TR"/>
        </a:p>
      </dgm:t>
    </dgm:pt>
    <dgm:pt modelId="{0A0A4F79-7086-47C5-AFC5-B47724B081AF}" type="pres">
      <dgm:prSet presAssocID="{783CFE2C-CF32-4625-A744-4B12AAD253C2}" presName="vert2" presStyleCnt="0"/>
      <dgm:spPr/>
    </dgm:pt>
    <dgm:pt modelId="{B4B26D4C-1B44-446A-8D65-80962A11A347}" type="pres">
      <dgm:prSet presAssocID="{783CFE2C-CF32-4625-A744-4B12AAD253C2}" presName="thinLine2b" presStyleLbl="callout" presStyleIdx="1" presStyleCnt="6"/>
      <dgm:spPr/>
    </dgm:pt>
    <dgm:pt modelId="{EFDD41F4-FDD4-4FB4-916C-CABFC5C6E083}" type="pres">
      <dgm:prSet presAssocID="{783CFE2C-CF32-4625-A744-4B12AAD253C2}" presName="vertSpace2b" presStyleCnt="0"/>
      <dgm:spPr/>
    </dgm:pt>
    <dgm:pt modelId="{EE7D0760-6DCF-40B1-906E-D3C5761076B5}" type="pres">
      <dgm:prSet presAssocID="{943DA9A9-AA20-45CF-B5FF-AB45FFD74677}" presName="horz2" presStyleCnt="0"/>
      <dgm:spPr/>
    </dgm:pt>
    <dgm:pt modelId="{FE47E6C7-2D0A-40A1-BCD2-AFBE2440A768}" type="pres">
      <dgm:prSet presAssocID="{943DA9A9-AA20-45CF-B5FF-AB45FFD74677}" presName="horzSpace2" presStyleCnt="0"/>
      <dgm:spPr/>
    </dgm:pt>
    <dgm:pt modelId="{8CB04064-5663-4ED5-939B-6F1FB405B758}" type="pres">
      <dgm:prSet presAssocID="{943DA9A9-AA20-45CF-B5FF-AB45FFD74677}" presName="tx2" presStyleLbl="revTx" presStyleIdx="3" presStyleCnt="7"/>
      <dgm:spPr/>
      <dgm:t>
        <a:bodyPr/>
        <a:lstStyle/>
        <a:p>
          <a:endParaRPr lang="tr-TR"/>
        </a:p>
      </dgm:t>
    </dgm:pt>
    <dgm:pt modelId="{DB065A54-544C-4610-ACA6-6E24BDF6B777}" type="pres">
      <dgm:prSet presAssocID="{943DA9A9-AA20-45CF-B5FF-AB45FFD74677}" presName="vert2" presStyleCnt="0"/>
      <dgm:spPr/>
    </dgm:pt>
    <dgm:pt modelId="{79F5610E-8258-4403-A5DF-69D5AC85A760}" type="pres">
      <dgm:prSet presAssocID="{943DA9A9-AA20-45CF-B5FF-AB45FFD74677}" presName="thinLine2b" presStyleLbl="callout" presStyleIdx="2" presStyleCnt="6"/>
      <dgm:spPr/>
    </dgm:pt>
    <dgm:pt modelId="{63A542BD-6429-4C84-9454-3A41B8830270}" type="pres">
      <dgm:prSet presAssocID="{943DA9A9-AA20-45CF-B5FF-AB45FFD74677}" presName="vertSpace2b" presStyleCnt="0"/>
      <dgm:spPr/>
    </dgm:pt>
    <dgm:pt modelId="{7726CD13-5F05-4D87-A3EA-08CCE833D036}" type="pres">
      <dgm:prSet presAssocID="{6AC26334-3072-4A62-AD7C-FFD2DF32FE0E}" presName="horz2" presStyleCnt="0"/>
      <dgm:spPr/>
    </dgm:pt>
    <dgm:pt modelId="{8B5E29A4-CD0A-4001-B7BB-8097EFAE7366}" type="pres">
      <dgm:prSet presAssocID="{6AC26334-3072-4A62-AD7C-FFD2DF32FE0E}" presName="horzSpace2" presStyleCnt="0"/>
      <dgm:spPr/>
    </dgm:pt>
    <dgm:pt modelId="{4B545312-EAE3-4505-B3A1-96F0D8ACFAA4}" type="pres">
      <dgm:prSet presAssocID="{6AC26334-3072-4A62-AD7C-FFD2DF32FE0E}" presName="tx2" presStyleLbl="revTx" presStyleIdx="4" presStyleCnt="7"/>
      <dgm:spPr/>
      <dgm:t>
        <a:bodyPr/>
        <a:lstStyle/>
        <a:p>
          <a:endParaRPr lang="tr-TR"/>
        </a:p>
      </dgm:t>
    </dgm:pt>
    <dgm:pt modelId="{C194CBA7-9131-43B6-966C-56EE4469D1DE}" type="pres">
      <dgm:prSet presAssocID="{6AC26334-3072-4A62-AD7C-FFD2DF32FE0E}" presName="vert2" presStyleCnt="0"/>
      <dgm:spPr/>
    </dgm:pt>
    <dgm:pt modelId="{726E0126-01E6-4EE6-9849-6E6412ABE1F4}" type="pres">
      <dgm:prSet presAssocID="{6AC26334-3072-4A62-AD7C-FFD2DF32FE0E}" presName="thinLine2b" presStyleLbl="callout" presStyleIdx="3" presStyleCnt="6"/>
      <dgm:spPr/>
    </dgm:pt>
    <dgm:pt modelId="{4598896A-AF63-4E08-9946-171EF53C4A75}" type="pres">
      <dgm:prSet presAssocID="{6AC26334-3072-4A62-AD7C-FFD2DF32FE0E}" presName="vertSpace2b" presStyleCnt="0"/>
      <dgm:spPr/>
    </dgm:pt>
    <dgm:pt modelId="{96F4B016-0427-4E5A-938A-E07B64C648B9}" type="pres">
      <dgm:prSet presAssocID="{1D2BF9F3-64DB-442F-859F-173767C61CCF}" presName="horz2" presStyleCnt="0"/>
      <dgm:spPr/>
    </dgm:pt>
    <dgm:pt modelId="{FA4D24A8-AA7D-4012-A389-C6DADC3C9ED1}" type="pres">
      <dgm:prSet presAssocID="{1D2BF9F3-64DB-442F-859F-173767C61CCF}" presName="horzSpace2" presStyleCnt="0"/>
      <dgm:spPr/>
    </dgm:pt>
    <dgm:pt modelId="{4D831C83-7948-49E9-9F37-15A5976C445E}" type="pres">
      <dgm:prSet presAssocID="{1D2BF9F3-64DB-442F-859F-173767C61CCF}" presName="tx2" presStyleLbl="revTx" presStyleIdx="5" presStyleCnt="7"/>
      <dgm:spPr/>
      <dgm:t>
        <a:bodyPr/>
        <a:lstStyle/>
        <a:p>
          <a:endParaRPr lang="tr-TR"/>
        </a:p>
      </dgm:t>
    </dgm:pt>
    <dgm:pt modelId="{0409DEE4-4179-4010-83DD-B84BE2B805C5}" type="pres">
      <dgm:prSet presAssocID="{1D2BF9F3-64DB-442F-859F-173767C61CCF}" presName="vert2" presStyleCnt="0"/>
      <dgm:spPr/>
    </dgm:pt>
    <dgm:pt modelId="{28714252-8EB3-4049-99BA-E5A198153553}" type="pres">
      <dgm:prSet presAssocID="{1D2BF9F3-64DB-442F-859F-173767C61CCF}" presName="thinLine2b" presStyleLbl="callout" presStyleIdx="4" presStyleCnt="6"/>
      <dgm:spPr/>
    </dgm:pt>
    <dgm:pt modelId="{99021294-E1A1-4B8E-A57C-8DBA47F97E5C}" type="pres">
      <dgm:prSet presAssocID="{1D2BF9F3-64DB-442F-859F-173767C61CCF}" presName="vertSpace2b" presStyleCnt="0"/>
      <dgm:spPr/>
    </dgm:pt>
    <dgm:pt modelId="{17C73925-F165-4622-AA6B-41E445BCDBD1}" type="pres">
      <dgm:prSet presAssocID="{F5CB37A0-1145-4B4A-B480-E5EC0F18BF80}" presName="horz2" presStyleCnt="0"/>
      <dgm:spPr/>
    </dgm:pt>
    <dgm:pt modelId="{365D4A4D-63A4-4AB6-B015-B2C73C03B496}" type="pres">
      <dgm:prSet presAssocID="{F5CB37A0-1145-4B4A-B480-E5EC0F18BF80}" presName="horzSpace2" presStyleCnt="0"/>
      <dgm:spPr/>
    </dgm:pt>
    <dgm:pt modelId="{A5CE89A3-111F-4CAB-A268-D10E96A06B15}" type="pres">
      <dgm:prSet presAssocID="{F5CB37A0-1145-4B4A-B480-E5EC0F18BF80}" presName="tx2" presStyleLbl="revTx" presStyleIdx="6" presStyleCnt="7"/>
      <dgm:spPr/>
      <dgm:t>
        <a:bodyPr/>
        <a:lstStyle/>
        <a:p>
          <a:endParaRPr lang="tr-TR"/>
        </a:p>
      </dgm:t>
    </dgm:pt>
    <dgm:pt modelId="{3FE85F7B-40AC-4F2B-BD63-766B05B2E896}" type="pres">
      <dgm:prSet presAssocID="{F5CB37A0-1145-4B4A-B480-E5EC0F18BF80}" presName="vert2" presStyleCnt="0"/>
      <dgm:spPr/>
    </dgm:pt>
    <dgm:pt modelId="{BFE1F09C-9417-4ED5-9628-95B56D650280}" type="pres">
      <dgm:prSet presAssocID="{F5CB37A0-1145-4B4A-B480-E5EC0F18BF80}" presName="thinLine2b" presStyleLbl="callout" presStyleIdx="5" presStyleCnt="6"/>
      <dgm:spPr/>
    </dgm:pt>
    <dgm:pt modelId="{0CBB62C2-940D-41CE-ACA8-E598ED61E33A}" type="pres">
      <dgm:prSet presAssocID="{F5CB37A0-1145-4B4A-B480-E5EC0F18BF80}" presName="vertSpace2b" presStyleCnt="0"/>
      <dgm:spPr/>
    </dgm:pt>
  </dgm:ptLst>
  <dgm:cxnLst>
    <dgm:cxn modelId="{9D42A594-AC7E-4D6C-8293-6598E0C0956E}" srcId="{CEED8E54-809B-4EC5-8241-29B54B53107A}" destId="{6AC26334-3072-4A62-AD7C-FFD2DF32FE0E}" srcOrd="3" destOrd="0" parTransId="{1A6DA006-39AB-4D38-B80A-EBDB2CA5E820}" sibTransId="{FBE617D9-4DB8-43F7-878A-81DC376C96A2}"/>
    <dgm:cxn modelId="{6B1E9EC0-9855-4A29-B23E-47A685E8B4AB}" type="presOf" srcId="{F5CB37A0-1145-4B4A-B480-E5EC0F18BF80}" destId="{A5CE89A3-111F-4CAB-A268-D10E96A06B15}" srcOrd="0" destOrd="0" presId="urn:microsoft.com/office/officeart/2008/layout/LinedList"/>
    <dgm:cxn modelId="{5ED9E7E8-897C-41BF-BC20-8B826EA450ED}" srcId="{CEED8E54-809B-4EC5-8241-29B54B53107A}" destId="{943DA9A9-AA20-45CF-B5FF-AB45FFD74677}" srcOrd="2" destOrd="0" parTransId="{55B6DE12-95B1-4D63-8EBD-1CD36C6B44C1}" sibTransId="{A5B5F735-1670-4488-9F9E-6B228175B97D}"/>
    <dgm:cxn modelId="{3ED5235B-95D3-4969-9BD4-BF2128EE15F3}" srcId="{CEED8E54-809B-4EC5-8241-29B54B53107A}" destId="{1D2BF9F3-64DB-442F-859F-173767C61CCF}" srcOrd="4" destOrd="0" parTransId="{D09C6C1F-3B19-43CC-BF68-137B1A5FAEAD}" sibTransId="{647B74FC-FEDB-4F2E-833C-6BD23153E549}"/>
    <dgm:cxn modelId="{FE587F49-E048-4DAE-BC5B-B3710308C266}" type="presOf" srcId="{BCC5A619-D02F-46BD-B11E-828DF194D8D4}" destId="{84708CAE-449E-4A45-801E-BD9BE8AE658C}" srcOrd="0" destOrd="0" presId="urn:microsoft.com/office/officeart/2008/layout/LinedList"/>
    <dgm:cxn modelId="{21202830-B465-46FF-8FEB-DDC68E7A6617}" type="presOf" srcId="{783CFE2C-CF32-4625-A744-4B12AAD253C2}" destId="{87401D1E-E790-45CB-88BE-6868A173CB4D}" srcOrd="0" destOrd="0" presId="urn:microsoft.com/office/officeart/2008/layout/LinedList"/>
    <dgm:cxn modelId="{6ECEACF7-D724-43B5-9ACB-0A4AC0D2ACC0}" srcId="{CEED8E54-809B-4EC5-8241-29B54B53107A}" destId="{783CFE2C-CF32-4625-A744-4B12AAD253C2}" srcOrd="1" destOrd="0" parTransId="{5A932867-34F7-4074-9513-2C2C4024093F}" sibTransId="{DF922DDE-47CA-4BF6-8062-BFD2D5E4D3DF}"/>
    <dgm:cxn modelId="{D2614586-8526-40C3-9A52-46BDD8283BB5}" type="presOf" srcId="{AA540DD2-D4A4-498E-BC72-B7BFE3222859}" destId="{2739FCC8-E683-4290-8DEE-5B7FE7BF9FA4}" srcOrd="0" destOrd="0" presId="urn:microsoft.com/office/officeart/2008/layout/LinedList"/>
    <dgm:cxn modelId="{4AE2BE12-799F-4850-B184-358214110969}" type="presOf" srcId="{943DA9A9-AA20-45CF-B5FF-AB45FFD74677}" destId="{8CB04064-5663-4ED5-939B-6F1FB405B758}" srcOrd="0" destOrd="0" presId="urn:microsoft.com/office/officeart/2008/layout/LinedList"/>
    <dgm:cxn modelId="{A4E24DA4-A665-41DD-A28B-D7CE4D6026F4}" srcId="{BCC5A619-D02F-46BD-B11E-828DF194D8D4}" destId="{CEED8E54-809B-4EC5-8241-29B54B53107A}" srcOrd="0" destOrd="0" parTransId="{FDC61795-ECA7-447A-88A3-BCC756219D83}" sibTransId="{A2382D0D-D4C6-4540-B086-0DAF812BA19E}"/>
    <dgm:cxn modelId="{D94488DA-D1B0-4B56-9053-207D8503776F}" type="presOf" srcId="{6AC26334-3072-4A62-AD7C-FFD2DF32FE0E}" destId="{4B545312-EAE3-4505-B3A1-96F0D8ACFAA4}" srcOrd="0" destOrd="0" presId="urn:microsoft.com/office/officeart/2008/layout/LinedList"/>
    <dgm:cxn modelId="{9E666621-95FF-45D4-B50A-B9F7DD57EF01}" type="presOf" srcId="{1D2BF9F3-64DB-442F-859F-173767C61CCF}" destId="{4D831C83-7948-49E9-9F37-15A5976C445E}" srcOrd="0" destOrd="0" presId="urn:microsoft.com/office/officeart/2008/layout/LinedList"/>
    <dgm:cxn modelId="{5D9123F3-89E7-4874-A1F2-F6CD8C4B8D6B}" srcId="{CEED8E54-809B-4EC5-8241-29B54B53107A}" destId="{AA540DD2-D4A4-498E-BC72-B7BFE3222859}" srcOrd="0" destOrd="0" parTransId="{47CE1EF4-74B0-41F7-B786-4D9232D29679}" sibTransId="{0525F9AE-9E68-4553-9A6A-CBB9B7E6A160}"/>
    <dgm:cxn modelId="{D1C5D95E-BA55-4343-9818-C2DB17287B20}" srcId="{CEED8E54-809B-4EC5-8241-29B54B53107A}" destId="{F5CB37A0-1145-4B4A-B480-E5EC0F18BF80}" srcOrd="5" destOrd="0" parTransId="{19230C7E-1AD0-4D3A-A440-1073DB19671E}" sibTransId="{28140B0C-6061-4B6F-8D3C-BE82ECF8D2E2}"/>
    <dgm:cxn modelId="{9477653A-1C39-49B3-BB94-0F82BFC0291F}" type="presOf" srcId="{CEED8E54-809B-4EC5-8241-29B54B53107A}" destId="{EC60628C-63FD-4F8D-90B6-C169D43D5030}" srcOrd="0" destOrd="0" presId="urn:microsoft.com/office/officeart/2008/layout/LinedList"/>
    <dgm:cxn modelId="{8C9A29B1-040F-4030-9363-51EE9DD8DB23}" type="presParOf" srcId="{84708CAE-449E-4A45-801E-BD9BE8AE658C}" destId="{AB9C4016-8ED4-44FB-ACAA-028CBF256FB7}" srcOrd="0" destOrd="0" presId="urn:microsoft.com/office/officeart/2008/layout/LinedList"/>
    <dgm:cxn modelId="{BDB441F9-6C92-4D50-A777-346B7D25030F}" type="presParOf" srcId="{84708CAE-449E-4A45-801E-BD9BE8AE658C}" destId="{9B0771BD-5853-427D-BD4C-E9F658068195}" srcOrd="1" destOrd="0" presId="urn:microsoft.com/office/officeart/2008/layout/LinedList"/>
    <dgm:cxn modelId="{7571CD04-D4F1-4D41-AF73-C2C5A093EAA1}" type="presParOf" srcId="{9B0771BD-5853-427D-BD4C-E9F658068195}" destId="{EC60628C-63FD-4F8D-90B6-C169D43D5030}" srcOrd="0" destOrd="0" presId="urn:microsoft.com/office/officeart/2008/layout/LinedList"/>
    <dgm:cxn modelId="{66AA58AE-5374-4B03-94A9-477A00E725E4}" type="presParOf" srcId="{9B0771BD-5853-427D-BD4C-E9F658068195}" destId="{FB30BB75-B6B0-4930-A037-765704CCF867}" srcOrd="1" destOrd="0" presId="urn:microsoft.com/office/officeart/2008/layout/LinedList"/>
    <dgm:cxn modelId="{C54DE0CB-5CD5-46A0-BAF0-7E3060A40410}" type="presParOf" srcId="{FB30BB75-B6B0-4930-A037-765704CCF867}" destId="{1B630297-4893-44CB-A1EB-B02992598726}" srcOrd="0" destOrd="0" presId="urn:microsoft.com/office/officeart/2008/layout/LinedList"/>
    <dgm:cxn modelId="{CCF0FE72-8B63-4D3E-AC46-2C2249C71861}" type="presParOf" srcId="{FB30BB75-B6B0-4930-A037-765704CCF867}" destId="{79A8850E-EC4B-422D-891D-4DFEDD5906C7}" srcOrd="1" destOrd="0" presId="urn:microsoft.com/office/officeart/2008/layout/LinedList"/>
    <dgm:cxn modelId="{373FA333-CAEB-4D3A-8853-94677551DEC9}" type="presParOf" srcId="{79A8850E-EC4B-422D-891D-4DFEDD5906C7}" destId="{5AF69F8B-F956-4AF7-BEBC-6A51850CA4E8}" srcOrd="0" destOrd="0" presId="urn:microsoft.com/office/officeart/2008/layout/LinedList"/>
    <dgm:cxn modelId="{AF8F2FD9-4C15-4F59-9F63-337CC846B111}" type="presParOf" srcId="{79A8850E-EC4B-422D-891D-4DFEDD5906C7}" destId="{2739FCC8-E683-4290-8DEE-5B7FE7BF9FA4}" srcOrd="1" destOrd="0" presId="urn:microsoft.com/office/officeart/2008/layout/LinedList"/>
    <dgm:cxn modelId="{F4C6CC61-AC07-4F04-9FB8-153834A0FC89}" type="presParOf" srcId="{79A8850E-EC4B-422D-891D-4DFEDD5906C7}" destId="{DCD9DEDB-FAA5-4892-8C81-6BFCA07F567D}" srcOrd="2" destOrd="0" presId="urn:microsoft.com/office/officeart/2008/layout/LinedList"/>
    <dgm:cxn modelId="{FA304045-3E07-4A27-908E-C1FB64F4B9ED}" type="presParOf" srcId="{FB30BB75-B6B0-4930-A037-765704CCF867}" destId="{9C6C319A-29D7-4755-8109-FA362B25DEDA}" srcOrd="2" destOrd="0" presId="urn:microsoft.com/office/officeart/2008/layout/LinedList"/>
    <dgm:cxn modelId="{D3BEE390-69E2-41E6-A23B-C275EC143EF1}" type="presParOf" srcId="{FB30BB75-B6B0-4930-A037-765704CCF867}" destId="{B7AEB43C-CB59-43A3-8DDB-04B927D476F9}" srcOrd="3" destOrd="0" presId="urn:microsoft.com/office/officeart/2008/layout/LinedList"/>
    <dgm:cxn modelId="{FF71A8CE-77BF-4E5C-90B7-8A0ACB16E096}" type="presParOf" srcId="{FB30BB75-B6B0-4930-A037-765704CCF867}" destId="{5E068A91-20A7-4276-B24B-04E83E5D0699}" srcOrd="4" destOrd="0" presId="urn:microsoft.com/office/officeart/2008/layout/LinedList"/>
    <dgm:cxn modelId="{D4EBD018-F3E8-4B85-A7F8-F216BD38569D}" type="presParOf" srcId="{5E068A91-20A7-4276-B24B-04E83E5D0699}" destId="{14D3D1A9-2364-4462-A831-579BA491F6F1}" srcOrd="0" destOrd="0" presId="urn:microsoft.com/office/officeart/2008/layout/LinedList"/>
    <dgm:cxn modelId="{0ED910C3-1B64-4A22-9FE7-66CC54D6EAD5}" type="presParOf" srcId="{5E068A91-20A7-4276-B24B-04E83E5D0699}" destId="{87401D1E-E790-45CB-88BE-6868A173CB4D}" srcOrd="1" destOrd="0" presId="urn:microsoft.com/office/officeart/2008/layout/LinedList"/>
    <dgm:cxn modelId="{645CA9A2-A656-4131-873C-066F5CE4CD8C}" type="presParOf" srcId="{5E068A91-20A7-4276-B24B-04E83E5D0699}" destId="{0A0A4F79-7086-47C5-AFC5-B47724B081AF}" srcOrd="2" destOrd="0" presId="urn:microsoft.com/office/officeart/2008/layout/LinedList"/>
    <dgm:cxn modelId="{23B4CCEE-9FA4-41D0-8E3A-E1FADD1A0066}" type="presParOf" srcId="{FB30BB75-B6B0-4930-A037-765704CCF867}" destId="{B4B26D4C-1B44-446A-8D65-80962A11A347}" srcOrd="5" destOrd="0" presId="urn:microsoft.com/office/officeart/2008/layout/LinedList"/>
    <dgm:cxn modelId="{1051FCCA-3BA6-4A5D-B1C2-E0E3E005CAEB}" type="presParOf" srcId="{FB30BB75-B6B0-4930-A037-765704CCF867}" destId="{EFDD41F4-FDD4-4FB4-916C-CABFC5C6E083}" srcOrd="6" destOrd="0" presId="urn:microsoft.com/office/officeart/2008/layout/LinedList"/>
    <dgm:cxn modelId="{5F785A52-3864-44E5-AD4D-D853E2492B2B}" type="presParOf" srcId="{FB30BB75-B6B0-4930-A037-765704CCF867}" destId="{EE7D0760-6DCF-40B1-906E-D3C5761076B5}" srcOrd="7" destOrd="0" presId="urn:microsoft.com/office/officeart/2008/layout/LinedList"/>
    <dgm:cxn modelId="{D6713265-3AF2-479A-A251-ECF7B5A5F6B4}" type="presParOf" srcId="{EE7D0760-6DCF-40B1-906E-D3C5761076B5}" destId="{FE47E6C7-2D0A-40A1-BCD2-AFBE2440A768}" srcOrd="0" destOrd="0" presId="urn:microsoft.com/office/officeart/2008/layout/LinedList"/>
    <dgm:cxn modelId="{2271A6CB-8E06-456F-8680-1516135F5FC1}" type="presParOf" srcId="{EE7D0760-6DCF-40B1-906E-D3C5761076B5}" destId="{8CB04064-5663-4ED5-939B-6F1FB405B758}" srcOrd="1" destOrd="0" presId="urn:microsoft.com/office/officeart/2008/layout/LinedList"/>
    <dgm:cxn modelId="{F0370F92-F029-4BE6-A702-BC23A4F1CFCF}" type="presParOf" srcId="{EE7D0760-6DCF-40B1-906E-D3C5761076B5}" destId="{DB065A54-544C-4610-ACA6-6E24BDF6B777}" srcOrd="2" destOrd="0" presId="urn:microsoft.com/office/officeart/2008/layout/LinedList"/>
    <dgm:cxn modelId="{FCC1301D-BD84-4B2A-A4A6-B7FF42B70C8B}" type="presParOf" srcId="{FB30BB75-B6B0-4930-A037-765704CCF867}" destId="{79F5610E-8258-4403-A5DF-69D5AC85A760}" srcOrd="8" destOrd="0" presId="urn:microsoft.com/office/officeart/2008/layout/LinedList"/>
    <dgm:cxn modelId="{FD5479EE-8EDA-4EB1-A538-F0A7FF2EA936}" type="presParOf" srcId="{FB30BB75-B6B0-4930-A037-765704CCF867}" destId="{63A542BD-6429-4C84-9454-3A41B8830270}" srcOrd="9" destOrd="0" presId="urn:microsoft.com/office/officeart/2008/layout/LinedList"/>
    <dgm:cxn modelId="{8F168D0D-D49B-4CA7-ABAD-840BB949A4CA}" type="presParOf" srcId="{FB30BB75-B6B0-4930-A037-765704CCF867}" destId="{7726CD13-5F05-4D87-A3EA-08CCE833D036}" srcOrd="10" destOrd="0" presId="urn:microsoft.com/office/officeart/2008/layout/LinedList"/>
    <dgm:cxn modelId="{D3F51EEC-9252-4A5D-AF5C-D94722B529BE}" type="presParOf" srcId="{7726CD13-5F05-4D87-A3EA-08CCE833D036}" destId="{8B5E29A4-CD0A-4001-B7BB-8097EFAE7366}" srcOrd="0" destOrd="0" presId="urn:microsoft.com/office/officeart/2008/layout/LinedList"/>
    <dgm:cxn modelId="{0C1EE085-B7E6-43FD-9D00-A7245BA9C5B0}" type="presParOf" srcId="{7726CD13-5F05-4D87-A3EA-08CCE833D036}" destId="{4B545312-EAE3-4505-B3A1-96F0D8ACFAA4}" srcOrd="1" destOrd="0" presId="urn:microsoft.com/office/officeart/2008/layout/LinedList"/>
    <dgm:cxn modelId="{35EA90AF-FC29-4634-B3E3-59615D4C235C}" type="presParOf" srcId="{7726CD13-5F05-4D87-A3EA-08CCE833D036}" destId="{C194CBA7-9131-43B6-966C-56EE4469D1DE}" srcOrd="2" destOrd="0" presId="urn:microsoft.com/office/officeart/2008/layout/LinedList"/>
    <dgm:cxn modelId="{E256FC2F-255E-4DE0-87FC-A59FAF31057A}" type="presParOf" srcId="{FB30BB75-B6B0-4930-A037-765704CCF867}" destId="{726E0126-01E6-4EE6-9849-6E6412ABE1F4}" srcOrd="11" destOrd="0" presId="urn:microsoft.com/office/officeart/2008/layout/LinedList"/>
    <dgm:cxn modelId="{1E02DB8E-37A9-4C8F-BFF8-E2DA4A698664}" type="presParOf" srcId="{FB30BB75-B6B0-4930-A037-765704CCF867}" destId="{4598896A-AF63-4E08-9946-171EF53C4A75}" srcOrd="12" destOrd="0" presId="urn:microsoft.com/office/officeart/2008/layout/LinedList"/>
    <dgm:cxn modelId="{B2D2E55A-8F12-400C-BEAF-6227D0CD15DA}" type="presParOf" srcId="{FB30BB75-B6B0-4930-A037-765704CCF867}" destId="{96F4B016-0427-4E5A-938A-E07B64C648B9}" srcOrd="13" destOrd="0" presId="urn:microsoft.com/office/officeart/2008/layout/LinedList"/>
    <dgm:cxn modelId="{04D9E7C4-CFA3-40D5-975F-4166918BBD6E}" type="presParOf" srcId="{96F4B016-0427-4E5A-938A-E07B64C648B9}" destId="{FA4D24A8-AA7D-4012-A389-C6DADC3C9ED1}" srcOrd="0" destOrd="0" presId="urn:microsoft.com/office/officeart/2008/layout/LinedList"/>
    <dgm:cxn modelId="{6360FB1D-E42A-45DD-9167-5237F612F418}" type="presParOf" srcId="{96F4B016-0427-4E5A-938A-E07B64C648B9}" destId="{4D831C83-7948-49E9-9F37-15A5976C445E}" srcOrd="1" destOrd="0" presId="urn:microsoft.com/office/officeart/2008/layout/LinedList"/>
    <dgm:cxn modelId="{779A204E-42F0-4037-86D0-6960C20B26ED}" type="presParOf" srcId="{96F4B016-0427-4E5A-938A-E07B64C648B9}" destId="{0409DEE4-4179-4010-83DD-B84BE2B805C5}" srcOrd="2" destOrd="0" presId="urn:microsoft.com/office/officeart/2008/layout/LinedList"/>
    <dgm:cxn modelId="{F7FDABD5-1A53-4F15-97F3-42DD601A5E82}" type="presParOf" srcId="{FB30BB75-B6B0-4930-A037-765704CCF867}" destId="{28714252-8EB3-4049-99BA-E5A198153553}" srcOrd="14" destOrd="0" presId="urn:microsoft.com/office/officeart/2008/layout/LinedList"/>
    <dgm:cxn modelId="{CD0DE667-C068-4664-B48D-65F9F7910C4B}" type="presParOf" srcId="{FB30BB75-B6B0-4930-A037-765704CCF867}" destId="{99021294-E1A1-4B8E-A57C-8DBA47F97E5C}" srcOrd="15" destOrd="0" presId="urn:microsoft.com/office/officeart/2008/layout/LinedList"/>
    <dgm:cxn modelId="{63059707-6CCC-4FA7-9D07-5B3DA7528A68}" type="presParOf" srcId="{FB30BB75-B6B0-4930-A037-765704CCF867}" destId="{17C73925-F165-4622-AA6B-41E445BCDBD1}" srcOrd="16" destOrd="0" presId="urn:microsoft.com/office/officeart/2008/layout/LinedList"/>
    <dgm:cxn modelId="{61EE5AB8-C74B-410C-AD2A-89DE46E0455C}" type="presParOf" srcId="{17C73925-F165-4622-AA6B-41E445BCDBD1}" destId="{365D4A4D-63A4-4AB6-B015-B2C73C03B496}" srcOrd="0" destOrd="0" presId="urn:microsoft.com/office/officeart/2008/layout/LinedList"/>
    <dgm:cxn modelId="{AAD356AF-1227-4C30-A268-C12285AED8EF}" type="presParOf" srcId="{17C73925-F165-4622-AA6B-41E445BCDBD1}" destId="{A5CE89A3-111F-4CAB-A268-D10E96A06B15}" srcOrd="1" destOrd="0" presId="urn:microsoft.com/office/officeart/2008/layout/LinedList"/>
    <dgm:cxn modelId="{43DD5511-6D2D-40BE-8E05-5709296545EF}" type="presParOf" srcId="{17C73925-F165-4622-AA6B-41E445BCDBD1}" destId="{3FE85F7B-40AC-4F2B-BD63-766B05B2E896}" srcOrd="2" destOrd="0" presId="urn:microsoft.com/office/officeart/2008/layout/LinedList"/>
    <dgm:cxn modelId="{4F29B2E5-66D3-43A4-8D3D-7BB98D0DAD8C}" type="presParOf" srcId="{FB30BB75-B6B0-4930-A037-765704CCF867}" destId="{BFE1F09C-9417-4ED5-9628-95B56D650280}" srcOrd="17" destOrd="0" presId="urn:microsoft.com/office/officeart/2008/layout/LinedList"/>
    <dgm:cxn modelId="{915A4196-AECE-4FC7-BCDE-1CC0D4B64838}" type="presParOf" srcId="{FB30BB75-B6B0-4930-A037-765704CCF867}" destId="{0CBB62C2-940D-41CE-ACA8-E598ED61E33A}" srcOrd="18"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25C44-E7FD-4AA2-9475-8D341BA537D2}">
      <dsp:nvSpPr>
        <dsp:cNvPr id="0" name=""/>
        <dsp:cNvSpPr/>
      </dsp:nvSpPr>
      <dsp:spPr>
        <a:xfrm rot="16200000">
          <a:off x="1004629" y="-1004629"/>
          <a:ext cx="2643445" cy="4652703"/>
        </a:xfrm>
        <a:prstGeom prst="round1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440BF5-71C4-4D9A-8C62-14B98BC717E7}">
      <dsp:nvSpPr>
        <dsp:cNvPr id="0" name=""/>
        <dsp:cNvSpPr/>
      </dsp:nvSpPr>
      <dsp:spPr>
        <a:xfrm>
          <a:off x="4652703" y="0"/>
          <a:ext cx="4652703" cy="2643445"/>
        </a:xfrm>
        <a:prstGeom prst="round1Rect">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11AE25-BCB7-4304-925A-DA0D4AC664D2}">
      <dsp:nvSpPr>
        <dsp:cNvPr id="0" name=""/>
        <dsp:cNvSpPr/>
      </dsp:nvSpPr>
      <dsp:spPr>
        <a:xfrm rot="10800000">
          <a:off x="0" y="2643445"/>
          <a:ext cx="4652703" cy="2643445"/>
        </a:xfrm>
        <a:prstGeom prst="round1Rect">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896242-9209-496F-A0BC-237BAC124EB4}">
      <dsp:nvSpPr>
        <dsp:cNvPr id="0" name=""/>
        <dsp:cNvSpPr/>
      </dsp:nvSpPr>
      <dsp:spPr>
        <a:xfrm rot="5400000">
          <a:off x="5657332" y="1613703"/>
          <a:ext cx="2643445" cy="4652703"/>
        </a:xfrm>
        <a:prstGeom prst="round1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7B3E204-7032-4586-9703-D01F07A7FEF1}">
      <dsp:nvSpPr>
        <dsp:cNvPr id="0" name=""/>
        <dsp:cNvSpPr/>
      </dsp:nvSpPr>
      <dsp:spPr>
        <a:xfrm>
          <a:off x="3701137" y="2527893"/>
          <a:ext cx="1903132" cy="507158"/>
        </a:xfrm>
        <a:prstGeom prst="roundRect">
          <a:avLst/>
        </a:prstGeom>
        <a:solidFill>
          <a:schemeClr val="accent5">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b="0" kern="1200" dirty="0">
              <a:effectLst/>
              <a:latin typeface="Calibri" panose="020F0502020204030204" pitchFamily="34" charset="0"/>
              <a:ea typeface="Calibri" panose="020F0502020204030204" pitchFamily="34" charset="0"/>
              <a:cs typeface="Times New Roman" panose="02020603050405020304" pitchFamily="18" charset="0"/>
            </a:rPr>
            <a:t>SWOT</a:t>
          </a:r>
          <a:endParaRPr lang="en-US" sz="2100" kern="1200" dirty="0"/>
        </a:p>
      </dsp:txBody>
      <dsp:txXfrm>
        <a:off x="3725894" y="2552650"/>
        <a:ext cx="1853618" cy="4576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9C4016-8ED4-44FB-ACAA-028CBF256FB7}">
      <dsp:nvSpPr>
        <dsp:cNvPr id="0" name=""/>
        <dsp:cNvSpPr/>
      </dsp:nvSpPr>
      <dsp:spPr>
        <a:xfrm>
          <a:off x="0" y="0"/>
          <a:ext cx="10562254" cy="0"/>
        </a:xfrm>
        <a:prstGeom prst="lin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60628C-63FD-4F8D-90B6-C169D43D5030}">
      <dsp:nvSpPr>
        <dsp:cNvPr id="0" name=""/>
        <dsp:cNvSpPr/>
      </dsp:nvSpPr>
      <dsp:spPr>
        <a:xfrm>
          <a:off x="0" y="0"/>
          <a:ext cx="3118765" cy="541866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0" tIns="152400" rIns="152400" bIns="152400" numCol="1" spcCol="1270" anchor="t" anchorCtr="0">
          <a:noAutofit/>
        </a:bodyPr>
        <a:lstStyle/>
        <a:p>
          <a:pPr lvl="0" algn="l" defTabSz="1778000">
            <a:lnSpc>
              <a:spcPct val="90000"/>
            </a:lnSpc>
            <a:spcBef>
              <a:spcPct val="0"/>
            </a:spcBef>
            <a:spcAft>
              <a:spcPct val="35000"/>
            </a:spcAft>
          </a:pPr>
          <a:r>
            <a:rPr lang="tr-TR" sz="4000" b="1" kern="1200" dirty="0" smtClean="0">
              <a:solidFill>
                <a:srgbClr val="1188A3"/>
              </a:solidFill>
            </a:rPr>
            <a:t>Bir Proje (hibe) teklifi hazırlamayla ilgili bazı önemli ipuçları</a:t>
          </a:r>
          <a:endParaRPr lang="en-US" sz="4000" b="1" kern="1200" dirty="0">
            <a:solidFill>
              <a:srgbClr val="1188A3"/>
            </a:solidFill>
          </a:endParaRPr>
        </a:p>
      </dsp:txBody>
      <dsp:txXfrm>
        <a:off x="0" y="0"/>
        <a:ext cx="3118765" cy="5418667"/>
      </dsp:txXfrm>
    </dsp:sp>
    <dsp:sp modelId="{2739FCC8-E683-4290-8DEE-5B7FE7BF9FA4}">
      <dsp:nvSpPr>
        <dsp:cNvPr id="0" name=""/>
        <dsp:cNvSpPr/>
      </dsp:nvSpPr>
      <dsp:spPr>
        <a:xfrm>
          <a:off x="3258323" y="51064"/>
          <a:ext cx="7303530" cy="1021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buFont typeface="+mj-lt"/>
            <a:buAutoNum type="arabicPeriod"/>
          </a:pPr>
          <a:r>
            <a:rPr lang="tr-TR" sz="1900" b="1" kern="1200" dirty="0" smtClean="0">
              <a:solidFill>
                <a:srgbClr val="28AF95"/>
              </a:solidFill>
            </a:rPr>
            <a:t>Ön yazı</a:t>
          </a:r>
          <a:br>
            <a:rPr lang="tr-TR" sz="1900" b="1" kern="1200" dirty="0" smtClean="0">
              <a:solidFill>
                <a:srgbClr val="28AF95"/>
              </a:solidFill>
            </a:rPr>
          </a:br>
          <a:r>
            <a:rPr lang="tr-TR" altLang="en-US" sz="1900" kern="1200" dirty="0" smtClean="0">
              <a:solidFill>
                <a:srgbClr val="5E5E5E"/>
              </a:solidFill>
              <a:latin typeface="Arial" panose="020B0604020202020204" pitchFamily="34" charset="0"/>
              <a:cs typeface="Arial" panose="020B0604020202020204" pitchFamily="34" charset="0"/>
            </a:rPr>
            <a:t>İnsanların bir vizyondan ilham alması gerekir.</a:t>
          </a:r>
          <a:r>
            <a:rPr lang="en-IE" altLang="en-US" sz="1900" kern="1200" dirty="0" smtClean="0">
              <a:solidFill>
                <a:srgbClr val="5E5E5E"/>
              </a:solidFill>
              <a:latin typeface="Arial" panose="020B0604020202020204" pitchFamily="34" charset="0"/>
              <a:cs typeface="Arial" panose="020B0604020202020204" pitchFamily="34" charset="0"/>
            </a:rPr>
            <a:t> </a:t>
          </a:r>
          <a:endParaRPr lang="en-US" sz="1900" kern="1200" dirty="0">
            <a:solidFill>
              <a:srgbClr val="5E5E5E"/>
            </a:solidFill>
          </a:endParaRPr>
        </a:p>
      </dsp:txBody>
      <dsp:txXfrm>
        <a:off x="3258323" y="51064"/>
        <a:ext cx="7303530" cy="1021291"/>
      </dsp:txXfrm>
    </dsp:sp>
    <dsp:sp modelId="{9C6C319A-29D7-4755-8109-FA362B25DEDA}">
      <dsp:nvSpPr>
        <dsp:cNvPr id="0" name=""/>
        <dsp:cNvSpPr/>
      </dsp:nvSpPr>
      <dsp:spPr>
        <a:xfrm>
          <a:off x="3118765" y="1072356"/>
          <a:ext cx="74430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66E9D9-0CB9-4F24-B60B-B7EE0405820F}">
      <dsp:nvSpPr>
        <dsp:cNvPr id="0" name=""/>
        <dsp:cNvSpPr/>
      </dsp:nvSpPr>
      <dsp:spPr>
        <a:xfrm>
          <a:off x="3258323" y="1123420"/>
          <a:ext cx="7303530" cy="1021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tr-TR" sz="1900" b="1" kern="1200" dirty="0" smtClean="0">
              <a:solidFill>
                <a:srgbClr val="28AF95"/>
              </a:solidFill>
            </a:rPr>
            <a:t>2. Özet</a:t>
          </a:r>
          <a:r>
            <a:rPr lang="en-GB" sz="1900" kern="1200" dirty="0" smtClean="0">
              <a:solidFill>
                <a:srgbClr val="28AF95"/>
              </a:solidFill>
            </a:rPr>
            <a:t> </a:t>
          </a:r>
          <a:endParaRPr lang="hr-BA" sz="1900" kern="1200" dirty="0">
            <a:solidFill>
              <a:srgbClr val="28AF95"/>
            </a:solidFill>
          </a:endParaRPr>
        </a:p>
        <a:p>
          <a:pPr lvl="0" algn="l" defTabSz="844550">
            <a:lnSpc>
              <a:spcPct val="90000"/>
            </a:lnSpc>
            <a:spcBef>
              <a:spcPct val="0"/>
            </a:spcBef>
            <a:spcAft>
              <a:spcPct val="35000"/>
            </a:spcAft>
          </a:pPr>
          <a:r>
            <a:rPr lang="tr-TR" altLang="en-US" sz="1900" kern="1200" dirty="0" smtClean="0">
              <a:solidFill>
                <a:srgbClr val="5E5E5E"/>
              </a:solidFill>
              <a:latin typeface="Arial" panose="020B0604020202020204" pitchFamily="34" charset="0"/>
              <a:cs typeface="Arial" panose="020B0604020202020204" pitchFamily="34" charset="0"/>
            </a:rPr>
            <a:t>Bunu en sona yazın – en iyi içeriğinizi tekrarlayın</a:t>
          </a:r>
          <a:endParaRPr lang="en-GB" sz="1900" kern="1200" dirty="0">
            <a:solidFill>
              <a:srgbClr val="5E5E5E"/>
            </a:solidFill>
          </a:endParaRPr>
        </a:p>
      </dsp:txBody>
      <dsp:txXfrm>
        <a:off x="3258323" y="1123420"/>
        <a:ext cx="7303530" cy="1021291"/>
      </dsp:txXfrm>
    </dsp:sp>
    <dsp:sp modelId="{AFA8AD0F-4667-4070-8FC7-9378ABB3C975}">
      <dsp:nvSpPr>
        <dsp:cNvPr id="0" name=""/>
        <dsp:cNvSpPr/>
      </dsp:nvSpPr>
      <dsp:spPr>
        <a:xfrm>
          <a:off x="3118765" y="2144712"/>
          <a:ext cx="74430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AA7517-B9B2-4F8D-AEA4-A24C69A4F8E4}">
      <dsp:nvSpPr>
        <dsp:cNvPr id="0" name=""/>
        <dsp:cNvSpPr/>
      </dsp:nvSpPr>
      <dsp:spPr>
        <a:xfrm>
          <a:off x="3258323" y="2195777"/>
          <a:ext cx="7303530" cy="1021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tr-TR" sz="1900" b="1" kern="1200" dirty="0" smtClean="0">
              <a:solidFill>
                <a:srgbClr val="28AF95"/>
              </a:solidFill>
            </a:rPr>
            <a:t>3. Başvuru sahibi hakkında</a:t>
          </a:r>
          <a:endParaRPr lang="hr-BA" sz="1900" kern="1200" dirty="0">
            <a:solidFill>
              <a:srgbClr val="28AF95"/>
            </a:solidFill>
          </a:endParaRPr>
        </a:p>
        <a:p>
          <a:pPr lvl="0" algn="l" defTabSz="844550">
            <a:lnSpc>
              <a:spcPct val="90000"/>
            </a:lnSpc>
            <a:spcBef>
              <a:spcPct val="0"/>
            </a:spcBef>
            <a:spcAft>
              <a:spcPct val="35000"/>
            </a:spcAft>
          </a:pPr>
          <a:r>
            <a:rPr lang="tr-TR" sz="1900" kern="1200" dirty="0" smtClean="0">
              <a:solidFill>
                <a:srgbClr val="5E5E5E"/>
              </a:solidFill>
              <a:latin typeface="Arial" pitchFamily="34" charset="0"/>
              <a:cs typeface="Arial" pitchFamily="34" charset="0"/>
            </a:rPr>
            <a:t>Fon verenin girişiminiz hakkında herhangi bir bilgiye sahip olacağını varsaymayın.</a:t>
          </a:r>
          <a:endParaRPr lang="en-GB" sz="1900" kern="1200" dirty="0">
            <a:solidFill>
              <a:srgbClr val="5E5E5E"/>
            </a:solidFill>
            <a:latin typeface="Arial" pitchFamily="34" charset="0"/>
            <a:cs typeface="Arial" pitchFamily="34" charset="0"/>
          </a:endParaRPr>
        </a:p>
      </dsp:txBody>
      <dsp:txXfrm>
        <a:off x="3258323" y="2195777"/>
        <a:ext cx="7303530" cy="1021291"/>
      </dsp:txXfrm>
    </dsp:sp>
    <dsp:sp modelId="{0B540119-B819-45EE-AC5C-9F538052FD25}">
      <dsp:nvSpPr>
        <dsp:cNvPr id="0" name=""/>
        <dsp:cNvSpPr/>
      </dsp:nvSpPr>
      <dsp:spPr>
        <a:xfrm>
          <a:off x="3118765" y="3217068"/>
          <a:ext cx="74430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5408EA4-34C5-4782-9D04-E342822C3A35}">
      <dsp:nvSpPr>
        <dsp:cNvPr id="0" name=""/>
        <dsp:cNvSpPr/>
      </dsp:nvSpPr>
      <dsp:spPr>
        <a:xfrm>
          <a:off x="3258323" y="3268133"/>
          <a:ext cx="7303530" cy="1021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tr-TR" sz="1900" b="1" kern="1200" dirty="0" smtClean="0">
              <a:solidFill>
                <a:srgbClr val="28AF95"/>
              </a:solidFill>
            </a:rPr>
            <a:t>4. Problem tanımı-gerekçe</a:t>
          </a:r>
          <a:r>
            <a:rPr lang="en-GB" sz="1900" b="1" kern="1200" dirty="0" smtClean="0">
              <a:solidFill>
                <a:srgbClr val="28AF95"/>
              </a:solidFill>
            </a:rPr>
            <a:t> </a:t>
          </a:r>
          <a:endParaRPr lang="hr-BA" sz="1900" b="1" kern="1200" dirty="0">
            <a:solidFill>
              <a:srgbClr val="28AF95"/>
            </a:solidFill>
          </a:endParaRPr>
        </a:p>
        <a:p>
          <a:pPr lvl="0" algn="l" defTabSz="844550">
            <a:lnSpc>
              <a:spcPct val="90000"/>
            </a:lnSpc>
            <a:spcBef>
              <a:spcPct val="0"/>
            </a:spcBef>
            <a:spcAft>
              <a:spcPct val="35000"/>
            </a:spcAft>
          </a:pPr>
          <a:r>
            <a:rPr lang="tr-TR" sz="1900" kern="1200" dirty="0" smtClean="0">
              <a:solidFill>
                <a:srgbClr val="5E5E5E"/>
              </a:solidFill>
              <a:latin typeface="Arial" panose="020B0604020202020204" pitchFamily="34" charset="0"/>
              <a:cs typeface="Arial" panose="020B0604020202020204" pitchFamily="34" charset="0"/>
            </a:rPr>
            <a:t>İhtiyaç kanıtının gücü. “Biliyoruz… Düşünüyoruz…” demek yeterli değildir. ilgili araştırmalarla destekleyin</a:t>
          </a:r>
          <a:endParaRPr lang="en-GB" sz="1900" kern="1200" dirty="0">
            <a:solidFill>
              <a:srgbClr val="5E5E5E"/>
            </a:solidFill>
            <a:latin typeface="Arial" panose="020B0604020202020204" pitchFamily="34" charset="0"/>
            <a:cs typeface="Arial" panose="020B0604020202020204" pitchFamily="34" charset="0"/>
          </a:endParaRPr>
        </a:p>
      </dsp:txBody>
      <dsp:txXfrm>
        <a:off x="3258323" y="3268133"/>
        <a:ext cx="7303530" cy="1021291"/>
      </dsp:txXfrm>
    </dsp:sp>
    <dsp:sp modelId="{EB55CAD3-A7DF-400D-A23A-35AF19A5D07D}">
      <dsp:nvSpPr>
        <dsp:cNvPr id="0" name=""/>
        <dsp:cNvSpPr/>
      </dsp:nvSpPr>
      <dsp:spPr>
        <a:xfrm>
          <a:off x="3118765" y="4289425"/>
          <a:ext cx="74430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100F22-0B9F-443C-BCD6-0159218B60F6}">
      <dsp:nvSpPr>
        <dsp:cNvPr id="0" name=""/>
        <dsp:cNvSpPr/>
      </dsp:nvSpPr>
      <dsp:spPr>
        <a:xfrm>
          <a:off x="3258323" y="4340489"/>
          <a:ext cx="7303530" cy="10212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2390" tIns="72390" rIns="72390" bIns="72390" numCol="1" spcCol="1270" anchor="t" anchorCtr="0">
          <a:noAutofit/>
        </a:bodyPr>
        <a:lstStyle/>
        <a:p>
          <a:pPr lvl="0" algn="l" defTabSz="844550">
            <a:lnSpc>
              <a:spcPct val="90000"/>
            </a:lnSpc>
            <a:spcBef>
              <a:spcPct val="0"/>
            </a:spcBef>
            <a:spcAft>
              <a:spcPct val="35000"/>
            </a:spcAft>
          </a:pPr>
          <a:r>
            <a:rPr lang="tr-TR" sz="1900" b="1" kern="1200" dirty="0" smtClean="0">
              <a:solidFill>
                <a:srgbClr val="28AF95"/>
              </a:solidFill>
            </a:rPr>
            <a:t>5. </a:t>
          </a:r>
          <a:r>
            <a:rPr lang="en-GB" sz="1900" b="1" kern="1200" dirty="0" smtClean="0">
              <a:solidFill>
                <a:srgbClr val="28AF95"/>
              </a:solidFill>
            </a:rPr>
            <a:t>Target </a:t>
          </a:r>
          <a:r>
            <a:rPr lang="en-GB" sz="1900" b="1" kern="1200" dirty="0">
              <a:solidFill>
                <a:srgbClr val="28AF95"/>
              </a:solidFill>
            </a:rPr>
            <a:t>group/beneficiaries </a:t>
          </a:r>
          <a:endParaRPr lang="hr-BA" sz="1900" b="1" kern="1200" dirty="0">
            <a:solidFill>
              <a:srgbClr val="28AF95"/>
            </a:solidFill>
          </a:endParaRPr>
        </a:p>
        <a:p>
          <a:pPr lvl="0" algn="l" defTabSz="844550">
            <a:lnSpc>
              <a:spcPct val="90000"/>
            </a:lnSpc>
            <a:spcBef>
              <a:spcPct val="0"/>
            </a:spcBef>
            <a:spcAft>
              <a:spcPct val="35000"/>
            </a:spcAft>
          </a:pPr>
          <a:r>
            <a:rPr lang="tr-TR" sz="1900" kern="1200" dirty="0" smtClean="0">
              <a:solidFill>
                <a:srgbClr val="5E5E5E"/>
              </a:solidFill>
              <a:latin typeface="Arial" panose="020B0604020202020204" pitchFamily="34" charset="0"/>
              <a:cs typeface="Arial" panose="020B0604020202020204" pitchFamily="34" charset="0"/>
            </a:rPr>
            <a:t>Projeden en çok kimler yararlanıyor? Fon sağlayıcı hedef gruplarına uyum sağlayın – araştırın ve tekrarlayın</a:t>
          </a:r>
          <a:r>
            <a:rPr lang="en-GB" sz="1900" kern="1200" dirty="0" smtClean="0">
              <a:solidFill>
                <a:srgbClr val="5E5E5E"/>
              </a:solidFill>
              <a:latin typeface="Arial" panose="020B0604020202020204" pitchFamily="34" charset="0"/>
              <a:cs typeface="Arial" panose="020B0604020202020204" pitchFamily="34" charset="0"/>
            </a:rPr>
            <a:t>. </a:t>
          </a:r>
          <a:endParaRPr lang="en-GB" sz="1900" kern="1200" dirty="0">
            <a:solidFill>
              <a:srgbClr val="5E5E5E"/>
            </a:solidFill>
            <a:latin typeface="Arial" panose="020B0604020202020204" pitchFamily="34" charset="0"/>
            <a:cs typeface="Arial" panose="020B0604020202020204" pitchFamily="34" charset="0"/>
          </a:endParaRPr>
        </a:p>
      </dsp:txBody>
      <dsp:txXfrm>
        <a:off x="3258323" y="4340489"/>
        <a:ext cx="7303530" cy="1021291"/>
      </dsp:txXfrm>
    </dsp:sp>
    <dsp:sp modelId="{B9FE90A0-4868-461C-85CF-7C16D83AE625}">
      <dsp:nvSpPr>
        <dsp:cNvPr id="0" name=""/>
        <dsp:cNvSpPr/>
      </dsp:nvSpPr>
      <dsp:spPr>
        <a:xfrm>
          <a:off x="3118765" y="5361781"/>
          <a:ext cx="7443088"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9C4016-8ED4-44FB-ACAA-028CBF256FB7}">
      <dsp:nvSpPr>
        <dsp:cNvPr id="0" name=""/>
        <dsp:cNvSpPr/>
      </dsp:nvSpPr>
      <dsp:spPr>
        <a:xfrm>
          <a:off x="0" y="0"/>
          <a:ext cx="11254313"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C60628C-63FD-4F8D-90B6-C169D43D5030}">
      <dsp:nvSpPr>
        <dsp:cNvPr id="0" name=""/>
        <dsp:cNvSpPr/>
      </dsp:nvSpPr>
      <dsp:spPr>
        <a:xfrm>
          <a:off x="0" y="0"/>
          <a:ext cx="3323113" cy="59231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880" tIns="182880" rIns="182880" bIns="182880" numCol="1" spcCol="1270" anchor="t" anchorCtr="0">
          <a:noAutofit/>
        </a:bodyPr>
        <a:lstStyle/>
        <a:p>
          <a:pPr lvl="0" algn="l" defTabSz="2133600">
            <a:lnSpc>
              <a:spcPct val="90000"/>
            </a:lnSpc>
            <a:spcBef>
              <a:spcPct val="0"/>
            </a:spcBef>
            <a:spcAft>
              <a:spcPct val="35000"/>
            </a:spcAft>
          </a:pPr>
          <a:r>
            <a:rPr lang="tr-TR" sz="4800" kern="1200" dirty="0" smtClean="0">
              <a:solidFill>
                <a:srgbClr val="1188A3"/>
              </a:solidFill>
            </a:rPr>
            <a:t>Tipik Proje (hibe) teklif unsurları</a:t>
          </a:r>
          <a:endParaRPr lang="en-US" sz="4800" kern="1200" dirty="0">
            <a:solidFill>
              <a:srgbClr val="1188A3"/>
            </a:solidFill>
          </a:endParaRPr>
        </a:p>
      </dsp:txBody>
      <dsp:txXfrm>
        <a:off x="0" y="0"/>
        <a:ext cx="3323113" cy="5923117"/>
      </dsp:txXfrm>
    </dsp:sp>
    <dsp:sp modelId="{2739FCC8-E683-4290-8DEE-5B7FE7BF9FA4}">
      <dsp:nvSpPr>
        <dsp:cNvPr id="0" name=""/>
        <dsp:cNvSpPr/>
      </dsp:nvSpPr>
      <dsp:spPr>
        <a:xfrm>
          <a:off x="3471815" y="46635"/>
          <a:ext cx="7782071" cy="932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buFont typeface="+mj-lt"/>
            <a:buAutoNum type="arabicPeriod"/>
          </a:pPr>
          <a:r>
            <a:rPr lang="tr-TR" sz="1800" b="1" kern="1200" dirty="0" smtClean="0">
              <a:solidFill>
                <a:srgbClr val="28AF95"/>
              </a:solidFill>
            </a:rPr>
            <a:t>Hedefler</a:t>
          </a:r>
          <a:r>
            <a:rPr lang="en-GB" sz="1800" b="1" kern="1200" dirty="0" smtClean="0">
              <a:solidFill>
                <a:srgbClr val="28AF95"/>
              </a:solidFill>
            </a:rPr>
            <a:t> </a:t>
          </a:r>
          <a:r>
            <a:rPr lang="tr-TR" sz="1800" b="1" kern="1200" dirty="0" smtClean="0">
              <a:solidFill>
                <a:srgbClr val="28AF95"/>
              </a:solidFill>
            </a:rPr>
            <a:t/>
          </a:r>
          <a:br>
            <a:rPr lang="tr-TR" sz="1800" b="1" kern="1200" dirty="0" smtClean="0">
              <a:solidFill>
                <a:srgbClr val="28AF95"/>
              </a:solidFill>
            </a:rPr>
          </a:br>
          <a:r>
            <a:rPr lang="tr-TR" sz="1800" kern="1200" dirty="0" smtClean="0">
              <a:solidFill>
                <a:srgbClr val="5E5E5E"/>
              </a:solidFill>
            </a:rPr>
            <a:t>Etkiye odaklanın – takip edilecek örneğe bakın</a:t>
          </a:r>
          <a:endParaRPr lang="en-US" sz="1600" kern="1200" dirty="0">
            <a:solidFill>
              <a:srgbClr val="5E5E5E"/>
            </a:solidFill>
          </a:endParaRPr>
        </a:p>
      </dsp:txBody>
      <dsp:txXfrm>
        <a:off x="3471815" y="46635"/>
        <a:ext cx="7782071" cy="932717"/>
      </dsp:txXfrm>
    </dsp:sp>
    <dsp:sp modelId="{9C6C319A-29D7-4755-8109-FA362B25DEDA}">
      <dsp:nvSpPr>
        <dsp:cNvPr id="0" name=""/>
        <dsp:cNvSpPr/>
      </dsp:nvSpPr>
      <dsp:spPr>
        <a:xfrm>
          <a:off x="3323113" y="979353"/>
          <a:ext cx="793077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401D1E-E790-45CB-88BE-6868A173CB4D}">
      <dsp:nvSpPr>
        <dsp:cNvPr id="0" name=""/>
        <dsp:cNvSpPr/>
      </dsp:nvSpPr>
      <dsp:spPr>
        <a:xfrm>
          <a:off x="3471815" y="1025989"/>
          <a:ext cx="7782071" cy="932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buFont typeface="+mj-lt"/>
            <a:buNone/>
          </a:pPr>
          <a:r>
            <a:rPr lang="tr-TR" sz="1800" b="1" kern="1200" dirty="0" smtClean="0">
              <a:solidFill>
                <a:srgbClr val="28AF95"/>
              </a:solidFill>
            </a:rPr>
            <a:t>2. Faaliyetler ve Metodoloji - Zaman Planı</a:t>
          </a:r>
        </a:p>
        <a:p>
          <a:pPr lvl="0" algn="l" defTabSz="800100">
            <a:lnSpc>
              <a:spcPct val="90000"/>
            </a:lnSpc>
            <a:spcBef>
              <a:spcPct val="0"/>
            </a:spcBef>
            <a:spcAft>
              <a:spcPct val="35000"/>
            </a:spcAft>
            <a:buFont typeface="+mj-lt"/>
            <a:buNone/>
          </a:pPr>
          <a:r>
            <a:rPr lang="tr-TR" sz="1800" kern="1200" dirty="0" smtClean="0">
              <a:solidFill>
                <a:srgbClr val="5E5E5E"/>
              </a:solidFill>
            </a:rPr>
            <a:t>Teslim etme kapasitenizi göstermek için önemlidir</a:t>
          </a:r>
          <a:endParaRPr lang="en-GB" sz="1800" kern="1200" dirty="0">
            <a:solidFill>
              <a:srgbClr val="5E5E5E"/>
            </a:solidFill>
          </a:endParaRPr>
        </a:p>
      </dsp:txBody>
      <dsp:txXfrm>
        <a:off x="3471815" y="1025989"/>
        <a:ext cx="7782071" cy="932717"/>
      </dsp:txXfrm>
    </dsp:sp>
    <dsp:sp modelId="{B4B26D4C-1B44-446A-8D65-80962A11A347}">
      <dsp:nvSpPr>
        <dsp:cNvPr id="0" name=""/>
        <dsp:cNvSpPr/>
      </dsp:nvSpPr>
      <dsp:spPr>
        <a:xfrm>
          <a:off x="3323113" y="1958706"/>
          <a:ext cx="793077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CB04064-5663-4ED5-939B-6F1FB405B758}">
      <dsp:nvSpPr>
        <dsp:cNvPr id="0" name=""/>
        <dsp:cNvSpPr/>
      </dsp:nvSpPr>
      <dsp:spPr>
        <a:xfrm>
          <a:off x="3471815" y="2005342"/>
          <a:ext cx="7782071" cy="932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buFont typeface="+mj-lt"/>
            <a:buNone/>
          </a:pPr>
          <a:r>
            <a:rPr lang="tr-TR" sz="1800" b="1" kern="1200" dirty="0" smtClean="0">
              <a:solidFill>
                <a:srgbClr val="28AF95"/>
              </a:solidFill>
            </a:rPr>
            <a:t>3. Değerlendirme (başarı ölçümü)</a:t>
          </a:r>
          <a:br>
            <a:rPr lang="tr-TR" sz="1800" b="1" kern="1200" dirty="0" smtClean="0">
              <a:solidFill>
                <a:srgbClr val="28AF95"/>
              </a:solidFill>
            </a:rPr>
          </a:br>
          <a:r>
            <a:rPr lang="tr-TR" sz="1800" kern="1200" dirty="0" smtClean="0">
              <a:solidFill>
                <a:srgbClr val="5E5E5E"/>
              </a:solidFill>
            </a:rPr>
            <a:t>İlerlemenizi takip etme ve başarıya ulaşma konusunda ciddi olduğunuzu gösterir</a:t>
          </a:r>
          <a:endParaRPr lang="en-GB" sz="1800" b="1" kern="1200" dirty="0">
            <a:solidFill>
              <a:srgbClr val="28AF95"/>
            </a:solidFill>
          </a:endParaRPr>
        </a:p>
      </dsp:txBody>
      <dsp:txXfrm>
        <a:off x="3471815" y="2005342"/>
        <a:ext cx="7782071" cy="932717"/>
      </dsp:txXfrm>
    </dsp:sp>
    <dsp:sp modelId="{79F5610E-8258-4403-A5DF-69D5AC85A760}">
      <dsp:nvSpPr>
        <dsp:cNvPr id="0" name=""/>
        <dsp:cNvSpPr/>
      </dsp:nvSpPr>
      <dsp:spPr>
        <a:xfrm>
          <a:off x="3323113" y="2938059"/>
          <a:ext cx="793077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B545312-EAE3-4505-B3A1-96F0D8ACFAA4}">
      <dsp:nvSpPr>
        <dsp:cNvPr id="0" name=""/>
        <dsp:cNvSpPr/>
      </dsp:nvSpPr>
      <dsp:spPr>
        <a:xfrm>
          <a:off x="3471815" y="2984695"/>
          <a:ext cx="7782071" cy="932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buFont typeface="+mj-lt"/>
            <a:buNone/>
          </a:pPr>
          <a:r>
            <a:rPr lang="tr-TR" sz="1800" b="1" kern="1200" dirty="0" smtClean="0">
              <a:solidFill>
                <a:srgbClr val="28AF95"/>
              </a:solidFill>
            </a:rPr>
            <a:t>4. Sürdürülebilirlik</a:t>
          </a:r>
          <a:r>
            <a:rPr lang="tr-TR" sz="1800" b="1" kern="1200" dirty="0" smtClean="0">
              <a:solidFill>
                <a:srgbClr val="5E5E5E"/>
              </a:solidFill>
            </a:rPr>
            <a:t/>
          </a:r>
          <a:br>
            <a:rPr lang="tr-TR" sz="1800" b="1" kern="1200" dirty="0" smtClean="0">
              <a:solidFill>
                <a:srgbClr val="5E5E5E"/>
              </a:solidFill>
            </a:rPr>
          </a:br>
          <a:r>
            <a:rPr lang="tr-TR" sz="1800" b="1" kern="1200" dirty="0" smtClean="0">
              <a:solidFill>
                <a:srgbClr val="5E5E5E"/>
              </a:solidFill>
            </a:rPr>
            <a:t>F</a:t>
          </a:r>
          <a:r>
            <a:rPr lang="tr-TR" sz="1800" kern="1200" dirty="0" smtClean="0">
              <a:solidFill>
                <a:srgbClr val="5E5E5E"/>
              </a:solidFill>
            </a:rPr>
            <a:t>on sağlayıcının size yaptığı yatırımın kalıcı bir mirasa sahip olacağını göstermek için önemli</a:t>
          </a:r>
          <a:endParaRPr lang="en-GB" sz="1600" kern="1200" dirty="0">
            <a:solidFill>
              <a:srgbClr val="5E5E5E"/>
            </a:solidFill>
          </a:endParaRPr>
        </a:p>
      </dsp:txBody>
      <dsp:txXfrm>
        <a:off x="3471815" y="2984695"/>
        <a:ext cx="7782071" cy="932717"/>
      </dsp:txXfrm>
    </dsp:sp>
    <dsp:sp modelId="{726E0126-01E6-4EE6-9849-6E6412ABE1F4}">
      <dsp:nvSpPr>
        <dsp:cNvPr id="0" name=""/>
        <dsp:cNvSpPr/>
      </dsp:nvSpPr>
      <dsp:spPr>
        <a:xfrm>
          <a:off x="3323113" y="3917413"/>
          <a:ext cx="793077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831C83-7948-49E9-9F37-15A5976C445E}">
      <dsp:nvSpPr>
        <dsp:cNvPr id="0" name=""/>
        <dsp:cNvSpPr/>
      </dsp:nvSpPr>
      <dsp:spPr>
        <a:xfrm>
          <a:off x="3471815" y="3964048"/>
          <a:ext cx="7782071" cy="932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buFont typeface="+mj-lt"/>
            <a:buNone/>
          </a:pPr>
          <a:r>
            <a:rPr lang="tr-TR" sz="1800" b="1" kern="1200" dirty="0" smtClean="0">
              <a:solidFill>
                <a:srgbClr val="28AF95"/>
              </a:solidFill>
            </a:rPr>
            <a:t>5. </a:t>
          </a:r>
          <a:r>
            <a:rPr lang="en-GB" sz="1800" b="1" kern="1200" dirty="0" smtClean="0">
              <a:solidFill>
                <a:srgbClr val="28AF95"/>
              </a:solidFill>
            </a:rPr>
            <a:t>B</a:t>
          </a:r>
          <a:r>
            <a:rPr lang="tr-TR" sz="1800" b="1" kern="1200" dirty="0" err="1" smtClean="0">
              <a:solidFill>
                <a:srgbClr val="28AF95"/>
              </a:solidFill>
            </a:rPr>
            <a:t>ütçe</a:t>
          </a:r>
          <a:r>
            <a:rPr lang="tr-TR" sz="1800" b="1" kern="1200" dirty="0" smtClean="0">
              <a:solidFill>
                <a:srgbClr val="28AF95"/>
              </a:solidFill>
            </a:rPr>
            <a:t/>
          </a:r>
          <a:br>
            <a:rPr lang="tr-TR" sz="1800" b="1" kern="1200" dirty="0" smtClean="0">
              <a:solidFill>
                <a:srgbClr val="28AF95"/>
              </a:solidFill>
            </a:rPr>
          </a:br>
          <a:r>
            <a:rPr lang="tr-TR" sz="1800" kern="1200" dirty="0" smtClean="0">
              <a:solidFill>
                <a:srgbClr val="5E5E5E"/>
              </a:solidFill>
            </a:rPr>
            <a:t>Projeyi teslim etmek için yeterli kaynağı elde etmek ile paranın karşılığını fazlasıyla vermek arasında bir denge</a:t>
          </a:r>
          <a:endParaRPr lang="en-GB" sz="1800" b="1" kern="1200" dirty="0">
            <a:solidFill>
              <a:srgbClr val="28AF95"/>
            </a:solidFill>
          </a:endParaRPr>
        </a:p>
      </dsp:txBody>
      <dsp:txXfrm>
        <a:off x="3471815" y="3964048"/>
        <a:ext cx="7782071" cy="932717"/>
      </dsp:txXfrm>
    </dsp:sp>
    <dsp:sp modelId="{28714252-8EB3-4049-99BA-E5A198153553}">
      <dsp:nvSpPr>
        <dsp:cNvPr id="0" name=""/>
        <dsp:cNvSpPr/>
      </dsp:nvSpPr>
      <dsp:spPr>
        <a:xfrm>
          <a:off x="3323113" y="4896766"/>
          <a:ext cx="793077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CE89A3-111F-4CAB-A268-D10E96A06B15}">
      <dsp:nvSpPr>
        <dsp:cNvPr id="0" name=""/>
        <dsp:cNvSpPr/>
      </dsp:nvSpPr>
      <dsp:spPr>
        <a:xfrm>
          <a:off x="3471815" y="4943402"/>
          <a:ext cx="7782071" cy="93271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buFont typeface="+mj-lt"/>
            <a:buNone/>
          </a:pPr>
          <a:r>
            <a:rPr lang="tr-TR" sz="1800" b="1" kern="1200" dirty="0" smtClean="0">
              <a:solidFill>
                <a:srgbClr val="28AF95"/>
              </a:solidFill>
            </a:rPr>
            <a:t>6. Ekler</a:t>
          </a:r>
          <a:br>
            <a:rPr lang="tr-TR" sz="1800" b="1" kern="1200" dirty="0" smtClean="0">
              <a:solidFill>
                <a:srgbClr val="28AF95"/>
              </a:solidFill>
            </a:rPr>
          </a:br>
          <a:r>
            <a:rPr lang="hr-BA" sz="1800" kern="1200" dirty="0" smtClean="0">
              <a:solidFill>
                <a:srgbClr val="5E5E5E"/>
              </a:solidFill>
            </a:rPr>
            <a:t>L</a:t>
          </a:r>
          <a:r>
            <a:rPr lang="en-GB" sz="1800" kern="1200" dirty="0" err="1">
              <a:solidFill>
                <a:srgbClr val="5E5E5E"/>
              </a:solidFill>
            </a:rPr>
            <a:t>etters</a:t>
          </a:r>
          <a:r>
            <a:rPr lang="en-GB" sz="1800" kern="1200" dirty="0">
              <a:solidFill>
                <a:srgbClr val="5E5E5E"/>
              </a:solidFill>
            </a:rPr>
            <a:t> of support, the evidence of need report, financial info</a:t>
          </a:r>
        </a:p>
      </dsp:txBody>
      <dsp:txXfrm>
        <a:off x="3471815" y="4943402"/>
        <a:ext cx="7782071" cy="932717"/>
      </dsp:txXfrm>
    </dsp:sp>
    <dsp:sp modelId="{BFE1F09C-9417-4ED5-9628-95B56D650280}">
      <dsp:nvSpPr>
        <dsp:cNvPr id="0" name=""/>
        <dsp:cNvSpPr/>
      </dsp:nvSpPr>
      <dsp:spPr>
        <a:xfrm>
          <a:off x="3323113" y="5876119"/>
          <a:ext cx="7930773" cy="0"/>
        </a:xfrm>
        <a:prstGeom prst="line">
          <a:avLst/>
        </a:prstGeom>
        <a:solidFill>
          <a:schemeClr val="accent1">
            <a:hueOff val="0"/>
            <a:satOff val="0"/>
            <a:lumOff val="0"/>
            <a:alphaOff val="0"/>
          </a:schemeClr>
        </a:solidFill>
        <a:ln w="1270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23F378C-9F81-4D28-A19D-55B41F040517}" type="datetimeFigureOut">
              <a:rPr lang="en-US" smtClean="0"/>
              <a:t>10/17/2022</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1The nature of socio-psychological barriers to peaceful conflict resolution and ways to overcome them, Daniel Bar-Tal &amp; Eran Halperin, conflict &amp; communication online, Vol. 12, No. 2, 2013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8FE6951-14FC-4DA6-AFAA-01EFE206C731}" type="slidenum">
              <a:rPr lang="en-US" smtClean="0"/>
              <a:t>‹#›</a:t>
            </a:fld>
            <a:endParaRPr lang="en-US"/>
          </a:p>
        </p:txBody>
      </p:sp>
    </p:spTree>
    <p:extLst>
      <p:ext uri="{BB962C8B-B14F-4D97-AF65-F5344CB8AC3E}">
        <p14:creationId xmlns:p14="http://schemas.microsoft.com/office/powerpoint/2010/main" val="16873105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6A616-95E2-48CD-A8A9-64B32649CED2}" type="datetimeFigureOut">
              <a:rPr lang="en-US" smtClean="0"/>
              <a:t>10/17/2022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r>
              <a:rPr lang="en-US"/>
              <a:t>1The nature of socio-psychological barriers to peaceful conflict resolution and ways to overcome them, Daniel Bar-Tal &amp; Eran Halperin, conflict &amp; communication online, Vol. 12, No. 2, 2013 </a:t>
            </a: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48A739-3C27-4271-BCDB-FF30AA2E0297}" type="slidenum">
              <a:rPr lang="en-US" smtClean="0"/>
              <a:t>‹#›</a:t>
            </a:fld>
            <a:endParaRPr lang="en-US"/>
          </a:p>
        </p:txBody>
      </p:sp>
    </p:spTree>
    <p:extLst>
      <p:ext uri="{BB962C8B-B14F-4D97-AF65-F5344CB8AC3E}">
        <p14:creationId xmlns:p14="http://schemas.microsoft.com/office/powerpoint/2010/main" val="276744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648A739-3C27-4271-BCDB-FF30AA2E029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15997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48A739-3C27-4271-BCDB-FF30AA2E0297}" type="slidenum">
              <a:rPr lang="en-US" smtClean="0"/>
              <a:t>32</a:t>
            </a:fld>
            <a:endParaRPr lang="en-US"/>
          </a:p>
        </p:txBody>
      </p:sp>
    </p:spTree>
    <p:extLst>
      <p:ext uri="{BB962C8B-B14F-4D97-AF65-F5344CB8AC3E}">
        <p14:creationId xmlns:p14="http://schemas.microsoft.com/office/powerpoint/2010/main" val="4187010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48A739-3C27-4271-BCDB-FF30AA2E0297}" type="slidenum">
              <a:rPr lang="en-US" smtClean="0"/>
              <a:t>40</a:t>
            </a:fld>
            <a:endParaRPr lang="en-US"/>
          </a:p>
        </p:txBody>
      </p:sp>
    </p:spTree>
    <p:extLst>
      <p:ext uri="{BB962C8B-B14F-4D97-AF65-F5344CB8AC3E}">
        <p14:creationId xmlns:p14="http://schemas.microsoft.com/office/powerpoint/2010/main" val="8699018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648A739-3C27-4271-BCDB-FF30AA2E0297}" type="slidenum">
              <a:rPr lang="en-US" smtClean="0"/>
              <a:t>46</a:t>
            </a:fld>
            <a:endParaRPr lang="en-US"/>
          </a:p>
        </p:txBody>
      </p:sp>
    </p:spTree>
    <p:extLst>
      <p:ext uri="{BB962C8B-B14F-4D97-AF65-F5344CB8AC3E}">
        <p14:creationId xmlns:p14="http://schemas.microsoft.com/office/powerpoint/2010/main" val="2598553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5.em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0DCE44-91B1-49DC-BFD2-BAD6311015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C71E603A-A31C-4763-88CC-1A561D59F0D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F26F09E-E749-4E79-806D-15B9147D7F5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554C3C68-B0DC-4B52-9588-B4C5F57258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9CA00D0-F532-4005-B7FB-30AE0AAF150F}"/>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11687361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7027ED-08EB-4AA2-8039-4471467BD8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2CB1B5F5-1779-474A-9F41-063CB554D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B29AA8-AD84-4CD3-9D29-0CF65B38E19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5A95838D-7270-4750-8B53-8E3FA1AAF3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D2CDA35-2515-4BB3-884E-B71D22FE6890}"/>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623700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812B66-7A91-46C6-92C8-7180C0C5EFD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98B0D325-D854-4FF1-AFE5-4D92597C8AC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4953E661-CC91-416A-A745-8E2A8D17ECA4}"/>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E6D61AF3-3BAD-4599-B779-64E3DB59D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C05B0AFF-07E0-4DAD-A29C-EDB2E6E3274F}"/>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3459385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6552351-547A-41F8-AA93-DAC4C4EA5AA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642C471-5C3E-4D19-9753-6E14BC73A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BF7C295-3405-4590-9F2C-4AF0CB1A25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F439FC32-A399-44D5-91ED-8DDE0D59171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101A561D-13AD-4BC3-9E28-CF15C358B6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70558545-7F2F-45DA-9E04-D35F5EEDFCDB}"/>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3905654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FA14ED-05A5-4B12-A66F-DE7EFB37B31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6B6B6F6-BBEE-4168-AFC7-05823309C33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8E91DC0B-A84E-4A8C-9F89-C46C0AAA02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CB0200E8-3F05-4E98-A485-EBCD34E828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6B6B2F77-C6C1-44EA-8820-9C87BBE12A4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8376CD5F-1A39-4D83-B8DE-3FEF90708D99}"/>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xmlns="" id="{531767F8-3142-46BC-AB5D-C9FA3599BC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8326B1A6-6294-4F21-877E-2E49DC7667ED}"/>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630933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64A50F0-14E6-4C87-969C-9B7082F770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FA829AA1-8D1C-4588-8CAC-6E8C84433970}"/>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xmlns="" id="{90E7EC14-1376-4AB1-93F4-FD83729F84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EC3D5DB3-6D69-41AE-AC66-6975102FC890}"/>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706305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E6614A76-CC39-4D8F-8A8F-AEA07A95388F}"/>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xmlns="" id="{9BB0D7F0-03CD-4F5B-B7C1-567AB8E75EC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F50DE8C2-11F7-4D40-9854-DA6C0F856C44}"/>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1799628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AAEB3-63FB-4ABC-BE19-8EAFC943E0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96E21FDC-E12E-43B6-A61B-812C63BD06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4C61D72E-0CC1-4BD7-AEDF-28D69C52AF4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64AEBE91-C3F4-40BB-BA4C-58C2C1083DB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CA4752D7-D906-436C-BD79-7F675DD8A3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D413694-5040-45A3-9219-E1FB03DECFE6}"/>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320212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3FBEC97-D821-4335-9FF7-3C67C951BC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EEFF2508-BBFF-480A-AFA0-2B7A0E06883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5449EFEA-74AC-4426-AF85-D98D8DA29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502629FC-AE3F-4FF9-B1F7-96A55C72B948}"/>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xmlns="" id="{EEC11E56-6FDB-4B2B-B5BB-47A0720322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0822C49F-480A-4D98-896E-9C82077170A8}"/>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32004061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944363-A929-4E9A-921F-6EF78E63228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0689B3EC-B0FF-48E5-9F07-519B97688D3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0922552-0453-43F2-9329-45EC61DF204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A5743A40-4C46-4349-8464-EC12126732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15802667-83E8-4DE9-AEC8-97C50D0D759B}"/>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479096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F5244B6E-D371-4F79-B559-B2C8D1933CA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FFE2AEE-1FA6-4AD6-BFBC-F5C8821EC8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BF8CF1F1-149A-4D2A-B710-20B65FB3139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xmlns="" id="{B0EBEF44-F339-4145-B138-958BB18D9B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80DFE507-41E3-4050-AA6E-8B9C407257CD}"/>
              </a:ext>
            </a:extLst>
          </p:cNvPr>
          <p:cNvSpPr>
            <a:spLocks noGrp="1"/>
          </p:cNvSpPr>
          <p:nvPr>
            <p:ph type="sldNum" sz="quarter" idx="12"/>
          </p:nvPr>
        </p:nvSpPr>
        <p:spPr/>
        <p:txBody>
          <a:bodyPr/>
          <a:lstStyle/>
          <a:p>
            <a:fld id="{172DE1F8-15A7-492D-87D6-8E5C6932B774}" type="slidenum">
              <a:rPr lang="en-US" smtClean="0"/>
              <a:t>‹#›</a:t>
            </a:fld>
            <a:endParaRPr lang="en-US"/>
          </a:p>
        </p:txBody>
      </p:sp>
    </p:spTree>
    <p:extLst>
      <p:ext uri="{BB962C8B-B14F-4D97-AF65-F5344CB8AC3E}">
        <p14:creationId xmlns:p14="http://schemas.microsoft.com/office/powerpoint/2010/main" val="21019614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Divider Slide - 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BD5A2AA6-883F-854A-8546-F99F3B503C78}"/>
              </a:ext>
            </a:extLst>
          </p:cNvPr>
          <p:cNvSpPr/>
          <p:nvPr userDrawn="1"/>
        </p:nvSpPr>
        <p:spPr>
          <a:xfrm>
            <a:off x="241300" y="228600"/>
            <a:ext cx="11696700" cy="569531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23">
            <a:extLst>
              <a:ext uri="{FF2B5EF4-FFF2-40B4-BE49-F238E27FC236}">
                <a16:creationId xmlns:a16="http://schemas.microsoft.com/office/drawing/2014/main" xmlns="" id="{3864A3C8-D9B2-6D4F-8AF6-446AA2B02124}"/>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a:t>Divider</a:t>
            </a:r>
          </a:p>
        </p:txBody>
      </p:sp>
      <p:sp>
        <p:nvSpPr>
          <p:cNvPr id="11" name="Text Placeholder 23">
            <a:extLst>
              <a:ext uri="{FF2B5EF4-FFF2-40B4-BE49-F238E27FC236}">
                <a16:creationId xmlns:a16="http://schemas.microsoft.com/office/drawing/2014/main" xmlns="" id="{85D7608D-36AC-F749-962E-A70668D2E0DE}"/>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a:t>01</a:t>
            </a:r>
          </a:p>
        </p:txBody>
      </p:sp>
      <p:sp>
        <p:nvSpPr>
          <p:cNvPr id="12" name="Rectangle 11">
            <a:extLst>
              <a:ext uri="{FF2B5EF4-FFF2-40B4-BE49-F238E27FC236}">
                <a16:creationId xmlns:a16="http://schemas.microsoft.com/office/drawing/2014/main" xmlns="" id="{1A50FDCB-F35B-6E4C-894D-A4695AE5E749}"/>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pic>
        <p:nvPicPr>
          <p:cNvPr id="19" name="Picture 18" descr="Icon&#10;&#10;Description automatically generated">
            <a:extLst>
              <a:ext uri="{FF2B5EF4-FFF2-40B4-BE49-F238E27FC236}">
                <a16:creationId xmlns:a16="http://schemas.microsoft.com/office/drawing/2014/main" xmlns="" id="{10DC2F06-5F2E-8245-82B0-075B40465A5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20" name="TextBox 19">
            <a:extLst>
              <a:ext uri="{FF2B5EF4-FFF2-40B4-BE49-F238E27FC236}">
                <a16:creationId xmlns:a16="http://schemas.microsoft.com/office/drawing/2014/main" xmlns="" id="{383E37E1-6A96-684C-BA8A-A42C3A7B7C50}"/>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1" name="Rectangle 20">
            <a:extLst>
              <a:ext uri="{FF2B5EF4-FFF2-40B4-BE49-F238E27FC236}">
                <a16:creationId xmlns:a16="http://schemas.microsoft.com/office/drawing/2014/main" xmlns="" id="{5B401573-3136-B04E-AB48-47CA1061F3EB}"/>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33655164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Laptop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FC5B56A7-C850-004E-A218-494C6390142F}"/>
              </a:ext>
            </a:extLst>
          </p:cNvPr>
          <p:cNvSpPr/>
          <p:nvPr userDrawn="1"/>
        </p:nvSpPr>
        <p:spPr>
          <a:xfrm>
            <a:off x="241300" y="228600"/>
            <a:ext cx="11696700" cy="3035300"/>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xmlns="" id="{C3C33563-74D4-9C45-B16E-EE9771603C8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25867"/>
          <a:stretch/>
        </p:blipFill>
        <p:spPr>
          <a:xfrm>
            <a:off x="3752900" y="1030385"/>
            <a:ext cx="8439100" cy="5375657"/>
          </a:xfrm>
          <a:prstGeom prst="rect">
            <a:avLst/>
          </a:prstGeom>
        </p:spPr>
      </p:pic>
      <p:sp>
        <p:nvSpPr>
          <p:cNvPr id="18" name="Picture Placeholder 17">
            <a:extLst>
              <a:ext uri="{FF2B5EF4-FFF2-40B4-BE49-F238E27FC236}">
                <a16:creationId xmlns:a16="http://schemas.microsoft.com/office/drawing/2014/main" xmlns="" id="{9B270587-869E-A549-98E4-0E2F24D7CBA4}"/>
              </a:ext>
            </a:extLst>
          </p:cNvPr>
          <p:cNvSpPr>
            <a:spLocks noGrp="1"/>
          </p:cNvSpPr>
          <p:nvPr>
            <p:ph type="pic" sz="quarter" idx="10"/>
          </p:nvPr>
        </p:nvSpPr>
        <p:spPr>
          <a:xfrm>
            <a:off x="7061200" y="1203325"/>
            <a:ext cx="5130800" cy="3913188"/>
          </a:xfrm>
          <a:solidFill>
            <a:schemeClr val="bg1"/>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r>
              <a:rPr lang="en-US"/>
              <a:t>Click to add photo</a:t>
            </a:r>
          </a:p>
        </p:txBody>
      </p:sp>
      <p:sp>
        <p:nvSpPr>
          <p:cNvPr id="21" name="Text Placeholder 17">
            <a:extLst>
              <a:ext uri="{FF2B5EF4-FFF2-40B4-BE49-F238E27FC236}">
                <a16:creationId xmlns:a16="http://schemas.microsoft.com/office/drawing/2014/main" xmlns="" id="{B1FBF693-83D1-B940-B0C1-1DEE220BC285}"/>
              </a:ext>
            </a:extLst>
          </p:cNvPr>
          <p:cNvSpPr>
            <a:spLocks noGrp="1"/>
          </p:cNvSpPr>
          <p:nvPr>
            <p:ph type="body" sz="quarter" idx="18" hasCustomPrompt="1"/>
          </p:nvPr>
        </p:nvSpPr>
        <p:spPr>
          <a:xfrm>
            <a:off x="831350" y="3594101"/>
            <a:ext cx="5029134" cy="223351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22" name="Rectangle 21">
            <a:extLst>
              <a:ext uri="{FF2B5EF4-FFF2-40B4-BE49-F238E27FC236}">
                <a16:creationId xmlns:a16="http://schemas.microsoft.com/office/drawing/2014/main" xmlns="" id="{BE4C5354-097E-9047-BF0C-BF358C2BBAC7}"/>
              </a:ext>
            </a:extLst>
          </p:cNvPr>
          <p:cNvSpPr/>
          <p:nvPr userDrawn="1"/>
        </p:nvSpPr>
        <p:spPr>
          <a:xfrm>
            <a:off x="831350" y="150280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3" name="Text Placeholder 23">
            <a:extLst>
              <a:ext uri="{FF2B5EF4-FFF2-40B4-BE49-F238E27FC236}">
                <a16:creationId xmlns:a16="http://schemas.microsoft.com/office/drawing/2014/main" xmlns="" id="{3F1B5D6A-BD23-A34A-8A53-F5A2A2FE1CDF}"/>
              </a:ext>
            </a:extLst>
          </p:cNvPr>
          <p:cNvSpPr>
            <a:spLocks noGrp="1"/>
          </p:cNvSpPr>
          <p:nvPr>
            <p:ph type="body" sz="quarter" idx="16" hasCustomPrompt="1"/>
          </p:nvPr>
        </p:nvSpPr>
        <p:spPr>
          <a:xfrm>
            <a:off x="747201" y="805450"/>
            <a:ext cx="5113283"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11" name="TextBox 10">
            <a:extLst>
              <a:ext uri="{FF2B5EF4-FFF2-40B4-BE49-F238E27FC236}">
                <a16:creationId xmlns:a16="http://schemas.microsoft.com/office/drawing/2014/main" xmlns="" id="{929748EA-C0A8-F14F-B190-91F53E5FFAB9}"/>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E844C1E4-5685-3A4E-A559-324CB47798BE}"/>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1627883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Bullet Slide - Blue">
    <p:spTree>
      <p:nvGrpSpPr>
        <p:cNvPr id="1" name=""/>
        <p:cNvGrpSpPr/>
        <p:nvPr/>
      </p:nvGrpSpPr>
      <p:grpSpPr>
        <a:xfrm>
          <a:off x="0" y="0"/>
          <a:ext cx="0" cy="0"/>
          <a:chOff x="0" y="0"/>
          <a:chExt cx="0" cy="0"/>
        </a:xfrm>
      </p:grpSpPr>
      <p:sp>
        <p:nvSpPr>
          <p:cNvPr id="14" name="Text Placeholder 25">
            <a:extLst>
              <a:ext uri="{FF2B5EF4-FFF2-40B4-BE49-F238E27FC236}">
                <a16:creationId xmlns:a16="http://schemas.microsoft.com/office/drawing/2014/main" xmlns="" id="{325A458D-4CD1-F749-A7CA-2DB4DA3E263F}"/>
              </a:ext>
            </a:extLst>
          </p:cNvPr>
          <p:cNvSpPr>
            <a:spLocks noGrp="1"/>
          </p:cNvSpPr>
          <p:nvPr>
            <p:ph type="body" sz="quarter" idx="20" hasCustomPrompt="1"/>
          </p:nvPr>
        </p:nvSpPr>
        <p:spPr>
          <a:xfrm>
            <a:off x="6353299" y="2066544"/>
            <a:ext cx="5132263" cy="3722513"/>
          </a:xfrm>
        </p:spPr>
        <p:txBody>
          <a:bodyPr>
            <a:noAutofit/>
          </a:bodyPr>
          <a:lstStyle>
            <a:lvl1pPr marL="0" indent="0" algn="l">
              <a:buClr>
                <a:srgbClr val="EA1D76"/>
              </a:buClr>
              <a:buFont typeface="Arial" charset="0"/>
              <a:buNone/>
              <a:defRPr sz="2400">
                <a:solidFill>
                  <a:srgbClr val="6D6E6C"/>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16" name="Text Placeholder 23">
            <a:extLst>
              <a:ext uri="{FF2B5EF4-FFF2-40B4-BE49-F238E27FC236}">
                <a16:creationId xmlns:a16="http://schemas.microsoft.com/office/drawing/2014/main" xmlns="" id="{D89B6699-41C2-A647-B805-477AD8D41EEC}"/>
              </a:ext>
            </a:extLst>
          </p:cNvPr>
          <p:cNvSpPr>
            <a:spLocks noGrp="1"/>
          </p:cNvSpPr>
          <p:nvPr>
            <p:ph type="body" sz="quarter" idx="22" hasCustomPrompt="1"/>
          </p:nvPr>
        </p:nvSpPr>
        <p:spPr>
          <a:xfrm>
            <a:off x="6326940" y="708094"/>
            <a:ext cx="5158622" cy="857158"/>
          </a:xfrm>
          <a:noFill/>
        </p:spPr>
        <p:txBody>
          <a:bodyPr anchor="t">
            <a:normAutofit/>
          </a:bodyPr>
          <a:lstStyle>
            <a:lvl1pPr marL="0" indent="0" algn="l">
              <a:buNone/>
              <a:defRPr sz="3600" i="0">
                <a:solidFill>
                  <a:srgbClr val="1188A3"/>
                </a:solidFill>
                <a:latin typeface="+mn-lt"/>
              </a:defRPr>
            </a:lvl1pPr>
          </a:lstStyle>
          <a:p>
            <a:pPr lvl="0"/>
            <a:r>
              <a:rPr lang="en-US"/>
              <a:t>TITLE</a:t>
            </a:r>
          </a:p>
        </p:txBody>
      </p:sp>
      <p:cxnSp>
        <p:nvCxnSpPr>
          <p:cNvPr id="17" name="Straight Connector 16">
            <a:extLst>
              <a:ext uri="{FF2B5EF4-FFF2-40B4-BE49-F238E27FC236}">
                <a16:creationId xmlns:a16="http://schemas.microsoft.com/office/drawing/2014/main" xmlns="" id="{46E7E2D0-5766-184D-B066-151C0BDA9313}"/>
              </a:ext>
            </a:extLst>
          </p:cNvPr>
          <p:cNvCxnSpPr>
            <a:cxnSpLocks/>
          </p:cNvCxnSpPr>
          <p:nvPr userDrawn="1"/>
        </p:nvCxnSpPr>
        <p:spPr>
          <a:xfrm>
            <a:off x="5346936" y="-25722"/>
            <a:ext cx="0" cy="6853558"/>
          </a:xfrm>
          <a:prstGeom prst="line">
            <a:avLst/>
          </a:prstGeom>
          <a:ln w="12700">
            <a:solidFill>
              <a:srgbClr val="28AF95"/>
            </a:solidFill>
          </a:ln>
        </p:spPr>
        <p:style>
          <a:lnRef idx="1">
            <a:schemeClr val="accent1"/>
          </a:lnRef>
          <a:fillRef idx="0">
            <a:schemeClr val="accent1"/>
          </a:fillRef>
          <a:effectRef idx="0">
            <a:schemeClr val="accent1"/>
          </a:effectRef>
          <a:fontRef idx="minor">
            <a:schemeClr val="tx1"/>
          </a:fontRef>
        </p:style>
      </p:cxnSp>
      <p:sp>
        <p:nvSpPr>
          <p:cNvPr id="23" name="Text Placeholder 23">
            <a:extLst>
              <a:ext uri="{FF2B5EF4-FFF2-40B4-BE49-F238E27FC236}">
                <a16:creationId xmlns:a16="http://schemas.microsoft.com/office/drawing/2014/main" xmlns="" id="{2EEC70AB-BD27-9D40-B51B-A5A6EB572E80}"/>
              </a:ext>
            </a:extLst>
          </p:cNvPr>
          <p:cNvSpPr>
            <a:spLocks noGrp="1"/>
          </p:cNvSpPr>
          <p:nvPr>
            <p:ph type="body" sz="quarter" idx="23" hasCustomPrompt="1"/>
          </p:nvPr>
        </p:nvSpPr>
        <p:spPr>
          <a:xfrm>
            <a:off x="1103474" y="708094"/>
            <a:ext cx="3452394" cy="3433969"/>
          </a:xfrm>
          <a:noFill/>
        </p:spPr>
        <p:txBody>
          <a:bodyPr anchor="t">
            <a:normAutofit/>
          </a:bodyPr>
          <a:lstStyle>
            <a:lvl1pPr marL="0" indent="0" algn="l">
              <a:buNone/>
              <a:defRPr sz="3600" i="0">
                <a:solidFill>
                  <a:srgbClr val="6D6E6C"/>
                </a:solidFill>
                <a:latin typeface="+mn-lt"/>
              </a:defRPr>
            </a:lvl1pPr>
          </a:lstStyle>
          <a:p>
            <a:pPr lvl="0"/>
            <a:r>
              <a:rPr lang="en-US"/>
              <a:t>BULLET POINT SLIDE</a:t>
            </a:r>
          </a:p>
        </p:txBody>
      </p:sp>
      <p:sp>
        <p:nvSpPr>
          <p:cNvPr id="30" name="Oval 29">
            <a:extLst>
              <a:ext uri="{FF2B5EF4-FFF2-40B4-BE49-F238E27FC236}">
                <a16:creationId xmlns:a16="http://schemas.microsoft.com/office/drawing/2014/main" xmlns="" id="{280E57C5-9F44-1743-A089-B6D51064BBCD}"/>
              </a:ext>
            </a:extLst>
          </p:cNvPr>
          <p:cNvSpPr/>
          <p:nvPr userDrawn="1"/>
        </p:nvSpPr>
        <p:spPr>
          <a:xfrm>
            <a:off x="4783395" y="415207"/>
            <a:ext cx="1154422" cy="115442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4" name="Text Placeholder 23">
            <a:extLst>
              <a:ext uri="{FF2B5EF4-FFF2-40B4-BE49-F238E27FC236}">
                <a16:creationId xmlns:a16="http://schemas.microsoft.com/office/drawing/2014/main" xmlns="" id="{D774BE65-A9FD-8447-B8DC-01E0E3F15686}"/>
              </a:ext>
            </a:extLst>
          </p:cNvPr>
          <p:cNvSpPr>
            <a:spLocks noGrp="1"/>
          </p:cNvSpPr>
          <p:nvPr>
            <p:ph type="body" sz="quarter" idx="24" hasCustomPrompt="1"/>
          </p:nvPr>
        </p:nvSpPr>
        <p:spPr>
          <a:xfrm>
            <a:off x="4783395" y="712471"/>
            <a:ext cx="1154422" cy="857158"/>
          </a:xfrm>
          <a:noFill/>
        </p:spPr>
        <p:txBody>
          <a:bodyPr anchor="t">
            <a:normAutofit/>
          </a:bodyPr>
          <a:lstStyle>
            <a:lvl1pPr marL="0" indent="0" algn="ctr">
              <a:buNone/>
              <a:defRPr sz="3600" i="0">
                <a:solidFill>
                  <a:schemeClr val="bg1"/>
                </a:solidFill>
                <a:latin typeface="+mn-lt"/>
              </a:defRPr>
            </a:lvl1pPr>
          </a:lstStyle>
          <a:p>
            <a:pPr lvl="0"/>
            <a:r>
              <a:rPr lang="en-US"/>
              <a:t>1</a:t>
            </a:r>
          </a:p>
        </p:txBody>
      </p:sp>
      <p:sp>
        <p:nvSpPr>
          <p:cNvPr id="33" name="Rectangle 32">
            <a:extLst>
              <a:ext uri="{FF2B5EF4-FFF2-40B4-BE49-F238E27FC236}">
                <a16:creationId xmlns:a16="http://schemas.microsoft.com/office/drawing/2014/main" xmlns="" id="{D61EA96D-CBBA-164C-B6A9-08FC40BAD1F5}"/>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34" name="TextBox 33">
            <a:extLst>
              <a:ext uri="{FF2B5EF4-FFF2-40B4-BE49-F238E27FC236}">
                <a16:creationId xmlns:a16="http://schemas.microsoft.com/office/drawing/2014/main" xmlns="" id="{D9B8F009-F456-474D-8AEB-A89D432DE398}"/>
              </a:ext>
            </a:extLst>
          </p:cNvPr>
          <p:cNvSpPr txBox="1"/>
          <p:nvPr userDrawn="1"/>
        </p:nvSpPr>
        <p:spPr>
          <a:xfrm rot="16200000">
            <a:off x="-3040291" y="2832024"/>
            <a:ext cx="6892756" cy="307777"/>
          </a:xfrm>
          <a:prstGeom prst="rect">
            <a:avLst/>
          </a:prstGeom>
          <a:noFill/>
        </p:spPr>
        <p:txBody>
          <a:bodyPr wrap="square" rtlCol="0">
            <a:spAutoFit/>
          </a:bodyPr>
          <a:lstStyle/>
          <a:p>
            <a:pPr algn="l"/>
            <a:r>
              <a:rPr lang="en-US" sz="1400" kern="1600" spc="610" baseline="0">
                <a:solidFill>
                  <a:srgbClr val="003841"/>
                </a:solidFill>
                <a:latin typeface="+mj-lt"/>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334427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ext only MASTER slide">
    <p:spTree>
      <p:nvGrpSpPr>
        <p:cNvPr id="1" name=""/>
        <p:cNvGrpSpPr/>
        <p:nvPr/>
      </p:nvGrpSpPr>
      <p:grpSpPr>
        <a:xfrm>
          <a:off x="0" y="0"/>
          <a:ext cx="0" cy="0"/>
          <a:chOff x="0" y="0"/>
          <a:chExt cx="0" cy="0"/>
        </a:xfrm>
      </p:grpSpPr>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594346" cy="3867704"/>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3" y="642972"/>
            <a:ext cx="10594345" cy="582221"/>
          </a:xfrm>
        </p:spPr>
        <p:txBody>
          <a:bodyPr>
            <a:normAutofit/>
          </a:bodyPr>
          <a:lstStyle>
            <a:lvl1pPr marL="0" indent="0" algn="l">
              <a:buNone/>
              <a:defRPr sz="3600" b="0" i="0">
                <a:solidFill>
                  <a:srgbClr val="0C6A7F"/>
                </a:solidFill>
                <a:latin typeface="+mn-lt"/>
              </a:defRPr>
            </a:lvl1pPr>
          </a:lstStyle>
          <a:p>
            <a:pPr lvl="0"/>
            <a:r>
              <a:rPr lang="en-US"/>
              <a:t>Heading</a:t>
            </a:r>
          </a:p>
        </p:txBody>
      </p:sp>
      <p:sp>
        <p:nvSpPr>
          <p:cNvPr id="12" name="TextBox 11">
            <a:extLst>
              <a:ext uri="{FF2B5EF4-FFF2-40B4-BE49-F238E27FC236}">
                <a16:creationId xmlns:a16="http://schemas.microsoft.com/office/drawing/2014/main" xmlns="" id="{643C4327-63B8-524C-A365-730E163C0C3B}"/>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037DCDAB-9B29-724B-9E94-12531E00608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1691997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Quote slide - Green">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xmlns="" id="{F555827B-445F-124C-B488-0368396C6165}"/>
              </a:ext>
            </a:extLst>
          </p:cNvPr>
          <p:cNvSpPr txBox="1"/>
          <p:nvPr userDrawn="1"/>
        </p:nvSpPr>
        <p:spPr>
          <a:xfrm>
            <a:off x="476395" y="6491628"/>
            <a:ext cx="11425605" cy="261610"/>
          </a:xfrm>
          <a:prstGeom prst="rect">
            <a:avLst/>
          </a:prstGeom>
          <a:noFill/>
        </p:spPr>
        <p:txBody>
          <a:bodyPr wrap="square" rtlCol="0">
            <a:spAutoFit/>
          </a:bodyPr>
          <a:lstStyle/>
          <a:p>
            <a:pPr algn="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2" name="Rectangle 21">
            <a:extLst>
              <a:ext uri="{FF2B5EF4-FFF2-40B4-BE49-F238E27FC236}">
                <a16:creationId xmlns:a16="http://schemas.microsoft.com/office/drawing/2014/main" xmlns="" id="{82D0DC2C-A428-934B-B2CD-33EA01036C84}"/>
              </a:ext>
            </a:extLst>
          </p:cNvPr>
          <p:cNvSpPr/>
          <p:nvPr userDrawn="1"/>
        </p:nvSpPr>
        <p:spPr>
          <a:xfrm>
            <a:off x="241300" y="367062"/>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 Placeholder 23">
            <a:extLst>
              <a:ext uri="{FF2B5EF4-FFF2-40B4-BE49-F238E27FC236}">
                <a16:creationId xmlns:a16="http://schemas.microsoft.com/office/drawing/2014/main" xmlns="" id="{4D734847-73F0-D74C-9196-0C62282DDA90}"/>
              </a:ext>
            </a:extLst>
          </p:cNvPr>
          <p:cNvSpPr>
            <a:spLocks noGrp="1"/>
          </p:cNvSpPr>
          <p:nvPr>
            <p:ph type="body" sz="quarter" idx="14" hasCustomPrompt="1"/>
          </p:nvPr>
        </p:nvSpPr>
        <p:spPr>
          <a:xfrm>
            <a:off x="10391462" y="4473027"/>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a:t>”</a:t>
            </a:r>
          </a:p>
        </p:txBody>
      </p:sp>
      <p:sp>
        <p:nvSpPr>
          <p:cNvPr id="31" name="Text Placeholder 23">
            <a:extLst>
              <a:ext uri="{FF2B5EF4-FFF2-40B4-BE49-F238E27FC236}">
                <a16:creationId xmlns:a16="http://schemas.microsoft.com/office/drawing/2014/main" xmlns="" id="{50529F2B-6A15-7F4F-A86A-73B054F9CD2B}"/>
              </a:ext>
            </a:extLst>
          </p:cNvPr>
          <p:cNvSpPr>
            <a:spLocks noGrp="1"/>
          </p:cNvSpPr>
          <p:nvPr>
            <p:ph type="body" sz="quarter" idx="13" hasCustomPrompt="1"/>
          </p:nvPr>
        </p:nvSpPr>
        <p:spPr>
          <a:xfrm>
            <a:off x="6807398" y="795622"/>
            <a:ext cx="4369392" cy="4493975"/>
          </a:xfrm>
        </p:spPr>
        <p:txBody>
          <a:bodyPr anchor="ctr">
            <a:normAutofit/>
          </a:bodyPr>
          <a:lstStyle>
            <a:lvl1pPr marL="0" indent="0" algn="ctr">
              <a:buNone/>
              <a:defRPr sz="3000" i="1" baseline="0">
                <a:solidFill>
                  <a:schemeClr val="bg1"/>
                </a:solidFill>
                <a:latin typeface="+mn-lt"/>
              </a:defRPr>
            </a:lvl1pPr>
          </a:lstStyle>
          <a:p>
            <a:pPr lvl="0"/>
            <a:r>
              <a:rPr lang="en-US"/>
              <a:t>Quote Slide</a:t>
            </a:r>
          </a:p>
        </p:txBody>
      </p:sp>
      <p:sp>
        <p:nvSpPr>
          <p:cNvPr id="32" name="Text Placeholder 23">
            <a:extLst>
              <a:ext uri="{FF2B5EF4-FFF2-40B4-BE49-F238E27FC236}">
                <a16:creationId xmlns:a16="http://schemas.microsoft.com/office/drawing/2014/main" xmlns="" id="{370A3C62-9C33-6442-AA56-3D5560A5CEBF}"/>
              </a:ext>
            </a:extLst>
          </p:cNvPr>
          <p:cNvSpPr>
            <a:spLocks noGrp="1"/>
          </p:cNvSpPr>
          <p:nvPr>
            <p:ph type="body" sz="quarter" idx="15" hasCustomPrompt="1"/>
          </p:nvPr>
        </p:nvSpPr>
        <p:spPr>
          <a:xfrm>
            <a:off x="6718982" y="598304"/>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p>
        </p:txBody>
      </p:sp>
      <p:sp>
        <p:nvSpPr>
          <p:cNvPr id="34" name="Picture Placeholder 2">
            <a:extLst>
              <a:ext uri="{FF2B5EF4-FFF2-40B4-BE49-F238E27FC236}">
                <a16:creationId xmlns:a16="http://schemas.microsoft.com/office/drawing/2014/main" xmlns="" id="{8CC6C34D-3A90-F048-B53A-BC616573EE8E}"/>
              </a:ext>
            </a:extLst>
          </p:cNvPr>
          <p:cNvSpPr>
            <a:spLocks noGrp="1"/>
          </p:cNvSpPr>
          <p:nvPr>
            <p:ph type="pic" sz="quarter" idx="19"/>
          </p:nvPr>
        </p:nvSpPr>
        <p:spPr>
          <a:xfrm>
            <a:off x="705779" y="0"/>
            <a:ext cx="5248975" cy="6858001"/>
          </a:xfrm>
        </p:spPr>
        <p:txBody>
          <a:bodyPr>
            <a:normAutofit/>
          </a:bodyPr>
          <a:lstStyle>
            <a:lvl1pPr marL="0" indent="0" algn="ctr">
              <a:buNone/>
              <a:defRPr sz="2000" i="1">
                <a:solidFill>
                  <a:srgbClr val="404040"/>
                </a:solidFill>
              </a:defRPr>
            </a:lvl1pPr>
          </a:lstStyle>
          <a:p>
            <a:endParaRPr lang="en-US"/>
          </a:p>
          <a:p>
            <a:endParaRPr lang="en-US"/>
          </a:p>
          <a:p>
            <a:endParaRPr lang="en-US"/>
          </a:p>
          <a:p>
            <a:r>
              <a:rPr lang="en-US"/>
              <a:t>Click  to add photo</a:t>
            </a:r>
          </a:p>
        </p:txBody>
      </p:sp>
      <p:sp>
        <p:nvSpPr>
          <p:cNvPr id="35" name="Rectangle 34">
            <a:extLst>
              <a:ext uri="{FF2B5EF4-FFF2-40B4-BE49-F238E27FC236}">
                <a16:creationId xmlns:a16="http://schemas.microsoft.com/office/drawing/2014/main" xmlns="" id="{03222646-8EC8-EF43-AB87-0FAB8C3CF236}"/>
              </a:ext>
            </a:extLst>
          </p:cNvPr>
          <p:cNvSpPr/>
          <p:nvPr userDrawn="1"/>
        </p:nvSpPr>
        <p:spPr>
          <a:xfrm rot="16200000" flipV="1">
            <a:off x="11704000"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41071806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xt / Photo Slide - Green">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CB740006-F160-C44D-89FA-19A0B2F5D62F}"/>
              </a:ext>
            </a:extLst>
          </p:cNvPr>
          <p:cNvSpPr/>
          <p:nvPr userDrawn="1"/>
        </p:nvSpPr>
        <p:spPr>
          <a:xfrm>
            <a:off x="241300" y="0"/>
            <a:ext cx="6151000" cy="5923917"/>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7">
            <a:extLst>
              <a:ext uri="{FF2B5EF4-FFF2-40B4-BE49-F238E27FC236}">
                <a16:creationId xmlns:a16="http://schemas.microsoft.com/office/drawing/2014/main" xmlns="" id="{BAB2E43A-01A9-034A-94FD-65F98C9802AB}"/>
              </a:ext>
            </a:extLst>
          </p:cNvPr>
          <p:cNvSpPr>
            <a:spLocks noGrp="1"/>
          </p:cNvSpPr>
          <p:nvPr>
            <p:ph type="body" sz="quarter" idx="18" hasCustomPrompt="1"/>
          </p:nvPr>
        </p:nvSpPr>
        <p:spPr>
          <a:xfrm>
            <a:off x="734715" y="1757011"/>
            <a:ext cx="4983180"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0" name="Rectangle 9">
            <a:extLst>
              <a:ext uri="{FF2B5EF4-FFF2-40B4-BE49-F238E27FC236}">
                <a16:creationId xmlns:a16="http://schemas.microsoft.com/office/drawing/2014/main" xmlns="" id="{670CC3DF-08FC-104A-96EE-39401CA6BF0E}"/>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1" name="Text Placeholder 23">
            <a:extLst>
              <a:ext uri="{FF2B5EF4-FFF2-40B4-BE49-F238E27FC236}">
                <a16:creationId xmlns:a16="http://schemas.microsoft.com/office/drawing/2014/main" xmlns="" id="{950BB21B-863E-E545-BC10-366FC83CCA53}"/>
              </a:ext>
            </a:extLst>
          </p:cNvPr>
          <p:cNvSpPr>
            <a:spLocks noGrp="1"/>
          </p:cNvSpPr>
          <p:nvPr>
            <p:ph type="body" sz="quarter" idx="16" hasCustomPrompt="1"/>
          </p:nvPr>
        </p:nvSpPr>
        <p:spPr>
          <a:xfrm>
            <a:off x="734714" y="642972"/>
            <a:ext cx="5085159"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13" name="Picture Placeholder 17">
            <a:extLst>
              <a:ext uri="{FF2B5EF4-FFF2-40B4-BE49-F238E27FC236}">
                <a16:creationId xmlns:a16="http://schemas.microsoft.com/office/drawing/2014/main" xmlns="" id="{67F66838-2DC1-A242-BFEE-D223249239DA}"/>
              </a:ext>
            </a:extLst>
          </p:cNvPr>
          <p:cNvSpPr>
            <a:spLocks noGrp="1"/>
          </p:cNvSpPr>
          <p:nvPr>
            <p:ph type="pic" sz="quarter" idx="10"/>
          </p:nvPr>
        </p:nvSpPr>
        <p:spPr>
          <a:xfrm>
            <a:off x="6392300" y="228600"/>
            <a:ext cx="5564883" cy="5447571"/>
          </a:xfrm>
          <a:solidFill>
            <a:schemeClr val="bg1"/>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endParaRPr lang="en-US"/>
          </a:p>
          <a:p>
            <a:endParaRPr lang="en-US"/>
          </a:p>
          <a:p>
            <a:r>
              <a:rPr lang="en-US"/>
              <a:t>Click to add photo</a:t>
            </a:r>
          </a:p>
        </p:txBody>
      </p:sp>
      <p:sp>
        <p:nvSpPr>
          <p:cNvPr id="14" name="TextBox 13">
            <a:extLst>
              <a:ext uri="{FF2B5EF4-FFF2-40B4-BE49-F238E27FC236}">
                <a16:creationId xmlns:a16="http://schemas.microsoft.com/office/drawing/2014/main" xmlns="" id="{8A289134-02EC-A240-9EEE-8EFCD9FB6E42}"/>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5" name="Rectangle 14">
            <a:extLst>
              <a:ext uri="{FF2B5EF4-FFF2-40B4-BE49-F238E27FC236}">
                <a16:creationId xmlns:a16="http://schemas.microsoft.com/office/drawing/2014/main" xmlns="" id="{241BD9DB-1AE0-F046-B1C4-9F1995D778AF}"/>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32221162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 point icon graph">
    <p:spTree>
      <p:nvGrpSpPr>
        <p:cNvPr id="1" name=""/>
        <p:cNvGrpSpPr/>
        <p:nvPr/>
      </p:nvGrpSpPr>
      <p:grpSpPr>
        <a:xfrm>
          <a:off x="0" y="0"/>
          <a:ext cx="0" cy="0"/>
          <a:chOff x="0" y="0"/>
          <a:chExt cx="0" cy="0"/>
        </a:xfrm>
      </p:grpSpPr>
      <p:sp>
        <p:nvSpPr>
          <p:cNvPr id="4" name="Freeform: Shape 4232">
            <a:extLst>
              <a:ext uri="{FF2B5EF4-FFF2-40B4-BE49-F238E27FC236}">
                <a16:creationId xmlns:a16="http://schemas.microsoft.com/office/drawing/2014/main" xmlns="" id="{622070F6-FB1F-9148-9EB4-D8EF592B6C8A}"/>
              </a:ext>
            </a:extLst>
          </p:cNvPr>
          <p:cNvSpPr/>
          <p:nvPr userDrawn="1"/>
        </p:nvSpPr>
        <p:spPr>
          <a:xfrm>
            <a:off x="2225374" y="1727469"/>
            <a:ext cx="1521426" cy="2214649"/>
          </a:xfrm>
          <a:custGeom>
            <a:avLst/>
            <a:gdLst/>
            <a:ahLst/>
            <a:cxnLst>
              <a:cxn ang="3cd4">
                <a:pos x="hc" y="t"/>
              </a:cxn>
              <a:cxn ang="cd2">
                <a:pos x="l" y="vc"/>
              </a:cxn>
              <a:cxn ang="cd4">
                <a:pos x="hc" y="b"/>
              </a:cxn>
              <a:cxn ang="0">
                <a:pos x="r" y="vc"/>
              </a:cxn>
            </a:cxnLst>
            <a:rect l="l" t="t" r="r" b="b"/>
            <a:pathLst>
              <a:path w="914" h="1330">
                <a:moveTo>
                  <a:pt x="456" y="219"/>
                </a:moveTo>
                <a:cubicBezTo>
                  <a:pt x="327" y="219"/>
                  <a:pt x="220" y="325"/>
                  <a:pt x="220" y="455"/>
                </a:cubicBezTo>
                <a:cubicBezTo>
                  <a:pt x="220" y="587"/>
                  <a:pt x="327" y="692"/>
                  <a:pt x="456" y="692"/>
                </a:cubicBezTo>
                <a:cubicBezTo>
                  <a:pt x="587" y="692"/>
                  <a:pt x="693" y="587"/>
                  <a:pt x="693" y="455"/>
                </a:cubicBezTo>
                <a:cubicBezTo>
                  <a:pt x="693" y="325"/>
                  <a:pt x="587" y="219"/>
                  <a:pt x="456" y="219"/>
                </a:cubicBezTo>
                <a:close/>
                <a:moveTo>
                  <a:pt x="456" y="0"/>
                </a:moveTo>
                <a:cubicBezTo>
                  <a:pt x="709" y="0"/>
                  <a:pt x="914" y="203"/>
                  <a:pt x="914" y="455"/>
                </a:cubicBezTo>
                <a:cubicBezTo>
                  <a:pt x="914" y="705"/>
                  <a:pt x="714" y="907"/>
                  <a:pt x="466" y="913"/>
                </a:cubicBezTo>
                <a:lnTo>
                  <a:pt x="466" y="1276"/>
                </a:lnTo>
                <a:cubicBezTo>
                  <a:pt x="477" y="1280"/>
                  <a:pt x="485" y="1289"/>
                  <a:pt x="485" y="1303"/>
                </a:cubicBezTo>
                <a:cubicBezTo>
                  <a:pt x="485" y="1316"/>
                  <a:pt x="473" y="1330"/>
                  <a:pt x="456" y="1330"/>
                </a:cubicBezTo>
                <a:cubicBezTo>
                  <a:pt x="442" y="1330"/>
                  <a:pt x="429" y="1316"/>
                  <a:pt x="429" y="1303"/>
                </a:cubicBezTo>
                <a:cubicBezTo>
                  <a:pt x="429" y="1289"/>
                  <a:pt x="438" y="1280"/>
                  <a:pt x="449" y="1276"/>
                </a:cubicBezTo>
                <a:lnTo>
                  <a:pt x="449" y="913"/>
                </a:lnTo>
                <a:cubicBezTo>
                  <a:pt x="200" y="907"/>
                  <a:pt x="0" y="705"/>
                  <a:pt x="0" y="455"/>
                </a:cubicBezTo>
                <a:cubicBezTo>
                  <a:pt x="0" y="203"/>
                  <a:pt x="204" y="0"/>
                  <a:pt x="456" y="0"/>
                </a:cubicBezTo>
                <a:close/>
              </a:path>
            </a:pathLst>
          </a:custGeom>
          <a:solidFill>
            <a:srgbClr val="1188A3"/>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5" name="Freeform: Shape 4237">
            <a:extLst>
              <a:ext uri="{FF2B5EF4-FFF2-40B4-BE49-F238E27FC236}">
                <a16:creationId xmlns:a16="http://schemas.microsoft.com/office/drawing/2014/main" xmlns="" id="{D8A1DBA4-C804-2D47-9911-EC8677BC17CE}"/>
              </a:ext>
            </a:extLst>
          </p:cNvPr>
          <p:cNvSpPr/>
          <p:nvPr userDrawn="1"/>
        </p:nvSpPr>
        <p:spPr>
          <a:xfrm>
            <a:off x="2268473" y="17689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7" y="0"/>
                  <a:pt x="0" y="106"/>
                  <a:pt x="0" y="236"/>
                </a:cubicBezTo>
                <a:cubicBezTo>
                  <a:pt x="0" y="368"/>
                  <a:pt x="107" y="473"/>
                  <a:pt x="236" y="473"/>
                </a:cubicBezTo>
                <a:cubicBezTo>
                  <a:pt x="367" y="473"/>
                  <a:pt x="473" y="368"/>
                  <a:pt x="473" y="236"/>
                </a:cubicBezTo>
                <a:cubicBezTo>
                  <a:pt x="473" y="106"/>
                  <a:pt x="367" y="0"/>
                  <a:pt x="236" y="0"/>
                </a:cubicBezTo>
                <a:close/>
              </a:path>
            </a:pathLst>
          </a:custGeom>
          <a:solidFill>
            <a:srgbClr val="1188A3"/>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6" name="Freeform: Shape 4233">
            <a:extLst>
              <a:ext uri="{FF2B5EF4-FFF2-40B4-BE49-F238E27FC236}">
                <a16:creationId xmlns:a16="http://schemas.microsoft.com/office/drawing/2014/main" xmlns="" id="{A2B5C452-54BF-9B4F-A43E-38B402D1B95F}"/>
              </a:ext>
            </a:extLst>
          </p:cNvPr>
          <p:cNvSpPr/>
          <p:nvPr userDrawn="1"/>
        </p:nvSpPr>
        <p:spPr>
          <a:xfrm>
            <a:off x="5348401" y="1773769"/>
            <a:ext cx="1519759" cy="2214649"/>
          </a:xfrm>
          <a:custGeom>
            <a:avLst/>
            <a:gdLst/>
            <a:ahLst/>
            <a:cxnLst>
              <a:cxn ang="3cd4">
                <a:pos x="hc" y="t"/>
              </a:cxn>
              <a:cxn ang="cd2">
                <a:pos x="l" y="vc"/>
              </a:cxn>
              <a:cxn ang="cd4">
                <a:pos x="hc" y="b"/>
              </a:cxn>
              <a:cxn ang="0">
                <a:pos x="r" y="vc"/>
              </a:cxn>
            </a:cxnLst>
            <a:rect l="l" t="t" r="r" b="b"/>
            <a:pathLst>
              <a:path w="913" h="1330">
                <a:moveTo>
                  <a:pt x="455" y="219"/>
                </a:moveTo>
                <a:cubicBezTo>
                  <a:pt x="325" y="219"/>
                  <a:pt x="219" y="325"/>
                  <a:pt x="219" y="455"/>
                </a:cubicBezTo>
                <a:cubicBezTo>
                  <a:pt x="219" y="587"/>
                  <a:pt x="325" y="692"/>
                  <a:pt x="455" y="692"/>
                </a:cubicBezTo>
                <a:cubicBezTo>
                  <a:pt x="587" y="692"/>
                  <a:pt x="692" y="587"/>
                  <a:pt x="692" y="455"/>
                </a:cubicBezTo>
                <a:cubicBezTo>
                  <a:pt x="692" y="325"/>
                  <a:pt x="587" y="219"/>
                  <a:pt x="455" y="219"/>
                </a:cubicBezTo>
                <a:close/>
                <a:moveTo>
                  <a:pt x="455" y="0"/>
                </a:moveTo>
                <a:cubicBezTo>
                  <a:pt x="708" y="0"/>
                  <a:pt x="913" y="203"/>
                  <a:pt x="913" y="455"/>
                </a:cubicBezTo>
                <a:cubicBezTo>
                  <a:pt x="913" y="705"/>
                  <a:pt x="713" y="907"/>
                  <a:pt x="465" y="913"/>
                </a:cubicBezTo>
                <a:lnTo>
                  <a:pt x="465" y="1276"/>
                </a:lnTo>
                <a:cubicBezTo>
                  <a:pt x="476" y="1280"/>
                  <a:pt x="484" y="1289"/>
                  <a:pt x="484" y="1303"/>
                </a:cubicBezTo>
                <a:cubicBezTo>
                  <a:pt x="484" y="1316"/>
                  <a:pt x="471" y="1330"/>
                  <a:pt x="455" y="1330"/>
                </a:cubicBezTo>
                <a:cubicBezTo>
                  <a:pt x="441" y="1330"/>
                  <a:pt x="429" y="1316"/>
                  <a:pt x="429" y="1303"/>
                </a:cubicBezTo>
                <a:cubicBezTo>
                  <a:pt x="429" y="1289"/>
                  <a:pt x="435" y="1280"/>
                  <a:pt x="446" y="1276"/>
                </a:cubicBezTo>
                <a:lnTo>
                  <a:pt x="446" y="913"/>
                </a:lnTo>
                <a:cubicBezTo>
                  <a:pt x="199" y="907"/>
                  <a:pt x="0" y="705"/>
                  <a:pt x="0" y="455"/>
                </a:cubicBezTo>
                <a:cubicBezTo>
                  <a:pt x="0" y="203"/>
                  <a:pt x="203" y="0"/>
                  <a:pt x="455" y="0"/>
                </a:cubicBezTo>
                <a:close/>
              </a:path>
            </a:pathLst>
          </a:custGeom>
          <a:solidFill>
            <a:srgbClr val="1BA19A"/>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7" name="Freeform: Shape 4238">
            <a:extLst>
              <a:ext uri="{FF2B5EF4-FFF2-40B4-BE49-F238E27FC236}">
                <a16:creationId xmlns:a16="http://schemas.microsoft.com/office/drawing/2014/main" xmlns="" id="{444A958E-CFA7-B64E-92C8-D832683C4A94}"/>
              </a:ext>
            </a:extLst>
          </p:cNvPr>
          <p:cNvSpPr/>
          <p:nvPr userDrawn="1"/>
        </p:nvSpPr>
        <p:spPr>
          <a:xfrm>
            <a:off x="5389834" y="1815204"/>
            <a:ext cx="1433560" cy="1433557"/>
          </a:xfrm>
          <a:custGeom>
            <a:avLst/>
            <a:gdLst/>
            <a:ahLst/>
            <a:cxnLst>
              <a:cxn ang="3cd4">
                <a:pos x="hc" y="t"/>
              </a:cxn>
              <a:cxn ang="cd2">
                <a:pos x="l" y="vc"/>
              </a:cxn>
              <a:cxn ang="cd4">
                <a:pos x="hc" y="b"/>
              </a:cxn>
              <a:cxn ang="0">
                <a:pos x="r" y="vc"/>
              </a:cxn>
            </a:cxnLst>
            <a:rect l="l" t="t" r="r" b="b"/>
            <a:pathLst>
              <a:path w="473" h="473">
                <a:moveTo>
                  <a:pt x="236" y="0"/>
                </a:moveTo>
                <a:cubicBezTo>
                  <a:pt x="106" y="0"/>
                  <a:pt x="0" y="106"/>
                  <a:pt x="0" y="236"/>
                </a:cubicBezTo>
                <a:cubicBezTo>
                  <a:pt x="0" y="368"/>
                  <a:pt x="106" y="473"/>
                  <a:pt x="236" y="473"/>
                </a:cubicBezTo>
                <a:cubicBezTo>
                  <a:pt x="368" y="473"/>
                  <a:pt x="473" y="368"/>
                  <a:pt x="473" y="236"/>
                </a:cubicBezTo>
                <a:cubicBezTo>
                  <a:pt x="473" y="106"/>
                  <a:pt x="368" y="0"/>
                  <a:pt x="236" y="0"/>
                </a:cubicBezTo>
                <a:close/>
              </a:path>
            </a:pathLst>
          </a:custGeom>
          <a:solidFill>
            <a:srgbClr val="1BA19A"/>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12" name="Freeform: Shape 4234">
            <a:extLst>
              <a:ext uri="{FF2B5EF4-FFF2-40B4-BE49-F238E27FC236}">
                <a16:creationId xmlns:a16="http://schemas.microsoft.com/office/drawing/2014/main" xmlns="" id="{473A5FB1-762F-F846-BB1E-727584AF3C5F}"/>
              </a:ext>
            </a:extLst>
          </p:cNvPr>
          <p:cNvSpPr/>
          <p:nvPr userDrawn="1"/>
        </p:nvSpPr>
        <p:spPr>
          <a:xfrm>
            <a:off x="8745392" y="1780019"/>
            <a:ext cx="1521426" cy="2214649"/>
          </a:xfrm>
          <a:custGeom>
            <a:avLst/>
            <a:gdLst/>
            <a:ahLst/>
            <a:cxnLst>
              <a:cxn ang="3cd4">
                <a:pos x="hc" y="t"/>
              </a:cxn>
              <a:cxn ang="cd2">
                <a:pos x="l" y="vc"/>
              </a:cxn>
              <a:cxn ang="cd4">
                <a:pos x="hc" y="b"/>
              </a:cxn>
              <a:cxn ang="0">
                <a:pos x="r" y="vc"/>
              </a:cxn>
            </a:cxnLst>
            <a:rect l="l" t="t" r="r" b="b"/>
            <a:pathLst>
              <a:path w="914" h="1330">
                <a:moveTo>
                  <a:pt x="457" y="219"/>
                </a:moveTo>
                <a:cubicBezTo>
                  <a:pt x="327" y="219"/>
                  <a:pt x="222" y="325"/>
                  <a:pt x="222" y="455"/>
                </a:cubicBezTo>
                <a:cubicBezTo>
                  <a:pt x="222" y="587"/>
                  <a:pt x="327" y="692"/>
                  <a:pt x="457" y="692"/>
                </a:cubicBezTo>
                <a:cubicBezTo>
                  <a:pt x="587" y="692"/>
                  <a:pt x="694" y="587"/>
                  <a:pt x="694" y="455"/>
                </a:cubicBezTo>
                <a:cubicBezTo>
                  <a:pt x="694" y="325"/>
                  <a:pt x="587" y="219"/>
                  <a:pt x="457" y="219"/>
                </a:cubicBezTo>
                <a:close/>
                <a:moveTo>
                  <a:pt x="457" y="0"/>
                </a:moveTo>
                <a:cubicBezTo>
                  <a:pt x="710" y="0"/>
                  <a:pt x="914" y="203"/>
                  <a:pt x="914" y="455"/>
                </a:cubicBezTo>
                <a:cubicBezTo>
                  <a:pt x="914" y="705"/>
                  <a:pt x="714" y="907"/>
                  <a:pt x="466" y="913"/>
                </a:cubicBezTo>
                <a:lnTo>
                  <a:pt x="466" y="1276"/>
                </a:lnTo>
                <a:cubicBezTo>
                  <a:pt x="477" y="1280"/>
                  <a:pt x="484" y="1289"/>
                  <a:pt x="484" y="1303"/>
                </a:cubicBezTo>
                <a:cubicBezTo>
                  <a:pt x="484" y="1316"/>
                  <a:pt x="472" y="1330"/>
                  <a:pt x="457" y="1330"/>
                </a:cubicBezTo>
                <a:cubicBezTo>
                  <a:pt x="441" y="1330"/>
                  <a:pt x="429" y="1316"/>
                  <a:pt x="429" y="1303"/>
                </a:cubicBezTo>
                <a:cubicBezTo>
                  <a:pt x="429" y="1289"/>
                  <a:pt x="437" y="1280"/>
                  <a:pt x="448" y="1276"/>
                </a:cubicBezTo>
                <a:lnTo>
                  <a:pt x="448" y="913"/>
                </a:lnTo>
                <a:cubicBezTo>
                  <a:pt x="200" y="907"/>
                  <a:pt x="0" y="705"/>
                  <a:pt x="0" y="455"/>
                </a:cubicBezTo>
                <a:cubicBezTo>
                  <a:pt x="0" y="203"/>
                  <a:pt x="205" y="0"/>
                  <a:pt x="457" y="0"/>
                </a:cubicBezTo>
                <a:close/>
              </a:path>
            </a:pathLst>
          </a:custGeom>
          <a:solidFill>
            <a:srgbClr val="8CBF4B"/>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13" name="Freeform: Shape 4239">
            <a:extLst>
              <a:ext uri="{FF2B5EF4-FFF2-40B4-BE49-F238E27FC236}">
                <a16:creationId xmlns:a16="http://schemas.microsoft.com/office/drawing/2014/main" xmlns="" id="{C85CF623-BF5F-8445-9C36-B325D84F9DE3}"/>
              </a:ext>
            </a:extLst>
          </p:cNvPr>
          <p:cNvSpPr/>
          <p:nvPr userDrawn="1"/>
        </p:nvSpPr>
        <p:spPr>
          <a:xfrm>
            <a:off x="8792510" y="1821454"/>
            <a:ext cx="1430522" cy="1433557"/>
          </a:xfrm>
          <a:custGeom>
            <a:avLst/>
            <a:gdLst/>
            <a:ahLst/>
            <a:cxnLst>
              <a:cxn ang="3cd4">
                <a:pos x="hc" y="t"/>
              </a:cxn>
              <a:cxn ang="cd2">
                <a:pos x="l" y="vc"/>
              </a:cxn>
              <a:cxn ang="cd4">
                <a:pos x="hc" y="b"/>
              </a:cxn>
              <a:cxn ang="0">
                <a:pos x="r" y="vc"/>
              </a:cxn>
            </a:cxnLst>
            <a:rect l="l" t="t" r="r" b="b"/>
            <a:pathLst>
              <a:path w="472" h="473">
                <a:moveTo>
                  <a:pt x="235" y="0"/>
                </a:moveTo>
                <a:cubicBezTo>
                  <a:pt x="105" y="0"/>
                  <a:pt x="0" y="106"/>
                  <a:pt x="0" y="236"/>
                </a:cubicBezTo>
                <a:cubicBezTo>
                  <a:pt x="0" y="368"/>
                  <a:pt x="105" y="473"/>
                  <a:pt x="235" y="473"/>
                </a:cubicBezTo>
                <a:cubicBezTo>
                  <a:pt x="365" y="473"/>
                  <a:pt x="472" y="368"/>
                  <a:pt x="472" y="236"/>
                </a:cubicBezTo>
                <a:cubicBezTo>
                  <a:pt x="472" y="106"/>
                  <a:pt x="365" y="0"/>
                  <a:pt x="235" y="0"/>
                </a:cubicBezTo>
                <a:close/>
              </a:path>
            </a:pathLst>
          </a:custGeom>
          <a:solidFill>
            <a:srgbClr val="8CBF4B"/>
          </a:solidFill>
          <a:ln cap="flat">
            <a:noFill/>
            <a:prstDash val="solid"/>
          </a:ln>
        </p:spPr>
        <p:txBody>
          <a:bodyPr vert="horz" wrap="none" lIns="90000" tIns="45000" rIns="90000" bIns="45000" anchor="ctr" anchorCtr="1" compatLnSpc="0"/>
          <a:lstStyle/>
          <a:p>
            <a:pPr marL="0" marR="0" lvl="0" indent="0" rtl="0" hangingPunct="0">
              <a:lnSpc>
                <a:spcPct val="100000"/>
              </a:lnSpc>
              <a:spcBef>
                <a:spcPts val="0"/>
              </a:spcBef>
              <a:spcAft>
                <a:spcPts val="0"/>
              </a:spcAft>
              <a:buNone/>
              <a:tabLst/>
            </a:pPr>
            <a:endParaRPr lang="en-US" sz="1800" u="none" strike="noStrike" kern="1200">
              <a:ln>
                <a:noFill/>
              </a:ln>
              <a:latin typeface="Lato Regular" charset="0"/>
              <a:ea typeface="Arial Unicode MS" pitchFamily="2"/>
              <a:cs typeface="Arial Unicode MS" pitchFamily="2"/>
            </a:endParaRPr>
          </a:p>
        </p:txBody>
      </p:sp>
      <p:sp>
        <p:nvSpPr>
          <p:cNvPr id="51" name="Text Placeholder 17">
            <a:extLst>
              <a:ext uri="{FF2B5EF4-FFF2-40B4-BE49-F238E27FC236}">
                <a16:creationId xmlns:a16="http://schemas.microsoft.com/office/drawing/2014/main" xmlns="" id="{B9635948-5A8E-DA49-8402-87460CCA36C0}"/>
              </a:ext>
            </a:extLst>
          </p:cNvPr>
          <p:cNvSpPr>
            <a:spLocks noGrp="1"/>
          </p:cNvSpPr>
          <p:nvPr>
            <p:ph type="body" sz="quarter" idx="30" hasCustomPrompt="1"/>
          </p:nvPr>
        </p:nvSpPr>
        <p:spPr>
          <a:xfrm>
            <a:off x="1968968" y="4828013"/>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2" name="Text Placeholder 17">
            <a:extLst>
              <a:ext uri="{FF2B5EF4-FFF2-40B4-BE49-F238E27FC236}">
                <a16:creationId xmlns:a16="http://schemas.microsoft.com/office/drawing/2014/main" xmlns="" id="{F8D16C6E-0FEF-E949-9F8E-AD42CE6382AE}"/>
              </a:ext>
            </a:extLst>
          </p:cNvPr>
          <p:cNvSpPr>
            <a:spLocks noGrp="1"/>
          </p:cNvSpPr>
          <p:nvPr>
            <p:ph type="body" sz="quarter" idx="31" hasCustomPrompt="1"/>
          </p:nvPr>
        </p:nvSpPr>
        <p:spPr>
          <a:xfrm>
            <a:off x="1956271" y="4333339"/>
            <a:ext cx="2061046" cy="335052"/>
          </a:xfrm>
        </p:spPr>
        <p:txBody>
          <a:bodyPr/>
          <a:lstStyle>
            <a:lvl1pPr algn="ctr">
              <a:buNone/>
              <a:defRPr sz="2000" b="0" i="0" spc="0">
                <a:solidFill>
                  <a:srgbClr val="1188A3"/>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3" name="Text Placeholder 17">
            <a:extLst>
              <a:ext uri="{FF2B5EF4-FFF2-40B4-BE49-F238E27FC236}">
                <a16:creationId xmlns:a16="http://schemas.microsoft.com/office/drawing/2014/main" xmlns="" id="{125FFF2B-E58E-DA48-B8D2-900F36A687BE}"/>
              </a:ext>
            </a:extLst>
          </p:cNvPr>
          <p:cNvSpPr>
            <a:spLocks noGrp="1"/>
          </p:cNvSpPr>
          <p:nvPr>
            <p:ph type="body" sz="quarter" idx="32" hasCustomPrompt="1"/>
          </p:nvPr>
        </p:nvSpPr>
        <p:spPr>
          <a:xfrm>
            <a:off x="5091430"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4" name="Text Placeholder 17">
            <a:extLst>
              <a:ext uri="{FF2B5EF4-FFF2-40B4-BE49-F238E27FC236}">
                <a16:creationId xmlns:a16="http://schemas.microsoft.com/office/drawing/2014/main" xmlns="" id="{03C080F9-4843-5C45-9B7C-3FF59B8138FD}"/>
              </a:ext>
            </a:extLst>
          </p:cNvPr>
          <p:cNvSpPr>
            <a:spLocks noGrp="1"/>
          </p:cNvSpPr>
          <p:nvPr>
            <p:ph type="body" sz="quarter" idx="33" hasCustomPrompt="1"/>
          </p:nvPr>
        </p:nvSpPr>
        <p:spPr>
          <a:xfrm>
            <a:off x="5078733" y="4371185"/>
            <a:ext cx="2061046" cy="335052"/>
          </a:xfrm>
        </p:spPr>
        <p:txBody>
          <a:bodyPr/>
          <a:lstStyle>
            <a:lvl1pPr algn="ctr">
              <a:buNone/>
              <a:defRPr sz="2000" b="0" i="0" spc="0">
                <a:solidFill>
                  <a:srgbClr val="1BA19A"/>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55" name="Text Placeholder 17">
            <a:extLst>
              <a:ext uri="{FF2B5EF4-FFF2-40B4-BE49-F238E27FC236}">
                <a16:creationId xmlns:a16="http://schemas.microsoft.com/office/drawing/2014/main" xmlns="" id="{B3393FE8-8E7A-8648-9B7F-DD063536F365}"/>
              </a:ext>
            </a:extLst>
          </p:cNvPr>
          <p:cNvSpPr>
            <a:spLocks noGrp="1"/>
          </p:cNvSpPr>
          <p:nvPr>
            <p:ph type="body" sz="quarter" idx="34" hasCustomPrompt="1"/>
          </p:nvPr>
        </p:nvSpPr>
        <p:spPr>
          <a:xfrm>
            <a:off x="8491788" y="4865859"/>
            <a:ext cx="2061046" cy="1237497"/>
          </a:xfrm>
        </p:spPr>
        <p:txBody>
          <a:bodyPr/>
          <a:lstStyle>
            <a:lvl1pPr algn="ctr">
              <a:buNone/>
              <a:defRPr sz="1500" b="0" i="0" spc="0">
                <a:solidFill>
                  <a:srgbClr val="7F7F7F"/>
                </a:solidFill>
                <a:latin typeface="Montserrat Ligh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6" name="Text Placeholder 17">
            <a:extLst>
              <a:ext uri="{FF2B5EF4-FFF2-40B4-BE49-F238E27FC236}">
                <a16:creationId xmlns:a16="http://schemas.microsoft.com/office/drawing/2014/main" xmlns="" id="{FA8BB5AD-0DE3-1B4E-A424-802043EDCCCF}"/>
              </a:ext>
            </a:extLst>
          </p:cNvPr>
          <p:cNvSpPr>
            <a:spLocks noGrp="1"/>
          </p:cNvSpPr>
          <p:nvPr>
            <p:ph type="body" sz="quarter" idx="35" hasCustomPrompt="1"/>
          </p:nvPr>
        </p:nvSpPr>
        <p:spPr>
          <a:xfrm>
            <a:off x="8479091" y="4371185"/>
            <a:ext cx="2061046" cy="335052"/>
          </a:xfrm>
        </p:spPr>
        <p:txBody>
          <a:bodyPr/>
          <a:lstStyle>
            <a:lvl1pPr algn="ctr">
              <a:buNone/>
              <a:defRPr sz="2000" b="0" i="0" spc="0">
                <a:solidFill>
                  <a:srgbClr val="8CBF4B"/>
                </a:solidFill>
                <a:latin typeface="Montserrat" pitchFamily="2" charset="77"/>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Title One</a:t>
            </a:r>
            <a:endParaRPr lang="en-US"/>
          </a:p>
        </p:txBody>
      </p:sp>
      <p:sp>
        <p:nvSpPr>
          <p:cNvPr id="18" name="Rectangle 17">
            <a:extLst>
              <a:ext uri="{FF2B5EF4-FFF2-40B4-BE49-F238E27FC236}">
                <a16:creationId xmlns:a16="http://schemas.microsoft.com/office/drawing/2014/main" xmlns="" id="{DFDA3578-22C0-F242-8A92-BC35DC710088}"/>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9" name="TextBox 18">
            <a:extLst>
              <a:ext uri="{FF2B5EF4-FFF2-40B4-BE49-F238E27FC236}">
                <a16:creationId xmlns:a16="http://schemas.microsoft.com/office/drawing/2014/main" xmlns="" id="{D239D4DF-F916-8E4B-8BDF-169B917E8A14}"/>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665B885F-F1D5-CF48-A406-1D7B1455708D}"/>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1" name="Text Placeholder 23">
            <a:extLst>
              <a:ext uri="{FF2B5EF4-FFF2-40B4-BE49-F238E27FC236}">
                <a16:creationId xmlns:a16="http://schemas.microsoft.com/office/drawing/2014/main" xmlns="" id="{C979FF8E-2FF0-A342-B688-0AFAC421133E}"/>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a:t>Heading</a:t>
            </a:r>
          </a:p>
        </p:txBody>
      </p:sp>
    </p:spTree>
    <p:extLst>
      <p:ext uri="{BB962C8B-B14F-4D97-AF65-F5344CB8AC3E}">
        <p14:creationId xmlns:p14="http://schemas.microsoft.com/office/powerpoint/2010/main" val="23147191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Photo Slide 3">
    <p:spTree>
      <p:nvGrpSpPr>
        <p:cNvPr id="1" name=""/>
        <p:cNvGrpSpPr/>
        <p:nvPr/>
      </p:nvGrpSpPr>
      <p:grpSpPr>
        <a:xfrm>
          <a:off x="0" y="0"/>
          <a:ext cx="0" cy="0"/>
          <a:chOff x="0" y="0"/>
          <a:chExt cx="0" cy="0"/>
        </a:xfrm>
      </p:grpSpPr>
      <p:sp>
        <p:nvSpPr>
          <p:cNvPr id="29" name="Picture Placeholder 28">
            <a:extLst>
              <a:ext uri="{FF2B5EF4-FFF2-40B4-BE49-F238E27FC236}">
                <a16:creationId xmlns:a16="http://schemas.microsoft.com/office/drawing/2014/main" xmlns="" id="{E062918E-84FF-9547-A16A-383E59F88B13}"/>
              </a:ext>
            </a:extLst>
          </p:cNvPr>
          <p:cNvSpPr>
            <a:spLocks noGrp="1"/>
          </p:cNvSpPr>
          <p:nvPr>
            <p:ph type="pic" sz="quarter" idx="10" hasCustomPrompt="1"/>
          </p:nvPr>
        </p:nvSpPr>
        <p:spPr>
          <a:xfrm>
            <a:off x="241300" y="228600"/>
            <a:ext cx="11696700" cy="5946816"/>
          </a:xfrm>
          <a:custGeom>
            <a:avLst/>
            <a:gdLst>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26308 w 11696700"/>
              <a:gd name="connsiteY8" fmla="*/ 5837400 h 5943600"/>
              <a:gd name="connsiteX9" fmla="*/ 190308 w 11696700"/>
              <a:gd name="connsiteY9" fmla="*/ 5837400 h 5943600"/>
              <a:gd name="connsiteX10" fmla="*/ 190308 w 11696700"/>
              <a:gd name="connsiteY10" fmla="*/ 5943600 h 5943600"/>
              <a:gd name="connsiteX11" fmla="*/ 0 w 11696700"/>
              <a:gd name="connsiteY11" fmla="*/ 594360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190308 w 11696700"/>
              <a:gd name="connsiteY9" fmla="*/ 5837400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3600"/>
              <a:gd name="connsiteX1" fmla="*/ 11696700 w 11696700"/>
              <a:gd name="connsiteY1" fmla="*/ 0 h 5943600"/>
              <a:gd name="connsiteX2" fmla="*/ 11696700 w 11696700"/>
              <a:gd name="connsiteY2" fmla="*/ 757264 h 5943600"/>
              <a:gd name="connsiteX3" fmla="*/ 5956300 w 11696700"/>
              <a:gd name="connsiteY3" fmla="*/ 757264 h 5943600"/>
              <a:gd name="connsiteX4" fmla="*/ 5956300 w 11696700"/>
              <a:gd name="connsiteY4" fmla="*/ 3182964 h 5943600"/>
              <a:gd name="connsiteX5" fmla="*/ 11696700 w 11696700"/>
              <a:gd name="connsiteY5" fmla="*/ 3182964 h 5943600"/>
              <a:gd name="connsiteX6" fmla="*/ 11696700 w 11696700"/>
              <a:gd name="connsiteY6" fmla="*/ 5943600 h 5943600"/>
              <a:gd name="connsiteX7" fmla="*/ 226308 w 11696700"/>
              <a:gd name="connsiteY7" fmla="*/ 5943600 h 5943600"/>
              <a:gd name="connsiteX8" fmla="*/ 219585 w 11696700"/>
              <a:gd name="connsiteY8" fmla="*/ 5938253 h 5943600"/>
              <a:gd name="connsiteX9" fmla="*/ 221569 w 11696700"/>
              <a:gd name="connsiteY9" fmla="*/ 5935093 h 5943600"/>
              <a:gd name="connsiteX10" fmla="*/ 190308 w 11696700"/>
              <a:gd name="connsiteY10" fmla="*/ 5943600 h 5943600"/>
              <a:gd name="connsiteX11" fmla="*/ 0 w 11696700"/>
              <a:gd name="connsiteY11" fmla="*/ 5943600 h 5943600"/>
              <a:gd name="connsiteX12" fmla="*/ 0 w 11696700"/>
              <a:gd name="connsiteY12" fmla="*/ 0 h 5943600"/>
              <a:gd name="connsiteX0" fmla="*/ 0 w 11696700"/>
              <a:gd name="connsiteY0" fmla="*/ 0 h 5946816"/>
              <a:gd name="connsiteX1" fmla="*/ 11696700 w 11696700"/>
              <a:gd name="connsiteY1" fmla="*/ 0 h 5946816"/>
              <a:gd name="connsiteX2" fmla="*/ 11696700 w 11696700"/>
              <a:gd name="connsiteY2" fmla="*/ 757264 h 5946816"/>
              <a:gd name="connsiteX3" fmla="*/ 5956300 w 11696700"/>
              <a:gd name="connsiteY3" fmla="*/ 757264 h 5946816"/>
              <a:gd name="connsiteX4" fmla="*/ 5956300 w 11696700"/>
              <a:gd name="connsiteY4" fmla="*/ 3182964 h 5946816"/>
              <a:gd name="connsiteX5" fmla="*/ 11696700 w 11696700"/>
              <a:gd name="connsiteY5" fmla="*/ 3182964 h 5946816"/>
              <a:gd name="connsiteX6" fmla="*/ 11696700 w 11696700"/>
              <a:gd name="connsiteY6" fmla="*/ 5943600 h 5946816"/>
              <a:gd name="connsiteX7" fmla="*/ 226308 w 11696700"/>
              <a:gd name="connsiteY7" fmla="*/ 5943600 h 5946816"/>
              <a:gd name="connsiteX8" fmla="*/ 219585 w 11696700"/>
              <a:gd name="connsiteY8" fmla="*/ 5938253 h 5946816"/>
              <a:gd name="connsiteX9" fmla="*/ 350523 w 11696700"/>
              <a:gd name="connsiteY9" fmla="*/ 5946816 h 5946816"/>
              <a:gd name="connsiteX10" fmla="*/ 190308 w 11696700"/>
              <a:gd name="connsiteY10" fmla="*/ 5943600 h 5946816"/>
              <a:gd name="connsiteX11" fmla="*/ 0 w 11696700"/>
              <a:gd name="connsiteY11" fmla="*/ 5943600 h 5946816"/>
              <a:gd name="connsiteX12" fmla="*/ 0 w 11696700"/>
              <a:gd name="connsiteY12" fmla="*/ 0 h 594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696700" h="5946816">
                <a:moveTo>
                  <a:pt x="0" y="0"/>
                </a:moveTo>
                <a:lnTo>
                  <a:pt x="11696700" y="0"/>
                </a:lnTo>
                <a:lnTo>
                  <a:pt x="11696700" y="757264"/>
                </a:lnTo>
                <a:lnTo>
                  <a:pt x="5956300" y="757264"/>
                </a:lnTo>
                <a:lnTo>
                  <a:pt x="5956300" y="3182964"/>
                </a:lnTo>
                <a:lnTo>
                  <a:pt x="11696700" y="3182964"/>
                </a:lnTo>
                <a:lnTo>
                  <a:pt x="11696700" y="5943600"/>
                </a:lnTo>
                <a:lnTo>
                  <a:pt x="226308" y="5943600"/>
                </a:lnTo>
                <a:lnTo>
                  <a:pt x="219585" y="5938253"/>
                </a:lnTo>
                <a:lnTo>
                  <a:pt x="350523" y="5946816"/>
                </a:lnTo>
                <a:lnTo>
                  <a:pt x="190308" y="5943600"/>
                </a:lnTo>
                <a:lnTo>
                  <a:pt x="0" y="5943600"/>
                </a:lnTo>
                <a:lnTo>
                  <a:pt x="0" y="0"/>
                </a:lnTo>
                <a:close/>
              </a:path>
            </a:pathLst>
          </a:custGeom>
        </p:spPr>
        <p:txBody>
          <a:bodyPr wrap="square">
            <a:noAutofit/>
          </a:bodyPr>
          <a:lstStyle>
            <a:lvl1pPr>
              <a:buNone/>
              <a:defRPr sz="1800">
                <a:solidFill>
                  <a:srgbClr val="7F7F7F"/>
                </a:solidFill>
              </a:defRPr>
            </a:lvl1pPr>
          </a:lstStyle>
          <a:p>
            <a:r>
              <a:rPr lang="en-US"/>
              <a:t>     </a:t>
            </a:r>
          </a:p>
          <a:p>
            <a:endParaRPr lang="en-US"/>
          </a:p>
          <a:p>
            <a:endParaRPr lang="en-US"/>
          </a:p>
          <a:p>
            <a:endParaRPr lang="en-US"/>
          </a:p>
          <a:p>
            <a:endParaRPr lang="en-US"/>
          </a:p>
          <a:p>
            <a:r>
              <a:rPr lang="en-US"/>
              <a:t>         </a:t>
            </a:r>
          </a:p>
          <a:p>
            <a:endParaRPr lang="en-US"/>
          </a:p>
          <a:p>
            <a:r>
              <a:rPr lang="en-US"/>
              <a:t>                             Click to add photo</a:t>
            </a:r>
          </a:p>
        </p:txBody>
      </p:sp>
      <p:sp>
        <p:nvSpPr>
          <p:cNvPr id="8" name="Rectangle 7">
            <a:extLst>
              <a:ext uri="{FF2B5EF4-FFF2-40B4-BE49-F238E27FC236}">
                <a16:creationId xmlns:a16="http://schemas.microsoft.com/office/drawing/2014/main" xmlns="" id="{CAE72C2A-8F5D-5741-9D36-B642CB2931C5}"/>
              </a:ext>
            </a:extLst>
          </p:cNvPr>
          <p:cNvSpPr/>
          <p:nvPr userDrawn="1"/>
        </p:nvSpPr>
        <p:spPr>
          <a:xfrm>
            <a:off x="6197600" y="985864"/>
            <a:ext cx="5994400" cy="2425700"/>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xmlns="" id="{A6686CA7-9F9D-8D44-B94F-5A2669C8F7B2}"/>
              </a:ext>
            </a:extLst>
          </p:cNvPr>
          <p:cNvSpPr txBox="1"/>
          <p:nvPr userDrawn="1"/>
        </p:nvSpPr>
        <p:spPr>
          <a:xfrm>
            <a:off x="6637283" y="-804041"/>
            <a:ext cx="184731" cy="369332"/>
          </a:xfrm>
          <a:prstGeom prst="rect">
            <a:avLst/>
          </a:prstGeom>
          <a:noFill/>
        </p:spPr>
        <p:txBody>
          <a:bodyPr wrap="none" rtlCol="0">
            <a:spAutoFit/>
          </a:bodyPr>
          <a:lstStyle/>
          <a:p>
            <a:endParaRPr lang="en-US"/>
          </a:p>
        </p:txBody>
      </p:sp>
      <p:sp>
        <p:nvSpPr>
          <p:cNvPr id="33" name="Rectangle 32">
            <a:extLst>
              <a:ext uri="{FF2B5EF4-FFF2-40B4-BE49-F238E27FC236}">
                <a16:creationId xmlns:a16="http://schemas.microsoft.com/office/drawing/2014/main" xmlns="" id="{6D0117BF-7B8F-804D-9B62-BFDC2DE5B730}"/>
              </a:ext>
            </a:extLst>
          </p:cNvPr>
          <p:cNvSpPr/>
          <p:nvPr userDrawn="1"/>
        </p:nvSpPr>
        <p:spPr>
          <a:xfrm>
            <a:off x="6504644" y="20260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34" name="Text Placeholder 23">
            <a:extLst>
              <a:ext uri="{FF2B5EF4-FFF2-40B4-BE49-F238E27FC236}">
                <a16:creationId xmlns:a16="http://schemas.microsoft.com/office/drawing/2014/main" xmlns="" id="{89FD262A-DB5E-AA46-B482-A1055545E6FC}"/>
              </a:ext>
            </a:extLst>
          </p:cNvPr>
          <p:cNvSpPr>
            <a:spLocks noGrp="1"/>
          </p:cNvSpPr>
          <p:nvPr>
            <p:ph type="body" sz="quarter" idx="16" hasCustomPrompt="1"/>
          </p:nvPr>
        </p:nvSpPr>
        <p:spPr>
          <a:xfrm>
            <a:off x="6420495" y="1328734"/>
            <a:ext cx="5113283"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35" name="Text Placeholder 17">
            <a:extLst>
              <a:ext uri="{FF2B5EF4-FFF2-40B4-BE49-F238E27FC236}">
                <a16:creationId xmlns:a16="http://schemas.microsoft.com/office/drawing/2014/main" xmlns="" id="{11F92C0B-314B-1D4F-96FF-2837F718CF3C}"/>
              </a:ext>
            </a:extLst>
          </p:cNvPr>
          <p:cNvSpPr>
            <a:spLocks noGrp="1"/>
          </p:cNvSpPr>
          <p:nvPr>
            <p:ph type="body" sz="quarter" idx="18" hasCustomPrompt="1"/>
          </p:nvPr>
        </p:nvSpPr>
        <p:spPr>
          <a:xfrm>
            <a:off x="6420495" y="2346524"/>
            <a:ext cx="5029134" cy="851567"/>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1" name="TextBox 10">
            <a:extLst>
              <a:ext uri="{FF2B5EF4-FFF2-40B4-BE49-F238E27FC236}">
                <a16:creationId xmlns:a16="http://schemas.microsoft.com/office/drawing/2014/main" xmlns="" id="{0C498D20-F272-6C4B-9750-0950D632CA51}"/>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4" name="Rectangle 13">
            <a:extLst>
              <a:ext uri="{FF2B5EF4-FFF2-40B4-BE49-F238E27FC236}">
                <a16:creationId xmlns:a16="http://schemas.microsoft.com/office/drawing/2014/main" xmlns="" id="{BBD57239-5828-B540-8237-86617E1D76BC}"/>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939386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Divider Slide -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D35307EF-A9F6-C245-9FFC-6B90094787FE}"/>
              </a:ext>
            </a:extLst>
          </p:cNvPr>
          <p:cNvSpPr/>
          <p:nvPr userDrawn="1"/>
        </p:nvSpPr>
        <p:spPr>
          <a:xfrm>
            <a:off x="241300" y="228600"/>
            <a:ext cx="11696700" cy="569531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3">
            <a:extLst>
              <a:ext uri="{FF2B5EF4-FFF2-40B4-BE49-F238E27FC236}">
                <a16:creationId xmlns:a16="http://schemas.microsoft.com/office/drawing/2014/main" xmlns="" id="{81CC2CF4-3D74-1342-B102-040122CEDC27}"/>
              </a:ext>
            </a:extLst>
          </p:cNvPr>
          <p:cNvSpPr>
            <a:spLocks noGrp="1"/>
          </p:cNvSpPr>
          <p:nvPr>
            <p:ph type="body" sz="quarter" idx="16" hasCustomPrompt="1"/>
          </p:nvPr>
        </p:nvSpPr>
        <p:spPr>
          <a:xfrm>
            <a:off x="2149154" y="934084"/>
            <a:ext cx="4235894" cy="582221"/>
          </a:xfrm>
        </p:spPr>
        <p:txBody>
          <a:bodyPr>
            <a:normAutofit/>
          </a:bodyPr>
          <a:lstStyle>
            <a:lvl1pPr marL="0" indent="0" algn="l">
              <a:buNone/>
              <a:defRPr sz="4800" b="0" i="0">
                <a:solidFill>
                  <a:schemeClr val="bg1"/>
                </a:solidFill>
                <a:latin typeface="+mn-lt"/>
              </a:defRPr>
            </a:lvl1pPr>
          </a:lstStyle>
          <a:p>
            <a:pPr lvl="0"/>
            <a:r>
              <a:rPr lang="en-US"/>
              <a:t>Divider</a:t>
            </a:r>
          </a:p>
        </p:txBody>
      </p:sp>
      <p:sp>
        <p:nvSpPr>
          <p:cNvPr id="4" name="Text Placeholder 23">
            <a:extLst>
              <a:ext uri="{FF2B5EF4-FFF2-40B4-BE49-F238E27FC236}">
                <a16:creationId xmlns:a16="http://schemas.microsoft.com/office/drawing/2014/main" xmlns="" id="{2F429012-D47B-B64E-8AF8-BA57CA77242D}"/>
              </a:ext>
            </a:extLst>
          </p:cNvPr>
          <p:cNvSpPr>
            <a:spLocks noGrp="1"/>
          </p:cNvSpPr>
          <p:nvPr>
            <p:ph type="body" sz="quarter" idx="17" hasCustomPrompt="1"/>
          </p:nvPr>
        </p:nvSpPr>
        <p:spPr>
          <a:xfrm>
            <a:off x="704603" y="934085"/>
            <a:ext cx="904551" cy="582221"/>
          </a:xfrm>
        </p:spPr>
        <p:txBody>
          <a:bodyPr>
            <a:normAutofit/>
          </a:bodyPr>
          <a:lstStyle>
            <a:lvl1pPr marL="0" indent="0" algn="l">
              <a:buNone/>
              <a:defRPr sz="4800" b="0" i="0">
                <a:solidFill>
                  <a:schemeClr val="bg1"/>
                </a:solidFill>
                <a:latin typeface="+mn-lt"/>
              </a:defRPr>
            </a:lvl1pPr>
          </a:lstStyle>
          <a:p>
            <a:pPr lvl="0"/>
            <a:r>
              <a:rPr lang="en-US"/>
              <a:t>01</a:t>
            </a:r>
          </a:p>
        </p:txBody>
      </p:sp>
      <p:sp>
        <p:nvSpPr>
          <p:cNvPr id="5" name="Rectangle 4">
            <a:extLst>
              <a:ext uri="{FF2B5EF4-FFF2-40B4-BE49-F238E27FC236}">
                <a16:creationId xmlns:a16="http://schemas.microsoft.com/office/drawing/2014/main" xmlns="" id="{282ED7C5-FFAE-834F-8F3A-BCF13F87526A}"/>
              </a:ext>
            </a:extLst>
          </p:cNvPr>
          <p:cNvSpPr/>
          <p:nvPr userDrawn="1"/>
        </p:nvSpPr>
        <p:spPr>
          <a:xfrm rot="5400000" flipV="1">
            <a:off x="1375154" y="1210306"/>
            <a:ext cx="1008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pic>
        <p:nvPicPr>
          <p:cNvPr id="6" name="Picture 5" descr="Icon&#10;&#10;Description automatically generated">
            <a:extLst>
              <a:ext uri="{FF2B5EF4-FFF2-40B4-BE49-F238E27FC236}">
                <a16:creationId xmlns:a16="http://schemas.microsoft.com/office/drawing/2014/main" xmlns="" id="{C2D9E6FA-4BF8-7846-B1D4-0E7D141B588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7364379" y="0"/>
            <a:ext cx="4573621" cy="5830784"/>
          </a:xfrm>
          <a:prstGeom prst="rect">
            <a:avLst/>
          </a:prstGeom>
        </p:spPr>
      </p:pic>
      <p:sp>
        <p:nvSpPr>
          <p:cNvPr id="7" name="TextBox 6">
            <a:extLst>
              <a:ext uri="{FF2B5EF4-FFF2-40B4-BE49-F238E27FC236}">
                <a16:creationId xmlns:a16="http://schemas.microsoft.com/office/drawing/2014/main" xmlns="" id="{40C42B48-7BA4-D244-BEDC-1A195F5794A4}"/>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baseline="0" dirty="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8" name="Rectangle 7">
            <a:extLst>
              <a:ext uri="{FF2B5EF4-FFF2-40B4-BE49-F238E27FC236}">
                <a16:creationId xmlns:a16="http://schemas.microsoft.com/office/drawing/2014/main" xmlns="" id="{2E665F5D-41F2-AB4E-9E9D-89A3F85D709E}"/>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14770660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Overview/Content Slide">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xmlns="" id="{C52FF19B-F26A-EC40-9F99-C10D1E505E59}"/>
              </a:ext>
            </a:extLst>
          </p:cNvPr>
          <p:cNvSpPr/>
          <p:nvPr userDrawn="1"/>
        </p:nvSpPr>
        <p:spPr>
          <a:xfrm>
            <a:off x="6361479" y="123226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 Placeholder 25">
            <a:extLst>
              <a:ext uri="{FF2B5EF4-FFF2-40B4-BE49-F238E27FC236}">
                <a16:creationId xmlns:a16="http://schemas.microsoft.com/office/drawing/2014/main" xmlns="" id="{CAF61B17-26D4-B14D-97CA-EAAECA6A7411}"/>
              </a:ext>
            </a:extLst>
          </p:cNvPr>
          <p:cNvSpPr>
            <a:spLocks noGrp="1"/>
          </p:cNvSpPr>
          <p:nvPr>
            <p:ph type="body" sz="quarter" idx="15" hasCustomPrompt="1"/>
          </p:nvPr>
        </p:nvSpPr>
        <p:spPr>
          <a:xfrm>
            <a:off x="6499807" y="128946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1</a:t>
            </a:r>
          </a:p>
        </p:txBody>
      </p:sp>
      <p:cxnSp>
        <p:nvCxnSpPr>
          <p:cNvPr id="31" name="Straight Connector 30">
            <a:extLst>
              <a:ext uri="{FF2B5EF4-FFF2-40B4-BE49-F238E27FC236}">
                <a16:creationId xmlns:a16="http://schemas.microsoft.com/office/drawing/2014/main" xmlns="" id="{D8522547-A08F-EE44-A9AD-5FABBDCD549F}"/>
              </a:ext>
            </a:extLst>
          </p:cNvPr>
          <p:cNvCxnSpPr>
            <a:cxnSpLocks/>
          </p:cNvCxnSpPr>
          <p:nvPr userDrawn="1"/>
        </p:nvCxnSpPr>
        <p:spPr>
          <a:xfrm>
            <a:off x="5769762" y="162223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xmlns="" id="{F8DF3840-EDCD-4B47-B492-D9F24116159A}"/>
              </a:ext>
            </a:extLst>
          </p:cNvPr>
          <p:cNvSpPr/>
          <p:nvPr userDrawn="1"/>
        </p:nvSpPr>
        <p:spPr>
          <a:xfrm flipV="1">
            <a:off x="511072" y="-2"/>
            <a:ext cx="5240006"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Light" charset="0"/>
            </a:endParaRPr>
          </a:p>
        </p:txBody>
      </p:sp>
      <p:sp>
        <p:nvSpPr>
          <p:cNvPr id="14" name="Rectangle 13">
            <a:extLst>
              <a:ext uri="{FF2B5EF4-FFF2-40B4-BE49-F238E27FC236}">
                <a16:creationId xmlns:a16="http://schemas.microsoft.com/office/drawing/2014/main" xmlns="" id="{E9E207A2-7B0E-2F46-8515-2531113C9151}"/>
              </a:ext>
            </a:extLst>
          </p:cNvPr>
          <p:cNvSpPr/>
          <p:nvPr userDrawn="1"/>
        </p:nvSpPr>
        <p:spPr>
          <a:xfrm>
            <a:off x="918629" y="1527801"/>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6" name="Text Placeholder 17">
            <a:extLst>
              <a:ext uri="{FF2B5EF4-FFF2-40B4-BE49-F238E27FC236}">
                <a16:creationId xmlns:a16="http://schemas.microsoft.com/office/drawing/2014/main" xmlns="" id="{8EC99E19-5C6F-0E42-9D44-703CC975D6EF}"/>
              </a:ext>
            </a:extLst>
          </p:cNvPr>
          <p:cNvSpPr>
            <a:spLocks noGrp="1"/>
          </p:cNvSpPr>
          <p:nvPr>
            <p:ph type="body" sz="quarter" idx="18" hasCustomPrompt="1"/>
          </p:nvPr>
        </p:nvSpPr>
        <p:spPr>
          <a:xfrm>
            <a:off x="956478" y="1899687"/>
            <a:ext cx="4306395" cy="3280643"/>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17" name="Text Placeholder 23">
            <a:extLst>
              <a:ext uri="{FF2B5EF4-FFF2-40B4-BE49-F238E27FC236}">
                <a16:creationId xmlns:a16="http://schemas.microsoft.com/office/drawing/2014/main" xmlns="" id="{5BC66613-CDA2-A74A-9395-2463EF11F2BF}"/>
              </a:ext>
            </a:extLst>
          </p:cNvPr>
          <p:cNvSpPr>
            <a:spLocks noGrp="1"/>
          </p:cNvSpPr>
          <p:nvPr>
            <p:ph type="body" sz="quarter" idx="16" hasCustomPrompt="1"/>
          </p:nvPr>
        </p:nvSpPr>
        <p:spPr>
          <a:xfrm>
            <a:off x="918629" y="628636"/>
            <a:ext cx="4378451" cy="603631"/>
          </a:xfrm>
        </p:spPr>
        <p:txBody>
          <a:bodyPr>
            <a:normAutofit/>
          </a:bodyPr>
          <a:lstStyle>
            <a:lvl1pPr marL="0" indent="0" algn="l">
              <a:buNone/>
              <a:defRPr sz="3600" b="0" i="0">
                <a:solidFill>
                  <a:schemeClr val="bg1"/>
                </a:solidFill>
                <a:latin typeface="+mn-lt"/>
              </a:defRPr>
            </a:lvl1pPr>
          </a:lstStyle>
          <a:p>
            <a:pPr lvl="0"/>
            <a:r>
              <a:rPr lang="en-US"/>
              <a:t>Overview Slide</a:t>
            </a:r>
          </a:p>
        </p:txBody>
      </p:sp>
      <p:pic>
        <p:nvPicPr>
          <p:cNvPr id="20" name="Picture 19" descr="Icon&#10;&#10;Description automatically generated with low confidence">
            <a:extLst>
              <a:ext uri="{FF2B5EF4-FFF2-40B4-BE49-F238E27FC236}">
                <a16:creationId xmlns:a16="http://schemas.microsoft.com/office/drawing/2014/main" xmlns="" id="{D783A9DB-2D88-B44A-A367-1AE86EBEE71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5136"/>
          <a:stretch/>
        </p:blipFill>
        <p:spPr>
          <a:xfrm flipH="1">
            <a:off x="511072" y="5180330"/>
            <a:ext cx="1726075" cy="1615575"/>
          </a:xfrm>
          <a:prstGeom prst="rect">
            <a:avLst/>
          </a:prstGeom>
        </p:spPr>
      </p:pic>
      <p:sp>
        <p:nvSpPr>
          <p:cNvPr id="21" name="Text Placeholder 25">
            <a:extLst>
              <a:ext uri="{FF2B5EF4-FFF2-40B4-BE49-F238E27FC236}">
                <a16:creationId xmlns:a16="http://schemas.microsoft.com/office/drawing/2014/main" xmlns="" id="{5A1E8056-B0BB-444E-9F56-12D2DD4B8542}"/>
              </a:ext>
            </a:extLst>
          </p:cNvPr>
          <p:cNvSpPr>
            <a:spLocks noGrp="1"/>
          </p:cNvSpPr>
          <p:nvPr>
            <p:ph type="body" sz="quarter" idx="14" hasCustomPrompt="1"/>
          </p:nvPr>
        </p:nvSpPr>
        <p:spPr>
          <a:xfrm>
            <a:off x="7229716" y="123226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33" name="Oval 32">
            <a:extLst>
              <a:ext uri="{FF2B5EF4-FFF2-40B4-BE49-F238E27FC236}">
                <a16:creationId xmlns:a16="http://schemas.microsoft.com/office/drawing/2014/main" xmlns="" id="{60359091-EF1E-5347-86A8-664FF906AFA2}"/>
              </a:ext>
            </a:extLst>
          </p:cNvPr>
          <p:cNvSpPr/>
          <p:nvPr userDrawn="1"/>
        </p:nvSpPr>
        <p:spPr>
          <a:xfrm>
            <a:off x="6361479" y="230689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 Placeholder 25">
            <a:extLst>
              <a:ext uri="{FF2B5EF4-FFF2-40B4-BE49-F238E27FC236}">
                <a16:creationId xmlns:a16="http://schemas.microsoft.com/office/drawing/2014/main" xmlns="" id="{29FF15AB-A467-5248-AA8B-EA7E9FC37BED}"/>
              </a:ext>
            </a:extLst>
          </p:cNvPr>
          <p:cNvSpPr>
            <a:spLocks noGrp="1"/>
          </p:cNvSpPr>
          <p:nvPr>
            <p:ph type="body" sz="quarter" idx="19" hasCustomPrompt="1"/>
          </p:nvPr>
        </p:nvSpPr>
        <p:spPr>
          <a:xfrm>
            <a:off x="6499807" y="236408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2</a:t>
            </a:r>
          </a:p>
        </p:txBody>
      </p:sp>
      <p:cxnSp>
        <p:nvCxnSpPr>
          <p:cNvPr id="35" name="Straight Connector 34">
            <a:extLst>
              <a:ext uri="{FF2B5EF4-FFF2-40B4-BE49-F238E27FC236}">
                <a16:creationId xmlns:a16="http://schemas.microsoft.com/office/drawing/2014/main" xmlns="" id="{63453B8E-02A0-D945-99F3-A46F3D8AA698}"/>
              </a:ext>
            </a:extLst>
          </p:cNvPr>
          <p:cNvCxnSpPr>
            <a:cxnSpLocks/>
          </p:cNvCxnSpPr>
          <p:nvPr userDrawn="1"/>
        </p:nvCxnSpPr>
        <p:spPr>
          <a:xfrm>
            <a:off x="5769762" y="269686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36" name="Text Placeholder 25">
            <a:extLst>
              <a:ext uri="{FF2B5EF4-FFF2-40B4-BE49-F238E27FC236}">
                <a16:creationId xmlns:a16="http://schemas.microsoft.com/office/drawing/2014/main" xmlns="" id="{F2455212-2D5D-E648-802A-B9EB354595FE}"/>
              </a:ext>
            </a:extLst>
          </p:cNvPr>
          <p:cNvSpPr>
            <a:spLocks noGrp="1"/>
          </p:cNvSpPr>
          <p:nvPr>
            <p:ph type="body" sz="quarter" idx="20" hasCustomPrompt="1"/>
          </p:nvPr>
        </p:nvSpPr>
        <p:spPr>
          <a:xfrm>
            <a:off x="7229716" y="230689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37" name="Oval 36">
            <a:extLst>
              <a:ext uri="{FF2B5EF4-FFF2-40B4-BE49-F238E27FC236}">
                <a16:creationId xmlns:a16="http://schemas.microsoft.com/office/drawing/2014/main" xmlns="" id="{8DF1992D-B7D5-8E4B-BDA5-761CB37D3675}"/>
              </a:ext>
            </a:extLst>
          </p:cNvPr>
          <p:cNvSpPr/>
          <p:nvPr userDrawn="1"/>
        </p:nvSpPr>
        <p:spPr>
          <a:xfrm>
            <a:off x="6361479" y="3366657"/>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 Placeholder 25">
            <a:extLst>
              <a:ext uri="{FF2B5EF4-FFF2-40B4-BE49-F238E27FC236}">
                <a16:creationId xmlns:a16="http://schemas.microsoft.com/office/drawing/2014/main" xmlns="" id="{D5D057F3-7821-E04C-AEF9-9BAF88BFC81A}"/>
              </a:ext>
            </a:extLst>
          </p:cNvPr>
          <p:cNvSpPr>
            <a:spLocks noGrp="1"/>
          </p:cNvSpPr>
          <p:nvPr>
            <p:ph type="body" sz="quarter" idx="21" hasCustomPrompt="1"/>
          </p:nvPr>
        </p:nvSpPr>
        <p:spPr>
          <a:xfrm>
            <a:off x="6499807" y="3423852"/>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3</a:t>
            </a:r>
          </a:p>
        </p:txBody>
      </p:sp>
      <p:cxnSp>
        <p:nvCxnSpPr>
          <p:cNvPr id="39" name="Straight Connector 38">
            <a:extLst>
              <a:ext uri="{FF2B5EF4-FFF2-40B4-BE49-F238E27FC236}">
                <a16:creationId xmlns:a16="http://schemas.microsoft.com/office/drawing/2014/main" xmlns="" id="{201686CB-AFC3-2E42-8385-6797A30142D9}"/>
              </a:ext>
            </a:extLst>
          </p:cNvPr>
          <p:cNvCxnSpPr>
            <a:cxnSpLocks/>
          </p:cNvCxnSpPr>
          <p:nvPr userDrawn="1"/>
        </p:nvCxnSpPr>
        <p:spPr>
          <a:xfrm>
            <a:off x="5769762" y="3756628"/>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0" name="Text Placeholder 25">
            <a:extLst>
              <a:ext uri="{FF2B5EF4-FFF2-40B4-BE49-F238E27FC236}">
                <a16:creationId xmlns:a16="http://schemas.microsoft.com/office/drawing/2014/main" xmlns="" id="{3EBAF954-82F2-CC42-82E9-A19064755653}"/>
              </a:ext>
            </a:extLst>
          </p:cNvPr>
          <p:cNvSpPr>
            <a:spLocks noGrp="1"/>
          </p:cNvSpPr>
          <p:nvPr>
            <p:ph type="body" sz="quarter" idx="22" hasCustomPrompt="1"/>
          </p:nvPr>
        </p:nvSpPr>
        <p:spPr>
          <a:xfrm>
            <a:off x="7229716" y="3366657"/>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41" name="Oval 40">
            <a:extLst>
              <a:ext uri="{FF2B5EF4-FFF2-40B4-BE49-F238E27FC236}">
                <a16:creationId xmlns:a16="http://schemas.microsoft.com/office/drawing/2014/main" xmlns="" id="{7212A528-3E55-3E4C-A29B-933FD36CD4AA}"/>
              </a:ext>
            </a:extLst>
          </p:cNvPr>
          <p:cNvSpPr/>
          <p:nvPr userDrawn="1"/>
        </p:nvSpPr>
        <p:spPr>
          <a:xfrm>
            <a:off x="6347624" y="4424843"/>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 Placeholder 25">
            <a:extLst>
              <a:ext uri="{FF2B5EF4-FFF2-40B4-BE49-F238E27FC236}">
                <a16:creationId xmlns:a16="http://schemas.microsoft.com/office/drawing/2014/main" xmlns="" id="{5C41E408-2BE8-184D-BAE4-AEB73C241B6C}"/>
              </a:ext>
            </a:extLst>
          </p:cNvPr>
          <p:cNvSpPr>
            <a:spLocks noGrp="1"/>
          </p:cNvSpPr>
          <p:nvPr>
            <p:ph type="body" sz="quarter" idx="23" hasCustomPrompt="1"/>
          </p:nvPr>
        </p:nvSpPr>
        <p:spPr>
          <a:xfrm>
            <a:off x="6485952" y="4482038"/>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4</a:t>
            </a:r>
          </a:p>
        </p:txBody>
      </p:sp>
      <p:cxnSp>
        <p:nvCxnSpPr>
          <p:cNvPr id="43" name="Straight Connector 42">
            <a:extLst>
              <a:ext uri="{FF2B5EF4-FFF2-40B4-BE49-F238E27FC236}">
                <a16:creationId xmlns:a16="http://schemas.microsoft.com/office/drawing/2014/main" xmlns="" id="{EB1EA6CF-9EE0-6148-AA67-CE0598A3805A}"/>
              </a:ext>
            </a:extLst>
          </p:cNvPr>
          <p:cNvCxnSpPr>
            <a:cxnSpLocks/>
          </p:cNvCxnSpPr>
          <p:nvPr userDrawn="1"/>
        </p:nvCxnSpPr>
        <p:spPr>
          <a:xfrm>
            <a:off x="5755907" y="4814814"/>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4" name="Text Placeholder 25">
            <a:extLst>
              <a:ext uri="{FF2B5EF4-FFF2-40B4-BE49-F238E27FC236}">
                <a16:creationId xmlns:a16="http://schemas.microsoft.com/office/drawing/2014/main" xmlns="" id="{5A47AF7F-E736-2640-98D0-99CBD669AFBF}"/>
              </a:ext>
            </a:extLst>
          </p:cNvPr>
          <p:cNvSpPr>
            <a:spLocks noGrp="1"/>
          </p:cNvSpPr>
          <p:nvPr>
            <p:ph type="body" sz="quarter" idx="24" hasCustomPrompt="1"/>
          </p:nvPr>
        </p:nvSpPr>
        <p:spPr>
          <a:xfrm>
            <a:off x="7215861" y="4424843"/>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
        <p:nvSpPr>
          <p:cNvPr id="45" name="Oval 44">
            <a:extLst>
              <a:ext uri="{FF2B5EF4-FFF2-40B4-BE49-F238E27FC236}">
                <a16:creationId xmlns:a16="http://schemas.microsoft.com/office/drawing/2014/main" xmlns="" id="{3CA01ECA-9BBA-EE4B-8E28-5EE6A1A3E11D}"/>
              </a:ext>
            </a:extLst>
          </p:cNvPr>
          <p:cNvSpPr/>
          <p:nvPr userDrawn="1"/>
        </p:nvSpPr>
        <p:spPr>
          <a:xfrm>
            <a:off x="6361479" y="5502145"/>
            <a:ext cx="771474" cy="77147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Text Placeholder 25">
            <a:extLst>
              <a:ext uri="{FF2B5EF4-FFF2-40B4-BE49-F238E27FC236}">
                <a16:creationId xmlns:a16="http://schemas.microsoft.com/office/drawing/2014/main" xmlns="" id="{981C64DC-4A52-6744-8327-31289AFCBA9B}"/>
              </a:ext>
            </a:extLst>
          </p:cNvPr>
          <p:cNvSpPr>
            <a:spLocks noGrp="1"/>
          </p:cNvSpPr>
          <p:nvPr>
            <p:ph type="body" sz="quarter" idx="25" hasCustomPrompt="1"/>
          </p:nvPr>
        </p:nvSpPr>
        <p:spPr>
          <a:xfrm>
            <a:off x="6499807" y="5559340"/>
            <a:ext cx="511077" cy="635000"/>
          </a:xfrm>
          <a:noFill/>
        </p:spPr>
        <p:txBody>
          <a:bodyPr anchor="ctr">
            <a:noAutofit/>
          </a:bodyPr>
          <a:lstStyle>
            <a:lvl1pPr marL="0" indent="0" algn="ctr">
              <a:buNone/>
              <a:defRPr sz="2800" b="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5</a:t>
            </a:r>
          </a:p>
        </p:txBody>
      </p:sp>
      <p:cxnSp>
        <p:nvCxnSpPr>
          <p:cNvPr id="47" name="Straight Connector 46">
            <a:extLst>
              <a:ext uri="{FF2B5EF4-FFF2-40B4-BE49-F238E27FC236}">
                <a16:creationId xmlns:a16="http://schemas.microsoft.com/office/drawing/2014/main" xmlns="" id="{32514181-21FC-3442-AF04-713C37001620}"/>
              </a:ext>
            </a:extLst>
          </p:cNvPr>
          <p:cNvCxnSpPr>
            <a:cxnSpLocks/>
          </p:cNvCxnSpPr>
          <p:nvPr userDrawn="1"/>
        </p:nvCxnSpPr>
        <p:spPr>
          <a:xfrm>
            <a:off x="5769762" y="5892116"/>
            <a:ext cx="591717" cy="0"/>
          </a:xfrm>
          <a:prstGeom prst="line">
            <a:avLst/>
          </a:prstGeom>
          <a:ln w="19050">
            <a:solidFill>
              <a:srgbClr val="8CBF4B"/>
            </a:solidFill>
          </a:ln>
        </p:spPr>
        <p:style>
          <a:lnRef idx="1">
            <a:schemeClr val="accent1"/>
          </a:lnRef>
          <a:fillRef idx="0">
            <a:schemeClr val="accent1"/>
          </a:fillRef>
          <a:effectRef idx="0">
            <a:schemeClr val="accent1"/>
          </a:effectRef>
          <a:fontRef idx="minor">
            <a:schemeClr val="tx1"/>
          </a:fontRef>
        </p:style>
      </p:cxnSp>
      <p:sp>
        <p:nvSpPr>
          <p:cNvPr id="48" name="Text Placeholder 25">
            <a:extLst>
              <a:ext uri="{FF2B5EF4-FFF2-40B4-BE49-F238E27FC236}">
                <a16:creationId xmlns:a16="http://schemas.microsoft.com/office/drawing/2014/main" xmlns="" id="{41215D43-08A5-AA4E-8D46-F8BEBABD637B}"/>
              </a:ext>
            </a:extLst>
          </p:cNvPr>
          <p:cNvSpPr>
            <a:spLocks noGrp="1"/>
          </p:cNvSpPr>
          <p:nvPr>
            <p:ph type="body" sz="quarter" idx="26" hasCustomPrompt="1"/>
          </p:nvPr>
        </p:nvSpPr>
        <p:spPr>
          <a:xfrm>
            <a:off x="7229716" y="5502145"/>
            <a:ext cx="4465067" cy="822373"/>
          </a:xfrm>
        </p:spPr>
        <p:txBody>
          <a:bodyPr anchor="ctr">
            <a:noAutofit/>
          </a:bodyPr>
          <a:lstStyle>
            <a:lvl1pPr marL="0" indent="0" algn="l">
              <a:buNone/>
              <a:defRPr sz="2200" baseline="0">
                <a:solidFill>
                  <a:srgbClr val="7F7F7F"/>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37530355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ext Slide with Photo - Green">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7D6B0E9-3995-4243-A4DE-8287096F2210}"/>
              </a:ext>
            </a:extLst>
          </p:cNvPr>
          <p:cNvSpPr/>
          <p:nvPr/>
        </p:nvSpPr>
        <p:spPr>
          <a:xfrm flipV="1">
            <a:off x="1356632" y="-2"/>
            <a:ext cx="5495430" cy="6892757"/>
          </a:xfrm>
          <a:prstGeom prst="rect">
            <a:avLst/>
          </a:prstGeom>
          <a:solidFill>
            <a:srgbClr val="1BA19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Light" charset="0"/>
            </a:endParaRPr>
          </a:p>
        </p:txBody>
      </p:sp>
      <p:sp>
        <p:nvSpPr>
          <p:cNvPr id="12" name="Rectangle 11">
            <a:extLst>
              <a:ext uri="{FF2B5EF4-FFF2-40B4-BE49-F238E27FC236}">
                <a16:creationId xmlns:a16="http://schemas.microsoft.com/office/drawing/2014/main" xmlns="" id="{EA59638F-34C3-0548-9D75-7451924D31F1}"/>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4" name="Picture Placeholder 17">
            <a:extLst>
              <a:ext uri="{FF2B5EF4-FFF2-40B4-BE49-F238E27FC236}">
                <a16:creationId xmlns:a16="http://schemas.microsoft.com/office/drawing/2014/main" xmlns="" id="{51437F97-A714-BA4E-86C2-B5AFBA0061E8}"/>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Click to add photo</a:t>
            </a:r>
          </a:p>
        </p:txBody>
      </p:sp>
      <p:sp>
        <p:nvSpPr>
          <p:cNvPr id="18" name="Text Placeholder 17">
            <a:extLst>
              <a:ext uri="{FF2B5EF4-FFF2-40B4-BE49-F238E27FC236}">
                <a16:creationId xmlns:a16="http://schemas.microsoft.com/office/drawing/2014/main" xmlns="" id="{4CA7736D-49F3-1646-98AF-4946FF89300F}"/>
              </a:ext>
            </a:extLst>
          </p:cNvPr>
          <p:cNvSpPr>
            <a:spLocks noGrp="1"/>
          </p:cNvSpPr>
          <p:nvPr>
            <p:ph type="body" sz="quarter" idx="18" hasCustomPrompt="1"/>
          </p:nvPr>
        </p:nvSpPr>
        <p:spPr>
          <a:xfrm>
            <a:off x="1802710" y="1773241"/>
            <a:ext cx="4621841" cy="452595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9" name="Rectangle 18">
            <a:extLst>
              <a:ext uri="{FF2B5EF4-FFF2-40B4-BE49-F238E27FC236}">
                <a16:creationId xmlns:a16="http://schemas.microsoft.com/office/drawing/2014/main" xmlns="" id="{5F13410A-2185-7C40-9186-1A1897ED3B11}"/>
              </a:ext>
            </a:extLst>
          </p:cNvPr>
          <p:cNvSpPr/>
          <p:nvPr userDrawn="1"/>
        </p:nvSpPr>
        <p:spPr>
          <a:xfrm>
            <a:off x="1802710" y="1292864"/>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0" name="Text Placeholder 23">
            <a:extLst>
              <a:ext uri="{FF2B5EF4-FFF2-40B4-BE49-F238E27FC236}">
                <a16:creationId xmlns:a16="http://schemas.microsoft.com/office/drawing/2014/main" xmlns="" id="{B30B2EA7-6F50-764D-9D0C-326E1B7C847C}"/>
              </a:ext>
            </a:extLst>
          </p:cNvPr>
          <p:cNvSpPr>
            <a:spLocks noGrp="1"/>
          </p:cNvSpPr>
          <p:nvPr>
            <p:ph type="body" sz="quarter" idx="16" hasCustomPrompt="1"/>
          </p:nvPr>
        </p:nvSpPr>
        <p:spPr>
          <a:xfrm>
            <a:off x="1718561" y="595510"/>
            <a:ext cx="4716425"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9" name="TextBox 8">
            <a:extLst>
              <a:ext uri="{FF2B5EF4-FFF2-40B4-BE49-F238E27FC236}">
                <a16:creationId xmlns:a16="http://schemas.microsoft.com/office/drawing/2014/main" xmlns="" id="{2FC376DF-08BD-8147-8B6C-C5A2D8D4A480}"/>
              </a:ext>
            </a:extLst>
          </p:cNvPr>
          <p:cNvSpPr txBox="1"/>
          <p:nvPr userDrawn="1"/>
        </p:nvSpPr>
        <p:spPr>
          <a:xfrm rot="16200000">
            <a:off x="-3040291" y="2832024"/>
            <a:ext cx="6892756" cy="307777"/>
          </a:xfrm>
          <a:prstGeom prst="rect">
            <a:avLst/>
          </a:prstGeom>
          <a:noFill/>
        </p:spPr>
        <p:txBody>
          <a:bodyPr wrap="square" rtlCol="0">
            <a:spAutoFit/>
          </a:bodyPr>
          <a:lstStyle/>
          <a:p>
            <a:pPr algn="l"/>
            <a:r>
              <a:rPr lang="en-US" sz="1400" kern="1600" spc="610" baseline="0">
                <a:solidFill>
                  <a:srgbClr val="003841"/>
                </a:solidFill>
                <a:latin typeface="+mj-lt"/>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80148372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ext Slide with Photo - Blu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F9C3F487-F604-4546-B7CE-1F7FE26D0DFD}"/>
              </a:ext>
            </a:extLst>
          </p:cNvPr>
          <p:cNvSpPr/>
          <p:nvPr userDrawn="1"/>
        </p:nvSpPr>
        <p:spPr>
          <a:xfrm flipV="1">
            <a:off x="738425" y="3186"/>
            <a:ext cx="6113637" cy="6892757"/>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Light" charset="0"/>
            </a:endParaRPr>
          </a:p>
        </p:txBody>
      </p:sp>
      <p:sp>
        <p:nvSpPr>
          <p:cNvPr id="3" name="Rectangle 2">
            <a:extLst>
              <a:ext uri="{FF2B5EF4-FFF2-40B4-BE49-F238E27FC236}">
                <a16:creationId xmlns:a16="http://schemas.microsoft.com/office/drawing/2014/main" xmlns="" id="{3DEFE2F3-1083-6042-8E1A-CF09DF7F7B14}"/>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4" name="Picture Placeholder 17">
            <a:extLst>
              <a:ext uri="{FF2B5EF4-FFF2-40B4-BE49-F238E27FC236}">
                <a16:creationId xmlns:a16="http://schemas.microsoft.com/office/drawing/2014/main" xmlns="" id="{8105646A-9E0C-4145-97C2-3734A31A2B2B}"/>
              </a:ext>
            </a:extLst>
          </p:cNvPr>
          <p:cNvSpPr>
            <a:spLocks noGrp="1"/>
          </p:cNvSpPr>
          <p:nvPr>
            <p:ph type="pic" sz="quarter" idx="10"/>
          </p:nvPr>
        </p:nvSpPr>
        <p:spPr>
          <a:xfrm>
            <a:off x="6852062" y="228600"/>
            <a:ext cx="5105121" cy="6362700"/>
          </a:xfrm>
          <a:solidFill>
            <a:schemeClr val="bg1"/>
          </a:solidFill>
        </p:spPr>
        <p:txBody>
          <a:bodyPr/>
          <a:lstStyle>
            <a:lvl1pPr algn="ctr">
              <a:buNone/>
              <a:defRPr sz="1600">
                <a:solidFill>
                  <a:srgbClr val="7F7F7F"/>
                </a:solidFill>
              </a:defRPr>
            </a:lvl1pPr>
          </a:lstStyle>
          <a:p>
            <a:endParaRPr lang="en-US"/>
          </a:p>
          <a:p>
            <a:endParaRPr lang="en-US"/>
          </a:p>
          <a:p>
            <a:endParaRPr lang="en-US"/>
          </a:p>
          <a:p>
            <a:endParaRPr lang="en-US"/>
          </a:p>
          <a:p>
            <a:endParaRPr lang="en-US"/>
          </a:p>
          <a:p>
            <a:endParaRPr lang="en-US"/>
          </a:p>
          <a:p>
            <a:endParaRPr lang="en-US"/>
          </a:p>
          <a:p>
            <a:endParaRPr lang="en-US"/>
          </a:p>
          <a:p>
            <a:endParaRPr lang="en-US"/>
          </a:p>
          <a:p>
            <a:endParaRPr lang="en-US"/>
          </a:p>
          <a:p>
            <a:endParaRPr lang="en-US"/>
          </a:p>
          <a:p>
            <a:r>
              <a:rPr lang="en-US"/>
              <a:t>Click to add photo</a:t>
            </a:r>
          </a:p>
        </p:txBody>
      </p:sp>
      <p:sp>
        <p:nvSpPr>
          <p:cNvPr id="5" name="Text Placeholder 17">
            <a:extLst>
              <a:ext uri="{FF2B5EF4-FFF2-40B4-BE49-F238E27FC236}">
                <a16:creationId xmlns:a16="http://schemas.microsoft.com/office/drawing/2014/main" xmlns="" id="{327CD189-A588-D340-AEE6-ABA0AF7E6B0D}"/>
              </a:ext>
            </a:extLst>
          </p:cNvPr>
          <p:cNvSpPr>
            <a:spLocks noGrp="1"/>
          </p:cNvSpPr>
          <p:nvPr>
            <p:ph type="body" sz="quarter" idx="18" hasCustomPrompt="1"/>
          </p:nvPr>
        </p:nvSpPr>
        <p:spPr>
          <a:xfrm>
            <a:off x="987487" y="1419861"/>
            <a:ext cx="5622464" cy="5334722"/>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6" name="Rectangle 5">
            <a:extLst>
              <a:ext uri="{FF2B5EF4-FFF2-40B4-BE49-F238E27FC236}">
                <a16:creationId xmlns:a16="http://schemas.microsoft.com/office/drawing/2014/main" xmlns="" id="{A5A06ABD-A133-8D42-8B38-636B873ACE6A}"/>
              </a:ext>
            </a:extLst>
          </p:cNvPr>
          <p:cNvSpPr/>
          <p:nvPr userDrawn="1"/>
        </p:nvSpPr>
        <p:spPr>
          <a:xfrm>
            <a:off x="1010710" y="1165788"/>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7" name="Text Placeholder 23">
            <a:extLst>
              <a:ext uri="{FF2B5EF4-FFF2-40B4-BE49-F238E27FC236}">
                <a16:creationId xmlns:a16="http://schemas.microsoft.com/office/drawing/2014/main" xmlns="" id="{1C4A4EBF-8A47-914B-A531-A68FE8F2B616}"/>
              </a:ext>
            </a:extLst>
          </p:cNvPr>
          <p:cNvSpPr>
            <a:spLocks noGrp="1"/>
          </p:cNvSpPr>
          <p:nvPr>
            <p:ph type="body" sz="quarter" idx="16" hasCustomPrompt="1"/>
          </p:nvPr>
        </p:nvSpPr>
        <p:spPr>
          <a:xfrm>
            <a:off x="987487" y="405005"/>
            <a:ext cx="4716425"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8" name="TextBox 7">
            <a:extLst>
              <a:ext uri="{FF2B5EF4-FFF2-40B4-BE49-F238E27FC236}">
                <a16:creationId xmlns:a16="http://schemas.microsoft.com/office/drawing/2014/main" xmlns="" id="{5471A97C-0468-6444-8032-86D1D6051187}"/>
              </a:ext>
            </a:extLst>
          </p:cNvPr>
          <p:cNvSpPr txBox="1"/>
          <p:nvPr userDrawn="1"/>
        </p:nvSpPr>
        <p:spPr>
          <a:xfrm rot="16200000">
            <a:off x="-3040291" y="2832024"/>
            <a:ext cx="6892756" cy="307777"/>
          </a:xfrm>
          <a:prstGeom prst="rect">
            <a:avLst/>
          </a:prstGeom>
          <a:noFill/>
        </p:spPr>
        <p:txBody>
          <a:bodyPr wrap="square" rtlCol="0">
            <a:spAutoFit/>
          </a:bodyPr>
          <a:lstStyle/>
          <a:p>
            <a:pPr algn="l"/>
            <a:r>
              <a:rPr lang="en-US" sz="1400" kern="1600" spc="610" baseline="0">
                <a:solidFill>
                  <a:srgbClr val="003841"/>
                </a:solidFill>
                <a:latin typeface="+mj-lt"/>
                <a:ea typeface="Lato Medium" panose="020F0502020204030203" pitchFamily="34" charset="0"/>
                <a:cs typeface="Calibri" panose="020F0502020204030204" pitchFamily="34" charset="0"/>
              </a:rPr>
              <a:t>Inclusion Through Mediation</a:t>
            </a:r>
          </a:p>
        </p:txBody>
      </p:sp>
    </p:spTree>
    <p:extLst>
      <p:ext uri="{BB962C8B-B14F-4D97-AF65-F5344CB8AC3E}">
        <p14:creationId xmlns:p14="http://schemas.microsoft.com/office/powerpoint/2010/main" val="8156035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Final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918D471C-0C8F-0146-83F3-CAF71642C847}"/>
              </a:ext>
            </a:extLst>
          </p:cNvPr>
          <p:cNvSpPr/>
          <p:nvPr userDrawn="1"/>
        </p:nvSpPr>
        <p:spPr>
          <a:xfrm flipV="1">
            <a:off x="1896863" y="0"/>
            <a:ext cx="4739368" cy="6932300"/>
          </a:xfrm>
          <a:prstGeom prst="rect">
            <a:avLst/>
          </a:prstGeom>
          <a:solidFill>
            <a:srgbClr val="1188A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Montserrat Light" charset="0"/>
            </a:endParaRPr>
          </a:p>
        </p:txBody>
      </p:sp>
      <p:sp>
        <p:nvSpPr>
          <p:cNvPr id="21" name="Text Placeholder 17">
            <a:extLst>
              <a:ext uri="{FF2B5EF4-FFF2-40B4-BE49-F238E27FC236}">
                <a16:creationId xmlns:a16="http://schemas.microsoft.com/office/drawing/2014/main" xmlns="" id="{38C72918-A963-5543-BE47-6799D21FAF65}"/>
              </a:ext>
            </a:extLst>
          </p:cNvPr>
          <p:cNvSpPr>
            <a:spLocks noGrp="1"/>
          </p:cNvSpPr>
          <p:nvPr>
            <p:ph type="body" sz="quarter" idx="27" hasCustomPrompt="1"/>
          </p:nvPr>
        </p:nvSpPr>
        <p:spPr>
          <a:xfrm>
            <a:off x="2663781" y="5852156"/>
            <a:ext cx="3704362" cy="361924"/>
          </a:xfrm>
        </p:spPr>
        <p:txBody>
          <a:bodyPr anchor="t"/>
          <a:lstStyle>
            <a:lvl1pPr algn="l">
              <a:buNone/>
              <a:defRPr sz="1400" b="0" i="0" spc="0">
                <a:solidFill>
                  <a:schemeClr val="bg1"/>
                </a:solidFill>
                <a:latin typeface="Calibri" panose="020F0502020204030204" pitchFamily="34" charset="0"/>
                <a:cs typeface="Calibri" panose="020F0502020204030204" pitchFamily="34" charset="0"/>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22" name="Rectangle 21">
            <a:extLst>
              <a:ext uri="{FF2B5EF4-FFF2-40B4-BE49-F238E27FC236}">
                <a16:creationId xmlns:a16="http://schemas.microsoft.com/office/drawing/2014/main" xmlns="" id="{AAE09A10-520B-2742-962C-FBBAFB7F73D3}"/>
              </a:ext>
            </a:extLst>
          </p:cNvPr>
          <p:cNvSpPr/>
          <p:nvPr userDrawn="1"/>
        </p:nvSpPr>
        <p:spPr>
          <a:xfrm flipV="1">
            <a:off x="10087" y="6555301"/>
            <a:ext cx="79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4" name="TextBox 23">
            <a:extLst>
              <a:ext uri="{FF2B5EF4-FFF2-40B4-BE49-F238E27FC236}">
                <a16:creationId xmlns:a16="http://schemas.microsoft.com/office/drawing/2014/main" xmlns="" id="{14DAC745-3799-644F-B869-63BC88587110}"/>
              </a:ext>
            </a:extLst>
          </p:cNvPr>
          <p:cNvSpPr txBox="1"/>
          <p:nvPr userDrawn="1"/>
        </p:nvSpPr>
        <p:spPr>
          <a:xfrm rot="16200000">
            <a:off x="-3040291" y="2832024"/>
            <a:ext cx="6892756" cy="307777"/>
          </a:xfrm>
          <a:prstGeom prst="rect">
            <a:avLst/>
          </a:prstGeom>
          <a:noFill/>
        </p:spPr>
        <p:txBody>
          <a:bodyPr wrap="square" rtlCol="0">
            <a:spAutoFit/>
          </a:bodyPr>
          <a:lstStyle/>
          <a:p>
            <a:pPr algn="l"/>
            <a:r>
              <a:rPr lang="en-US" sz="1400" kern="1600" spc="610" baseline="0">
                <a:solidFill>
                  <a:srgbClr val="003841"/>
                </a:solidFill>
                <a:latin typeface="+mj-lt"/>
                <a:ea typeface="Lato Medium" panose="020F0502020204030203" pitchFamily="34" charset="0"/>
                <a:cs typeface="Calibri" panose="020F0502020204030204" pitchFamily="34" charset="0"/>
              </a:rPr>
              <a:t>Inclusion Through Mediation</a:t>
            </a:r>
          </a:p>
        </p:txBody>
      </p:sp>
      <p:pic>
        <p:nvPicPr>
          <p:cNvPr id="26" name="Picture 25" descr="Logo&#10;&#10;Description automatically generated">
            <a:extLst>
              <a:ext uri="{FF2B5EF4-FFF2-40B4-BE49-F238E27FC236}">
                <a16:creationId xmlns:a16="http://schemas.microsoft.com/office/drawing/2014/main" xmlns="" id="{83C30E9D-06D7-7B41-848A-77274E4130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216153" y="529155"/>
            <a:ext cx="4351633" cy="863553"/>
          </a:xfrm>
          <a:prstGeom prst="rect">
            <a:avLst/>
          </a:prstGeom>
        </p:spPr>
      </p:pic>
      <p:sp>
        <p:nvSpPr>
          <p:cNvPr id="32" name="Text Placeholder 23">
            <a:extLst>
              <a:ext uri="{FF2B5EF4-FFF2-40B4-BE49-F238E27FC236}">
                <a16:creationId xmlns:a16="http://schemas.microsoft.com/office/drawing/2014/main" xmlns="" id="{E1B388D9-79A8-4F4E-A699-E4B798FB46A7}"/>
              </a:ext>
            </a:extLst>
          </p:cNvPr>
          <p:cNvSpPr>
            <a:spLocks noGrp="1"/>
          </p:cNvSpPr>
          <p:nvPr>
            <p:ph type="body" sz="quarter" idx="19" hasCustomPrompt="1"/>
          </p:nvPr>
        </p:nvSpPr>
        <p:spPr>
          <a:xfrm>
            <a:off x="2298163" y="1331352"/>
            <a:ext cx="3195486" cy="731140"/>
          </a:xfrm>
        </p:spPr>
        <p:txBody>
          <a:bodyPr anchor="ctr">
            <a:normAutofit/>
          </a:bodyPr>
          <a:lstStyle>
            <a:lvl1pPr marL="0" indent="0" algn="l">
              <a:buNone/>
              <a:defRPr sz="2800" baseline="0">
                <a:solidFill>
                  <a:schemeClr val="bg1"/>
                </a:solidFill>
                <a:latin typeface="+mn-lt"/>
              </a:defRPr>
            </a:lvl1pPr>
          </a:lstStyle>
          <a:p>
            <a:pPr lvl="0"/>
            <a:r>
              <a:rPr lang="en-US"/>
              <a:t>Any Questions?</a:t>
            </a:r>
          </a:p>
        </p:txBody>
      </p:sp>
      <p:sp>
        <p:nvSpPr>
          <p:cNvPr id="33" name="Text Placeholder 23">
            <a:extLst>
              <a:ext uri="{FF2B5EF4-FFF2-40B4-BE49-F238E27FC236}">
                <a16:creationId xmlns:a16="http://schemas.microsoft.com/office/drawing/2014/main" xmlns="" id="{A262A524-87DB-9447-BD5C-C79347DB3C1A}"/>
              </a:ext>
            </a:extLst>
          </p:cNvPr>
          <p:cNvSpPr>
            <a:spLocks noGrp="1"/>
          </p:cNvSpPr>
          <p:nvPr>
            <p:ph type="body" sz="quarter" idx="20" hasCustomPrompt="1"/>
          </p:nvPr>
        </p:nvSpPr>
        <p:spPr>
          <a:xfrm>
            <a:off x="2298163" y="521776"/>
            <a:ext cx="3195485" cy="837258"/>
          </a:xfrm>
        </p:spPr>
        <p:txBody>
          <a:bodyPr anchor="ctr">
            <a:normAutofit/>
          </a:bodyPr>
          <a:lstStyle>
            <a:lvl1pPr marL="0" indent="0" algn="l">
              <a:buNone/>
              <a:defRPr sz="5000" baseline="0">
                <a:solidFill>
                  <a:schemeClr val="bg1"/>
                </a:solidFill>
                <a:latin typeface="+mn-lt"/>
              </a:defRPr>
            </a:lvl1pPr>
          </a:lstStyle>
          <a:p>
            <a:pPr lvl="0"/>
            <a:r>
              <a:rPr lang="en-US"/>
              <a:t>Thank You</a:t>
            </a:r>
          </a:p>
        </p:txBody>
      </p:sp>
      <p:grpSp>
        <p:nvGrpSpPr>
          <p:cNvPr id="34" name="Group 33">
            <a:extLst>
              <a:ext uri="{FF2B5EF4-FFF2-40B4-BE49-F238E27FC236}">
                <a16:creationId xmlns:a16="http://schemas.microsoft.com/office/drawing/2014/main" xmlns="" id="{FFCAF4E6-72DB-E649-B092-C010328005F1}"/>
              </a:ext>
            </a:extLst>
          </p:cNvPr>
          <p:cNvGrpSpPr/>
          <p:nvPr userDrawn="1"/>
        </p:nvGrpSpPr>
        <p:grpSpPr>
          <a:xfrm>
            <a:off x="9203809" y="5757022"/>
            <a:ext cx="2735993" cy="679345"/>
            <a:chOff x="0" y="0"/>
            <a:chExt cx="2301694" cy="571500"/>
          </a:xfrm>
        </p:grpSpPr>
        <p:sp>
          <p:nvSpPr>
            <p:cNvPr id="35" name="Rectangle 34">
              <a:extLst>
                <a:ext uri="{FF2B5EF4-FFF2-40B4-BE49-F238E27FC236}">
                  <a16:creationId xmlns:a16="http://schemas.microsoft.com/office/drawing/2014/main" xmlns="" id="{D1740294-4308-8F46-B6E3-2486ADA5C51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36" name="Picture 35">
              <a:extLst>
                <a:ext uri="{FF2B5EF4-FFF2-40B4-BE49-F238E27FC236}">
                  <a16:creationId xmlns:a16="http://schemas.microsoft.com/office/drawing/2014/main" xmlns="" id="{37A8314D-532F-284C-8D90-022E08B7A71A}"/>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2215173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over Slide 1">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3618C35C-D4A5-DB4C-8758-82503619524A}"/>
              </a:ext>
            </a:extLst>
          </p:cNvPr>
          <p:cNvSpPr/>
          <p:nvPr userDrawn="1"/>
        </p:nvSpPr>
        <p:spPr>
          <a:xfrm>
            <a:off x="0" y="-60823"/>
            <a:ext cx="12192000" cy="511971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a:p>
            <a:pPr marL="900430" marR="878205" algn="r">
              <a:lnSpc>
                <a:spcPts val="4000"/>
              </a:lnSpc>
              <a:spcAft>
                <a:spcPts val="900"/>
              </a:spcAft>
            </a:pPr>
            <a:r>
              <a:rPr lang="en-IE" sz="2000">
                <a:solidFill>
                  <a:srgbClr val="FFFFFF"/>
                </a:solidFill>
                <a:effectLst/>
                <a:ea typeface="Calibri" panose="020F0502020204030204" pitchFamily="34" charset="0"/>
                <a:cs typeface="Times New Roman" panose="02020603050405020304" pitchFamily="18" charset="0"/>
              </a:rPr>
              <a:t> </a:t>
            </a:r>
            <a:endParaRPr lang="en-IE" sz="1000">
              <a:solidFill>
                <a:srgbClr val="7F7F7F"/>
              </a:solidFill>
              <a:effectLst/>
              <a:ea typeface="Calibri" panose="020F0502020204030204" pitchFamily="34" charset="0"/>
              <a:cs typeface="Times New Roman" panose="02020603050405020304" pitchFamily="18" charset="0"/>
            </a:endParaRPr>
          </a:p>
        </p:txBody>
      </p:sp>
      <p:sp>
        <p:nvSpPr>
          <p:cNvPr id="7" name="Text Placeholder 23">
            <a:extLst>
              <a:ext uri="{FF2B5EF4-FFF2-40B4-BE49-F238E27FC236}">
                <a16:creationId xmlns:a16="http://schemas.microsoft.com/office/drawing/2014/main" xmlns="" id="{FEE206B0-D9B7-0D4E-8581-4F2B31738F8F}"/>
              </a:ext>
            </a:extLst>
          </p:cNvPr>
          <p:cNvSpPr>
            <a:spLocks noGrp="1"/>
          </p:cNvSpPr>
          <p:nvPr>
            <p:ph type="body" sz="quarter" idx="15" hasCustomPrompt="1"/>
          </p:nvPr>
        </p:nvSpPr>
        <p:spPr>
          <a:xfrm>
            <a:off x="6498562" y="2329610"/>
            <a:ext cx="5278651" cy="697353"/>
          </a:xfrm>
        </p:spPr>
        <p:txBody>
          <a:bodyPr>
            <a:noAutofit/>
          </a:bodyPr>
          <a:lstStyle>
            <a:lvl1pPr marL="0" indent="0" algn="r">
              <a:buNone/>
              <a:defRPr sz="5400" b="1" baseline="0">
                <a:solidFill>
                  <a:schemeClr val="bg1"/>
                </a:solidFill>
                <a:latin typeface="+mn-lt"/>
              </a:defRPr>
            </a:lvl1pPr>
          </a:lstStyle>
          <a:p>
            <a:pPr lvl="0"/>
            <a:r>
              <a:rPr lang="en-US"/>
              <a:t>POWERPIONT</a:t>
            </a:r>
          </a:p>
        </p:txBody>
      </p:sp>
      <p:sp>
        <p:nvSpPr>
          <p:cNvPr id="8" name="Text Placeholder 23">
            <a:extLst>
              <a:ext uri="{FF2B5EF4-FFF2-40B4-BE49-F238E27FC236}">
                <a16:creationId xmlns:a16="http://schemas.microsoft.com/office/drawing/2014/main" xmlns="" id="{59FC3FD8-D2E4-9344-BB18-A0E8935AA6BB}"/>
              </a:ext>
            </a:extLst>
          </p:cNvPr>
          <p:cNvSpPr>
            <a:spLocks noGrp="1"/>
          </p:cNvSpPr>
          <p:nvPr>
            <p:ph type="body" sz="quarter" idx="16" hasCustomPrompt="1"/>
          </p:nvPr>
        </p:nvSpPr>
        <p:spPr>
          <a:xfrm>
            <a:off x="6498562" y="1711087"/>
            <a:ext cx="5278651" cy="697353"/>
          </a:xfrm>
        </p:spPr>
        <p:txBody>
          <a:bodyPr>
            <a:normAutofit/>
          </a:bodyPr>
          <a:lstStyle>
            <a:lvl1pPr marL="0" indent="0" algn="r">
              <a:buNone/>
              <a:defRPr sz="3600" b="0" i="0">
                <a:solidFill>
                  <a:schemeClr val="bg1"/>
                </a:solidFill>
                <a:latin typeface="+mn-lt"/>
              </a:defRPr>
            </a:lvl1pPr>
          </a:lstStyle>
          <a:p>
            <a:pPr lvl="0"/>
            <a:r>
              <a:rPr lang="en-US"/>
              <a:t>Cover Design 1</a:t>
            </a:r>
          </a:p>
        </p:txBody>
      </p:sp>
      <p:pic>
        <p:nvPicPr>
          <p:cNvPr id="12" name="Picture 11" descr="Logo&#10;&#10;Description automatically generated">
            <a:extLst>
              <a:ext uri="{FF2B5EF4-FFF2-40B4-BE49-F238E27FC236}">
                <a16:creationId xmlns:a16="http://schemas.microsoft.com/office/drawing/2014/main" xmlns="" id="{E201ABE5-6E0B-8E42-8271-7CD9DA96C3A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801445" y="5413664"/>
            <a:ext cx="4975768" cy="987409"/>
          </a:xfrm>
          <a:prstGeom prst="rect">
            <a:avLst/>
          </a:prstGeom>
        </p:spPr>
      </p:pic>
      <p:pic>
        <p:nvPicPr>
          <p:cNvPr id="3" name="Picture 2" descr="Icon&#10;&#10;Description automatically generated with low confidence">
            <a:extLst>
              <a:ext uri="{FF2B5EF4-FFF2-40B4-BE49-F238E27FC236}">
                <a16:creationId xmlns:a16="http://schemas.microsoft.com/office/drawing/2014/main" xmlns="" id="{BCC1C071-0DAE-0844-AE69-3FD6FB58CC6B}"/>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r="-91700"/>
          <a:stretch/>
        </p:blipFill>
        <p:spPr>
          <a:xfrm>
            <a:off x="0" y="-60823"/>
            <a:ext cx="7089569" cy="5474487"/>
          </a:xfrm>
          <a:prstGeom prst="rect">
            <a:avLst/>
          </a:prstGeom>
        </p:spPr>
      </p:pic>
      <p:grpSp>
        <p:nvGrpSpPr>
          <p:cNvPr id="17" name="Group 16">
            <a:extLst>
              <a:ext uri="{FF2B5EF4-FFF2-40B4-BE49-F238E27FC236}">
                <a16:creationId xmlns:a16="http://schemas.microsoft.com/office/drawing/2014/main" xmlns="" id="{1AEC8C81-1228-634A-A794-E7C603C00625}"/>
              </a:ext>
            </a:extLst>
          </p:cNvPr>
          <p:cNvGrpSpPr/>
          <p:nvPr userDrawn="1"/>
        </p:nvGrpSpPr>
        <p:grpSpPr>
          <a:xfrm>
            <a:off x="213315" y="5750281"/>
            <a:ext cx="2735993" cy="679345"/>
            <a:chOff x="0" y="0"/>
            <a:chExt cx="2301694" cy="571500"/>
          </a:xfrm>
        </p:grpSpPr>
        <p:sp>
          <p:nvSpPr>
            <p:cNvPr id="18" name="Rectangle 17">
              <a:extLst>
                <a:ext uri="{FF2B5EF4-FFF2-40B4-BE49-F238E27FC236}">
                  <a16:creationId xmlns:a16="http://schemas.microsoft.com/office/drawing/2014/main" xmlns="" id="{7869F886-5497-4144-A9AE-E6C2F639A7D5}"/>
                </a:ext>
              </a:extLst>
            </p:cNvPr>
            <p:cNvSpPr/>
            <p:nvPr/>
          </p:nvSpPr>
          <p:spPr>
            <a:xfrm>
              <a:off x="0" y="0"/>
              <a:ext cx="230169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a:p>
          </p:txBody>
        </p:sp>
        <p:pic>
          <p:nvPicPr>
            <p:cNvPr id="19" name="Picture 18">
              <a:extLst>
                <a:ext uri="{FF2B5EF4-FFF2-40B4-BE49-F238E27FC236}">
                  <a16:creationId xmlns:a16="http://schemas.microsoft.com/office/drawing/2014/main" xmlns="" id="{1F16DD5D-1738-B545-90A2-60DAA7083A3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r="44449"/>
            <a:stretch/>
          </p:blipFill>
          <p:spPr bwMode="auto">
            <a:xfrm>
              <a:off x="312965" y="96237"/>
              <a:ext cx="1675765" cy="38481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21500074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over Slide 2">
    <p:spTree>
      <p:nvGrpSpPr>
        <p:cNvPr id="1" name=""/>
        <p:cNvGrpSpPr/>
        <p:nvPr/>
      </p:nvGrpSpPr>
      <p:grpSpPr>
        <a:xfrm>
          <a:off x="0" y="0"/>
          <a:ext cx="0" cy="0"/>
          <a:chOff x="0" y="0"/>
          <a:chExt cx="0" cy="0"/>
        </a:xfrm>
      </p:grpSpPr>
      <p:sp>
        <p:nvSpPr>
          <p:cNvPr id="50" name="Picture Placeholder 49">
            <a:extLst>
              <a:ext uri="{FF2B5EF4-FFF2-40B4-BE49-F238E27FC236}">
                <a16:creationId xmlns:a16="http://schemas.microsoft.com/office/drawing/2014/main" xmlns="" id="{9C90B270-106D-4F46-915D-DD932CDE6DA2}"/>
              </a:ext>
            </a:extLst>
          </p:cNvPr>
          <p:cNvSpPr>
            <a:spLocks noGrp="1"/>
          </p:cNvSpPr>
          <p:nvPr userDrawn="1">
            <p:ph type="pic" sz="quarter" idx="17"/>
          </p:nvPr>
        </p:nvSpPr>
        <p:spPr>
          <a:xfrm>
            <a:off x="2" y="2138363"/>
            <a:ext cx="12191999" cy="3387725"/>
          </a:xfrm>
          <a:custGeom>
            <a:avLst/>
            <a:gdLst>
              <a:gd name="connsiteX0" fmla="*/ 0 w 12191999"/>
              <a:gd name="connsiteY0" fmla="*/ 0 h 3387725"/>
              <a:gd name="connsiteX1" fmla="*/ 10769601 w 12191999"/>
              <a:gd name="connsiteY1" fmla="*/ 0 h 3387725"/>
              <a:gd name="connsiteX2" fmla="*/ 10769601 w 12191999"/>
              <a:gd name="connsiteY2" fmla="*/ 793096 h 3387725"/>
              <a:gd name="connsiteX3" fmla="*/ 12191999 w 12191999"/>
              <a:gd name="connsiteY3" fmla="*/ 793096 h 3387725"/>
              <a:gd name="connsiteX4" fmla="*/ 12191999 w 12191999"/>
              <a:gd name="connsiteY4" fmla="*/ 1128782 h 3387725"/>
              <a:gd name="connsiteX5" fmla="*/ 10769601 w 12191999"/>
              <a:gd name="connsiteY5" fmla="*/ 1128782 h 3387725"/>
              <a:gd name="connsiteX6" fmla="*/ 10769601 w 12191999"/>
              <a:gd name="connsiteY6" fmla="*/ 2541306 h 3387725"/>
              <a:gd name="connsiteX7" fmla="*/ 12191999 w 12191999"/>
              <a:gd name="connsiteY7" fmla="*/ 2541306 h 3387725"/>
              <a:gd name="connsiteX8" fmla="*/ 12191999 w 12191999"/>
              <a:gd name="connsiteY8" fmla="*/ 3387725 h 3387725"/>
              <a:gd name="connsiteX9" fmla="*/ 1422400 w 12191999"/>
              <a:gd name="connsiteY9" fmla="*/ 3387725 h 3387725"/>
              <a:gd name="connsiteX10" fmla="*/ 1422400 w 12191999"/>
              <a:gd name="connsiteY10" fmla="*/ 577943 h 3387725"/>
              <a:gd name="connsiteX11" fmla="*/ 0 w 12191999"/>
              <a:gd name="connsiteY11" fmla="*/ 577943 h 338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1999" h="3387725">
                <a:moveTo>
                  <a:pt x="0" y="0"/>
                </a:moveTo>
                <a:lnTo>
                  <a:pt x="10769601" y="0"/>
                </a:lnTo>
                <a:lnTo>
                  <a:pt x="10769601" y="793096"/>
                </a:lnTo>
                <a:lnTo>
                  <a:pt x="12191999" y="793096"/>
                </a:lnTo>
                <a:lnTo>
                  <a:pt x="12191999" y="1128782"/>
                </a:lnTo>
                <a:lnTo>
                  <a:pt x="10769601" y="1128782"/>
                </a:lnTo>
                <a:lnTo>
                  <a:pt x="10769601" y="2541306"/>
                </a:lnTo>
                <a:lnTo>
                  <a:pt x="12191999" y="2541306"/>
                </a:lnTo>
                <a:lnTo>
                  <a:pt x="12191999" y="3387725"/>
                </a:lnTo>
                <a:lnTo>
                  <a:pt x="1422400" y="3387725"/>
                </a:lnTo>
                <a:lnTo>
                  <a:pt x="1422400" y="577943"/>
                </a:lnTo>
                <a:lnTo>
                  <a:pt x="0" y="577943"/>
                </a:lnTo>
                <a:close/>
              </a:path>
            </a:pathLst>
          </a:custGeom>
        </p:spPr>
        <p:txBody>
          <a:bodyPr wrap="square">
            <a:noAutofit/>
          </a:bodyPr>
          <a:lstStyle/>
          <a:p>
            <a:endParaRPr lang="en-US"/>
          </a:p>
        </p:txBody>
      </p:sp>
      <p:pic>
        <p:nvPicPr>
          <p:cNvPr id="27" name="Picture 26">
            <a:extLst>
              <a:ext uri="{FF2B5EF4-FFF2-40B4-BE49-F238E27FC236}">
                <a16:creationId xmlns:a16="http://schemas.microsoft.com/office/drawing/2014/main" xmlns="" id="{3E9098D4-8E4F-924D-B5AD-1DE014CE088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17746" r="9500"/>
          <a:stretch/>
        </p:blipFill>
        <p:spPr>
          <a:xfrm>
            <a:off x="10333703" y="6381135"/>
            <a:ext cx="1779639" cy="431333"/>
          </a:xfrm>
          <a:prstGeom prst="rect">
            <a:avLst/>
          </a:prstGeom>
        </p:spPr>
      </p:pic>
      <p:sp>
        <p:nvSpPr>
          <p:cNvPr id="25" name="Text Placeholder 23">
            <a:extLst>
              <a:ext uri="{FF2B5EF4-FFF2-40B4-BE49-F238E27FC236}">
                <a16:creationId xmlns:a16="http://schemas.microsoft.com/office/drawing/2014/main" xmlns="" id="{6C4974ED-581C-0040-84AA-E1AD4A9EF8BB}"/>
              </a:ext>
            </a:extLst>
          </p:cNvPr>
          <p:cNvSpPr>
            <a:spLocks noGrp="1"/>
          </p:cNvSpPr>
          <p:nvPr>
            <p:ph type="body" sz="quarter" idx="15" hasCustomPrompt="1"/>
          </p:nvPr>
        </p:nvSpPr>
        <p:spPr>
          <a:xfrm>
            <a:off x="0" y="3485497"/>
            <a:ext cx="12192000" cy="775681"/>
          </a:xfrm>
        </p:spPr>
        <p:txBody>
          <a:bodyPr>
            <a:noAutofit/>
          </a:bodyPr>
          <a:lstStyle>
            <a:lvl1pPr marL="0" indent="0" algn="ctr">
              <a:buNone/>
              <a:defRPr sz="5400" b="1" baseline="0">
                <a:solidFill>
                  <a:schemeClr val="bg1"/>
                </a:solidFill>
                <a:latin typeface="+mn-lt"/>
              </a:defRPr>
            </a:lvl1pPr>
          </a:lstStyle>
          <a:p>
            <a:pPr lvl="0"/>
            <a:r>
              <a:rPr lang="en-US"/>
              <a:t>POWERPOINT</a:t>
            </a:r>
          </a:p>
        </p:txBody>
      </p:sp>
      <p:sp>
        <p:nvSpPr>
          <p:cNvPr id="26" name="Text Placeholder 23">
            <a:extLst>
              <a:ext uri="{FF2B5EF4-FFF2-40B4-BE49-F238E27FC236}">
                <a16:creationId xmlns:a16="http://schemas.microsoft.com/office/drawing/2014/main" xmlns="" id="{65B91323-87B1-C540-B4E2-E06289C6A769}"/>
              </a:ext>
            </a:extLst>
          </p:cNvPr>
          <p:cNvSpPr>
            <a:spLocks noGrp="1"/>
          </p:cNvSpPr>
          <p:nvPr>
            <p:ph type="body" sz="quarter" idx="16" hasCustomPrompt="1"/>
          </p:nvPr>
        </p:nvSpPr>
        <p:spPr>
          <a:xfrm>
            <a:off x="0" y="4191990"/>
            <a:ext cx="12192000" cy="775681"/>
          </a:xfrm>
        </p:spPr>
        <p:txBody>
          <a:bodyPr>
            <a:normAutofit/>
          </a:bodyPr>
          <a:lstStyle>
            <a:lvl1pPr marL="0" indent="0" algn="ctr">
              <a:buNone/>
              <a:defRPr sz="3600">
                <a:solidFill>
                  <a:schemeClr val="bg1"/>
                </a:solidFill>
                <a:latin typeface="+mn-lt"/>
              </a:defRPr>
            </a:lvl1pPr>
          </a:lstStyle>
          <a:p>
            <a:pPr lvl="0"/>
            <a:r>
              <a:rPr lang="en-US"/>
              <a:t>Cover Design2</a:t>
            </a:r>
          </a:p>
        </p:txBody>
      </p:sp>
      <p:pic>
        <p:nvPicPr>
          <p:cNvPr id="40" name="Picture 39" descr="Logo&#10;&#10;Description automatically generated">
            <a:extLst>
              <a:ext uri="{FF2B5EF4-FFF2-40B4-BE49-F238E27FC236}">
                <a16:creationId xmlns:a16="http://schemas.microsoft.com/office/drawing/2014/main" xmlns="" id="{5EBB9E3C-4176-B642-BC27-E33000776BC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497914" y="1229033"/>
            <a:ext cx="3298137" cy="654494"/>
          </a:xfrm>
          <a:prstGeom prst="rect">
            <a:avLst/>
          </a:prstGeom>
        </p:spPr>
      </p:pic>
      <p:sp>
        <p:nvSpPr>
          <p:cNvPr id="51" name="Rectangle 50">
            <a:extLst>
              <a:ext uri="{FF2B5EF4-FFF2-40B4-BE49-F238E27FC236}">
                <a16:creationId xmlns:a16="http://schemas.microsoft.com/office/drawing/2014/main" xmlns="" id="{739C024E-54AF-A645-849B-FBEF03A409E8}"/>
              </a:ext>
            </a:extLst>
          </p:cNvPr>
          <p:cNvSpPr/>
          <p:nvPr userDrawn="1"/>
        </p:nvSpPr>
        <p:spPr>
          <a:xfrm>
            <a:off x="0" y="2716306"/>
            <a:ext cx="1422400" cy="4141694"/>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xmlns="" id="{30545B11-B0EB-1B4D-A4A1-FEBDC4829721}"/>
              </a:ext>
            </a:extLst>
          </p:cNvPr>
          <p:cNvSpPr/>
          <p:nvPr userDrawn="1"/>
        </p:nvSpPr>
        <p:spPr>
          <a:xfrm>
            <a:off x="10769602" y="0"/>
            <a:ext cx="1422400" cy="2931459"/>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xmlns="" id="{56D22EDD-8B51-874F-8ADB-8487714C64A2}"/>
              </a:ext>
            </a:extLst>
          </p:cNvPr>
          <p:cNvSpPr/>
          <p:nvPr userDrawn="1"/>
        </p:nvSpPr>
        <p:spPr>
          <a:xfrm>
            <a:off x="10769602" y="3267145"/>
            <a:ext cx="1422400" cy="1412524"/>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15351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Photo with Quote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ECB7DE2D-DD70-CA4C-AD07-0DA13212ED1E}"/>
              </a:ext>
            </a:extLst>
          </p:cNvPr>
          <p:cNvSpPr/>
          <p:nvPr userDrawn="1"/>
        </p:nvSpPr>
        <p:spPr>
          <a:xfrm>
            <a:off x="405433" y="370011"/>
            <a:ext cx="11381134" cy="611797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xmlns="" id="{492B6076-9B06-4342-B533-50A8FA0B0980}"/>
              </a:ext>
            </a:extLst>
          </p:cNvPr>
          <p:cNvSpPr>
            <a:spLocks noGrp="1"/>
          </p:cNvSpPr>
          <p:nvPr>
            <p:ph type="body" sz="quarter" idx="14" hasCustomPrompt="1"/>
          </p:nvPr>
        </p:nvSpPr>
        <p:spPr>
          <a:xfrm>
            <a:off x="4440654" y="4674908"/>
            <a:ext cx="785328" cy="1056986"/>
          </a:xfrm>
        </p:spPr>
        <p:txBody>
          <a:bodyPr anchor="t">
            <a:normAutofit/>
          </a:bodyPr>
          <a:lstStyle>
            <a:lvl1pPr marL="0" indent="0" algn="r">
              <a:buNone/>
              <a:defRPr sz="9600" b="1" i="0" baseline="0">
                <a:solidFill>
                  <a:schemeClr val="bg1"/>
                </a:solidFill>
                <a:latin typeface="Times New Roman" charset="0"/>
                <a:ea typeface="Times New Roman" charset="0"/>
                <a:cs typeface="Times New Roman" charset="0"/>
              </a:defRPr>
            </a:lvl1pPr>
          </a:lstStyle>
          <a:p>
            <a:pPr lvl="0"/>
            <a:r>
              <a:rPr lang="en-US"/>
              <a:t>”</a:t>
            </a:r>
          </a:p>
        </p:txBody>
      </p:sp>
      <p:sp>
        <p:nvSpPr>
          <p:cNvPr id="17" name="Text Placeholder 23">
            <a:extLst>
              <a:ext uri="{FF2B5EF4-FFF2-40B4-BE49-F238E27FC236}">
                <a16:creationId xmlns:a16="http://schemas.microsoft.com/office/drawing/2014/main" xmlns="" id="{73098FBA-6D76-1C47-A298-10C863AB68A5}"/>
              </a:ext>
            </a:extLst>
          </p:cNvPr>
          <p:cNvSpPr>
            <a:spLocks noGrp="1"/>
          </p:cNvSpPr>
          <p:nvPr>
            <p:ph type="body" sz="quarter" idx="13" hasCustomPrompt="1"/>
          </p:nvPr>
        </p:nvSpPr>
        <p:spPr>
          <a:xfrm>
            <a:off x="856590" y="997503"/>
            <a:ext cx="4369392" cy="4493975"/>
          </a:xfrm>
        </p:spPr>
        <p:txBody>
          <a:bodyPr anchor="ctr">
            <a:normAutofit/>
          </a:bodyPr>
          <a:lstStyle>
            <a:lvl1pPr marL="0" indent="0" algn="ctr">
              <a:buNone/>
              <a:defRPr sz="3000" i="1" baseline="0">
                <a:solidFill>
                  <a:schemeClr val="bg1"/>
                </a:solidFill>
                <a:latin typeface="+mn-lt"/>
              </a:defRPr>
            </a:lvl1pPr>
          </a:lstStyle>
          <a:p>
            <a:pPr lvl="0"/>
            <a:r>
              <a:rPr lang="en-US"/>
              <a:t>Quote Here</a:t>
            </a:r>
          </a:p>
        </p:txBody>
      </p:sp>
      <p:sp>
        <p:nvSpPr>
          <p:cNvPr id="18" name="Text Placeholder 23">
            <a:extLst>
              <a:ext uri="{FF2B5EF4-FFF2-40B4-BE49-F238E27FC236}">
                <a16:creationId xmlns:a16="http://schemas.microsoft.com/office/drawing/2014/main" xmlns="" id="{B8BF25BD-F8E7-544B-9A2B-A29DFA1B600F}"/>
              </a:ext>
            </a:extLst>
          </p:cNvPr>
          <p:cNvSpPr>
            <a:spLocks noGrp="1"/>
          </p:cNvSpPr>
          <p:nvPr>
            <p:ph type="body" sz="quarter" idx="15" hasCustomPrompt="1"/>
          </p:nvPr>
        </p:nvSpPr>
        <p:spPr>
          <a:xfrm>
            <a:off x="768174" y="800185"/>
            <a:ext cx="2613204" cy="1221666"/>
          </a:xfrm>
        </p:spPr>
        <p:txBody>
          <a:bodyPr anchor="t">
            <a:normAutofit/>
          </a:bodyPr>
          <a:lstStyle>
            <a:lvl1pPr marL="0" indent="0" algn="l">
              <a:buNone/>
              <a:defRPr sz="9600" b="1" i="0" baseline="0">
                <a:solidFill>
                  <a:schemeClr val="bg1"/>
                </a:solidFill>
                <a:latin typeface="Times New Roman" charset="0"/>
                <a:ea typeface="Times New Roman" charset="0"/>
                <a:cs typeface="Times New Roman" charset="0"/>
              </a:defRPr>
            </a:lvl1pPr>
          </a:lstStyle>
          <a:p>
            <a:pPr lvl="0"/>
            <a:r>
              <a:rPr lang="en-US"/>
              <a:t>“</a:t>
            </a:r>
          </a:p>
        </p:txBody>
      </p:sp>
      <p:sp>
        <p:nvSpPr>
          <p:cNvPr id="30" name="Picture Placeholder 2">
            <a:extLst>
              <a:ext uri="{FF2B5EF4-FFF2-40B4-BE49-F238E27FC236}">
                <a16:creationId xmlns:a16="http://schemas.microsoft.com/office/drawing/2014/main" xmlns="" id="{ECFFB737-7ACC-5B4B-AAE0-4E19B6647AE6}"/>
              </a:ext>
            </a:extLst>
          </p:cNvPr>
          <p:cNvSpPr>
            <a:spLocks noGrp="1"/>
          </p:cNvSpPr>
          <p:nvPr>
            <p:ph type="pic" sz="quarter" idx="19"/>
          </p:nvPr>
        </p:nvSpPr>
        <p:spPr>
          <a:xfrm>
            <a:off x="5734225" y="-1"/>
            <a:ext cx="5689601" cy="6858001"/>
          </a:xfrm>
        </p:spPr>
        <p:txBody>
          <a:bodyPr>
            <a:normAutofit/>
          </a:bodyPr>
          <a:lstStyle>
            <a:lvl1pPr marL="0" indent="0" algn="ctr">
              <a:buNone/>
              <a:defRPr sz="2000" i="1">
                <a:solidFill>
                  <a:srgbClr val="404040"/>
                </a:solidFill>
              </a:defRPr>
            </a:lvl1pPr>
          </a:lstStyle>
          <a:p>
            <a:endParaRPr lang="en-US"/>
          </a:p>
          <a:p>
            <a:endParaRPr lang="en-US"/>
          </a:p>
          <a:p>
            <a:endParaRPr lang="en-US"/>
          </a:p>
          <a:p>
            <a:r>
              <a:rPr lang="en-US"/>
              <a:t>Click picture or </a:t>
            </a:r>
          </a:p>
          <a:p>
            <a:r>
              <a:rPr lang="en-US"/>
              <a:t>texture fill to add photo</a:t>
            </a:r>
          </a:p>
        </p:txBody>
      </p:sp>
    </p:spTree>
    <p:extLst>
      <p:ext uri="{BB962C8B-B14F-4D97-AF65-F5344CB8AC3E}">
        <p14:creationId xmlns:p14="http://schemas.microsoft.com/office/powerpoint/2010/main" val="28293091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 point number graph with icons ">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xmlns="" id="{FB45A437-6B55-9146-AED4-CA97F69F3CC4}"/>
              </a:ext>
            </a:extLst>
          </p:cNvPr>
          <p:cNvSpPr/>
          <p:nvPr userDrawn="1"/>
        </p:nvSpPr>
        <p:spPr>
          <a:xfrm>
            <a:off x="495393" y="112697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411246" y="429619"/>
            <a:ext cx="4308887" cy="582221"/>
          </a:xfrm>
        </p:spPr>
        <p:txBody>
          <a:bodyPr>
            <a:normAutofit/>
          </a:bodyPr>
          <a:lstStyle>
            <a:lvl1pPr marL="0" indent="0" algn="l">
              <a:buNone/>
              <a:defRPr sz="3600" b="0" i="0">
                <a:solidFill>
                  <a:srgbClr val="0C6A7F"/>
                </a:solidFill>
                <a:latin typeface="Calibri" panose="020F0502020204030204" pitchFamily="34" charset="0"/>
                <a:cs typeface="Calibri" panose="020F0502020204030204" pitchFamily="34" charset="0"/>
              </a:defRPr>
            </a:lvl1pPr>
          </a:lstStyle>
          <a:p>
            <a:pPr lvl="0"/>
            <a:r>
              <a:rPr lang="en-US"/>
              <a:t>Heading</a:t>
            </a:r>
          </a:p>
        </p:txBody>
      </p:sp>
      <p:sp>
        <p:nvSpPr>
          <p:cNvPr id="33" name="Oval 32">
            <a:extLst>
              <a:ext uri="{FF2B5EF4-FFF2-40B4-BE49-F238E27FC236}">
                <a16:creationId xmlns:a16="http://schemas.microsoft.com/office/drawing/2014/main" xmlns="" id="{7EB02BD7-70AD-D749-AB02-A773D9584280}"/>
              </a:ext>
            </a:extLst>
          </p:cNvPr>
          <p:cNvSpPr/>
          <p:nvPr/>
        </p:nvSpPr>
        <p:spPr>
          <a:xfrm>
            <a:off x="117242" y="1527963"/>
            <a:ext cx="4045290" cy="389036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Oval 33">
            <a:extLst>
              <a:ext uri="{FF2B5EF4-FFF2-40B4-BE49-F238E27FC236}">
                <a16:creationId xmlns:a16="http://schemas.microsoft.com/office/drawing/2014/main" xmlns="" id="{9D30D462-B88D-4645-A255-F2108DEBADF2}"/>
              </a:ext>
            </a:extLst>
          </p:cNvPr>
          <p:cNvSpPr/>
          <p:nvPr/>
        </p:nvSpPr>
        <p:spPr>
          <a:xfrm>
            <a:off x="2591581" y="1527963"/>
            <a:ext cx="4045290" cy="389036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xmlns="" id="{9030B4BB-AEAA-B74F-9C0C-375C2CEE4D88}"/>
              </a:ext>
            </a:extLst>
          </p:cNvPr>
          <p:cNvSpPr/>
          <p:nvPr/>
        </p:nvSpPr>
        <p:spPr>
          <a:xfrm>
            <a:off x="5235599" y="1527963"/>
            <a:ext cx="4045290" cy="389036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Oval 35">
            <a:extLst>
              <a:ext uri="{FF2B5EF4-FFF2-40B4-BE49-F238E27FC236}">
                <a16:creationId xmlns:a16="http://schemas.microsoft.com/office/drawing/2014/main" xmlns="" id="{29A6A2A1-61AE-EA42-82A0-137FB4195E3E}"/>
              </a:ext>
            </a:extLst>
          </p:cNvPr>
          <p:cNvSpPr/>
          <p:nvPr/>
        </p:nvSpPr>
        <p:spPr>
          <a:xfrm>
            <a:off x="7907904" y="1527963"/>
            <a:ext cx="4045290" cy="389036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Oval 36">
            <a:extLst>
              <a:ext uri="{FF2B5EF4-FFF2-40B4-BE49-F238E27FC236}">
                <a16:creationId xmlns:a16="http://schemas.microsoft.com/office/drawing/2014/main" xmlns="" id="{A9116FB9-51EC-4D4B-AECA-B8C5CE39EA90}"/>
              </a:ext>
            </a:extLst>
          </p:cNvPr>
          <p:cNvSpPr/>
          <p:nvPr/>
        </p:nvSpPr>
        <p:spPr>
          <a:xfrm>
            <a:off x="847975" y="1406823"/>
            <a:ext cx="1925642" cy="1851894"/>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37">
            <a:extLst>
              <a:ext uri="{FF2B5EF4-FFF2-40B4-BE49-F238E27FC236}">
                <a16:creationId xmlns:a16="http://schemas.microsoft.com/office/drawing/2014/main" xmlns="" id="{4DAB1F1D-D494-B64C-B788-EA224F69D000}"/>
              </a:ext>
            </a:extLst>
          </p:cNvPr>
          <p:cNvSpPr/>
          <p:nvPr/>
        </p:nvSpPr>
        <p:spPr>
          <a:xfrm>
            <a:off x="3322314" y="1406823"/>
            <a:ext cx="1925642" cy="1851894"/>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a:extLst>
              <a:ext uri="{FF2B5EF4-FFF2-40B4-BE49-F238E27FC236}">
                <a16:creationId xmlns:a16="http://schemas.microsoft.com/office/drawing/2014/main" xmlns="" id="{EACA38CC-B881-B64C-986A-7396F7157B4A}"/>
              </a:ext>
            </a:extLst>
          </p:cNvPr>
          <p:cNvSpPr/>
          <p:nvPr userDrawn="1"/>
        </p:nvSpPr>
        <p:spPr>
          <a:xfrm>
            <a:off x="5966332" y="1406823"/>
            <a:ext cx="1925642" cy="1851894"/>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xmlns="" id="{1602613E-7EEE-C347-90CD-3FD01C4F925E}"/>
              </a:ext>
            </a:extLst>
          </p:cNvPr>
          <p:cNvSpPr/>
          <p:nvPr/>
        </p:nvSpPr>
        <p:spPr>
          <a:xfrm>
            <a:off x="8638637" y="1406823"/>
            <a:ext cx="1925642" cy="1851894"/>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a:extLst>
              <a:ext uri="{FF2B5EF4-FFF2-40B4-BE49-F238E27FC236}">
                <a16:creationId xmlns:a16="http://schemas.microsoft.com/office/drawing/2014/main" xmlns="" id="{AE668048-3D1A-0944-9382-E43B157DF0C1}"/>
              </a:ext>
            </a:extLst>
          </p:cNvPr>
          <p:cNvSpPr/>
          <p:nvPr/>
        </p:nvSpPr>
        <p:spPr>
          <a:xfrm>
            <a:off x="1006570" y="1544251"/>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xmlns="" id="{3D1DD726-B492-8E44-9918-192EF5BA2D3D}"/>
              </a:ext>
            </a:extLst>
          </p:cNvPr>
          <p:cNvSpPr/>
          <p:nvPr/>
        </p:nvSpPr>
        <p:spPr>
          <a:xfrm>
            <a:off x="3469277" y="1609147"/>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Oval 42">
            <a:extLst>
              <a:ext uri="{FF2B5EF4-FFF2-40B4-BE49-F238E27FC236}">
                <a16:creationId xmlns:a16="http://schemas.microsoft.com/office/drawing/2014/main" xmlns="" id="{4626D483-2F4C-9149-AE75-A1DB204AF180}"/>
              </a:ext>
            </a:extLst>
          </p:cNvPr>
          <p:cNvSpPr/>
          <p:nvPr/>
        </p:nvSpPr>
        <p:spPr>
          <a:xfrm>
            <a:off x="6128432" y="1562714"/>
            <a:ext cx="1601442" cy="15401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xmlns="" id="{5CC52548-81E9-E848-ACC2-147DFAA24991}"/>
              </a:ext>
            </a:extLst>
          </p:cNvPr>
          <p:cNvSpPr/>
          <p:nvPr/>
        </p:nvSpPr>
        <p:spPr>
          <a:xfrm>
            <a:off x="8800737" y="1562714"/>
            <a:ext cx="1601442" cy="154011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Oval 44">
            <a:extLst>
              <a:ext uri="{FF2B5EF4-FFF2-40B4-BE49-F238E27FC236}">
                <a16:creationId xmlns:a16="http://schemas.microsoft.com/office/drawing/2014/main" xmlns="" id="{615F96DE-6B77-E34D-972D-58623A9BC87D}"/>
              </a:ext>
            </a:extLst>
          </p:cNvPr>
          <p:cNvSpPr/>
          <p:nvPr/>
        </p:nvSpPr>
        <p:spPr>
          <a:xfrm>
            <a:off x="2217510" y="4860564"/>
            <a:ext cx="1335828" cy="1284670"/>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xmlns="" id="{94673B41-433E-E44D-900C-5050C967F29E}"/>
              </a:ext>
            </a:extLst>
          </p:cNvPr>
          <p:cNvSpPr/>
          <p:nvPr/>
        </p:nvSpPr>
        <p:spPr>
          <a:xfrm>
            <a:off x="4760117" y="4868963"/>
            <a:ext cx="1335828" cy="1284670"/>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a:extLst>
              <a:ext uri="{FF2B5EF4-FFF2-40B4-BE49-F238E27FC236}">
                <a16:creationId xmlns:a16="http://schemas.microsoft.com/office/drawing/2014/main" xmlns="" id="{64773E4C-32A9-DB4E-BCDC-F968258A12B8}"/>
              </a:ext>
            </a:extLst>
          </p:cNvPr>
          <p:cNvSpPr/>
          <p:nvPr/>
        </p:nvSpPr>
        <p:spPr>
          <a:xfrm>
            <a:off x="7405867" y="4868963"/>
            <a:ext cx="1335828" cy="1284670"/>
          </a:xfrm>
          <a:prstGeom prst="ellipse">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xmlns="" id="{FF264980-2C35-3447-8873-1AA9114E2FDB}"/>
              </a:ext>
            </a:extLst>
          </p:cNvPr>
          <p:cNvSpPr/>
          <p:nvPr/>
        </p:nvSpPr>
        <p:spPr>
          <a:xfrm>
            <a:off x="10213355" y="4868963"/>
            <a:ext cx="1335828" cy="1284670"/>
          </a:xfrm>
          <a:prstGeom prst="ellipse">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 Placeholder 17">
            <a:extLst>
              <a:ext uri="{FF2B5EF4-FFF2-40B4-BE49-F238E27FC236}">
                <a16:creationId xmlns:a16="http://schemas.microsoft.com/office/drawing/2014/main" xmlns="" id="{6ADBD416-235E-8042-9F21-FF4E75B4608C}"/>
              </a:ext>
            </a:extLst>
          </p:cNvPr>
          <p:cNvSpPr>
            <a:spLocks noGrp="1"/>
          </p:cNvSpPr>
          <p:nvPr userDrawn="1">
            <p:ph type="body" sz="quarter" idx="34" hasCustomPrompt="1"/>
          </p:nvPr>
        </p:nvSpPr>
        <p:spPr>
          <a:xfrm>
            <a:off x="1285664" y="1938055"/>
            <a:ext cx="1055698" cy="1073020"/>
          </a:xfrm>
        </p:spPr>
        <p:txBody>
          <a:bodyPr/>
          <a:lstStyle>
            <a:lvl1pPr algn="ctr">
              <a:buNone/>
              <a:defRPr sz="4800" b="1" i="0" spc="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1</a:t>
            </a:r>
            <a:endParaRPr lang="en-US"/>
          </a:p>
        </p:txBody>
      </p:sp>
      <p:sp>
        <p:nvSpPr>
          <p:cNvPr id="63" name="Text Placeholder 17">
            <a:extLst>
              <a:ext uri="{FF2B5EF4-FFF2-40B4-BE49-F238E27FC236}">
                <a16:creationId xmlns:a16="http://schemas.microsoft.com/office/drawing/2014/main" xmlns="" id="{2BBAC9AE-474F-0D44-9EBA-0537E6983137}"/>
              </a:ext>
            </a:extLst>
          </p:cNvPr>
          <p:cNvSpPr>
            <a:spLocks noGrp="1"/>
          </p:cNvSpPr>
          <p:nvPr userDrawn="1">
            <p:ph type="body" sz="quarter" idx="35" hasCustomPrompt="1"/>
          </p:nvPr>
        </p:nvSpPr>
        <p:spPr>
          <a:xfrm>
            <a:off x="3781384" y="1940651"/>
            <a:ext cx="1055698" cy="1073020"/>
          </a:xfrm>
        </p:spPr>
        <p:txBody>
          <a:bodyPr/>
          <a:lstStyle>
            <a:lvl1pPr algn="ctr">
              <a:buNone/>
              <a:defRPr sz="4800" b="1" i="0" spc="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a:t>
            </a:r>
            <a:endParaRPr lang="en-US"/>
          </a:p>
        </p:txBody>
      </p:sp>
      <p:sp>
        <p:nvSpPr>
          <p:cNvPr id="64" name="Text Placeholder 17">
            <a:extLst>
              <a:ext uri="{FF2B5EF4-FFF2-40B4-BE49-F238E27FC236}">
                <a16:creationId xmlns:a16="http://schemas.microsoft.com/office/drawing/2014/main" xmlns="" id="{BF9CAB18-1D38-D644-A81F-70E5466D0389}"/>
              </a:ext>
            </a:extLst>
          </p:cNvPr>
          <p:cNvSpPr>
            <a:spLocks noGrp="1"/>
          </p:cNvSpPr>
          <p:nvPr userDrawn="1">
            <p:ph type="body" sz="quarter" idx="36" hasCustomPrompt="1"/>
          </p:nvPr>
        </p:nvSpPr>
        <p:spPr>
          <a:xfrm>
            <a:off x="6404021" y="1954009"/>
            <a:ext cx="1055698" cy="1073020"/>
          </a:xfrm>
        </p:spPr>
        <p:txBody>
          <a:bodyPr/>
          <a:lstStyle>
            <a:lvl1pPr algn="ctr">
              <a:buNone/>
              <a:defRPr sz="4800" b="1" i="0" spc="0">
                <a:solidFill>
                  <a:srgbClr val="28AF95"/>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3</a:t>
            </a:r>
            <a:endParaRPr lang="en-US"/>
          </a:p>
        </p:txBody>
      </p:sp>
      <p:sp>
        <p:nvSpPr>
          <p:cNvPr id="65" name="Text Placeholder 17">
            <a:extLst>
              <a:ext uri="{FF2B5EF4-FFF2-40B4-BE49-F238E27FC236}">
                <a16:creationId xmlns:a16="http://schemas.microsoft.com/office/drawing/2014/main" xmlns="" id="{A8A502A8-834D-C94A-9859-BACB55444207}"/>
              </a:ext>
            </a:extLst>
          </p:cNvPr>
          <p:cNvSpPr>
            <a:spLocks noGrp="1"/>
          </p:cNvSpPr>
          <p:nvPr userDrawn="1">
            <p:ph type="body" sz="quarter" idx="37" hasCustomPrompt="1"/>
          </p:nvPr>
        </p:nvSpPr>
        <p:spPr>
          <a:xfrm>
            <a:off x="9073609" y="2002703"/>
            <a:ext cx="1055698" cy="1073020"/>
          </a:xfrm>
        </p:spPr>
        <p:txBody>
          <a:bodyPr/>
          <a:lstStyle>
            <a:lvl1pPr algn="ctr">
              <a:buNone/>
              <a:defRPr sz="4800" b="1" i="0" spc="0">
                <a:solidFill>
                  <a:srgbClr val="8CBF4B"/>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4</a:t>
            </a:r>
            <a:endParaRPr lang="en-US"/>
          </a:p>
        </p:txBody>
      </p:sp>
      <p:sp>
        <p:nvSpPr>
          <p:cNvPr id="70" name="Text Placeholder 17">
            <a:extLst>
              <a:ext uri="{FF2B5EF4-FFF2-40B4-BE49-F238E27FC236}">
                <a16:creationId xmlns:a16="http://schemas.microsoft.com/office/drawing/2014/main" xmlns="" id="{084B4BE7-DD1C-1743-85E4-D3ED17FE67F2}"/>
              </a:ext>
            </a:extLst>
          </p:cNvPr>
          <p:cNvSpPr>
            <a:spLocks noGrp="1"/>
          </p:cNvSpPr>
          <p:nvPr userDrawn="1">
            <p:ph type="body" sz="quarter" idx="21" hasCustomPrompt="1"/>
          </p:nvPr>
        </p:nvSpPr>
        <p:spPr>
          <a:xfrm>
            <a:off x="402413" y="28157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71" name="Text Placeholder 17">
            <a:extLst>
              <a:ext uri="{FF2B5EF4-FFF2-40B4-BE49-F238E27FC236}">
                <a16:creationId xmlns:a16="http://schemas.microsoft.com/office/drawing/2014/main" xmlns="" id="{5E862C59-ABDF-FB45-866F-C33FB45F9EE7}"/>
              </a:ext>
            </a:extLst>
          </p:cNvPr>
          <p:cNvSpPr>
            <a:spLocks noGrp="1"/>
          </p:cNvSpPr>
          <p:nvPr userDrawn="1">
            <p:ph type="body" sz="quarter" idx="38" hasCustomPrompt="1"/>
          </p:nvPr>
        </p:nvSpPr>
        <p:spPr>
          <a:xfrm>
            <a:off x="3326353" y="284041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72" name="Text Placeholder 17">
            <a:extLst>
              <a:ext uri="{FF2B5EF4-FFF2-40B4-BE49-F238E27FC236}">
                <a16:creationId xmlns:a16="http://schemas.microsoft.com/office/drawing/2014/main" xmlns="" id="{16252092-110B-DF41-BAA1-24D8CA1DA645}"/>
              </a:ext>
            </a:extLst>
          </p:cNvPr>
          <p:cNvSpPr>
            <a:spLocks noGrp="1"/>
          </p:cNvSpPr>
          <p:nvPr userDrawn="1">
            <p:ph type="body" sz="quarter" idx="39" hasCustomPrompt="1"/>
          </p:nvPr>
        </p:nvSpPr>
        <p:spPr>
          <a:xfrm>
            <a:off x="5581611" y="2844885"/>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73" name="Text Placeholder 17">
            <a:extLst>
              <a:ext uri="{FF2B5EF4-FFF2-40B4-BE49-F238E27FC236}">
                <a16:creationId xmlns:a16="http://schemas.microsoft.com/office/drawing/2014/main" xmlns="" id="{6BE3560E-17BA-CF47-9892-C7DA0E586994}"/>
              </a:ext>
            </a:extLst>
          </p:cNvPr>
          <p:cNvSpPr>
            <a:spLocks noGrp="1"/>
          </p:cNvSpPr>
          <p:nvPr userDrawn="1">
            <p:ph type="body" sz="quarter" idx="40" hasCustomPrompt="1"/>
          </p:nvPr>
        </p:nvSpPr>
        <p:spPr>
          <a:xfrm>
            <a:off x="8289917" y="2826087"/>
            <a:ext cx="3178450" cy="1755384"/>
          </a:xfrm>
        </p:spPr>
        <p:txBody>
          <a:bodyPr/>
          <a:lstStyle>
            <a:lvl1pPr algn="ctr">
              <a:buNone/>
              <a:defRPr sz="1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50" name="TextBox 49">
            <a:extLst>
              <a:ext uri="{FF2B5EF4-FFF2-40B4-BE49-F238E27FC236}">
                <a16:creationId xmlns:a16="http://schemas.microsoft.com/office/drawing/2014/main" xmlns="" id="{29D474F6-150F-834A-BB32-3AF67DA1998E}"/>
              </a:ext>
            </a:extLst>
          </p:cNvPr>
          <p:cNvSpPr txBox="1"/>
          <p:nvPr userDrawn="1"/>
        </p:nvSpPr>
        <p:spPr>
          <a:xfrm>
            <a:off x="363851" y="6491628"/>
            <a:ext cx="11425605" cy="261610"/>
          </a:xfrm>
          <a:prstGeom prst="rect">
            <a:avLst/>
          </a:prstGeom>
          <a:noFill/>
        </p:spPr>
        <p:txBody>
          <a:bodyPr wrap="square" rtlCol="0">
            <a:spAutoFit/>
          </a:bodyPr>
          <a:lstStyle/>
          <a:p>
            <a:pPr algn="r"/>
            <a:r>
              <a:rPr lang="en-US" sz="1100" kern="1600" spc="300" baseline="0">
                <a:solidFill>
                  <a:srgbClr val="0C6A7F"/>
                </a:solidFill>
                <a:latin typeface="+mj-lt"/>
                <a:ea typeface="Lato Medium" panose="020F0502020204030203" pitchFamily="34" charset="0"/>
                <a:cs typeface="Calibri" panose="020F0502020204030204" pitchFamily="34" charset="0"/>
              </a:rPr>
              <a:t>Inclusion Through Mediation</a:t>
            </a:r>
          </a:p>
        </p:txBody>
      </p:sp>
      <p:sp>
        <p:nvSpPr>
          <p:cNvPr id="51" name="Rectangle 50">
            <a:extLst>
              <a:ext uri="{FF2B5EF4-FFF2-40B4-BE49-F238E27FC236}">
                <a16:creationId xmlns:a16="http://schemas.microsoft.com/office/drawing/2014/main" xmlns="" id="{D060F3F6-4C3F-3C4B-932F-B7BD7FBD92A7}"/>
              </a:ext>
            </a:extLst>
          </p:cNvPr>
          <p:cNvSpPr/>
          <p:nvPr userDrawn="1"/>
        </p:nvSpPr>
        <p:spPr>
          <a:xfrm rot="16200000" flipV="1">
            <a:off x="11591456" y="6622960"/>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20673892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ext Slide - Purpl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A6377D"/>
                </a:solidFill>
                <a:latin typeface="+mn-lt"/>
              </a:defRPr>
            </a:lvl1pPr>
          </a:lstStyle>
          <a:p>
            <a:pPr lvl="0"/>
            <a:r>
              <a:rPr lang="en-US"/>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6619996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ext Slide - with solid header - Purpl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a:t>Main Body Text</a:t>
            </a:r>
          </a:p>
        </p:txBody>
      </p:sp>
    </p:spTree>
    <p:extLst>
      <p:ext uri="{BB962C8B-B14F-4D97-AF65-F5344CB8AC3E}">
        <p14:creationId xmlns:p14="http://schemas.microsoft.com/office/powerpoint/2010/main" val="226479584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Our Journey 1">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xmlns="" id="{4C620474-398A-C642-97C5-6FFB0DF43052}"/>
              </a:ext>
            </a:extLst>
          </p:cNvPr>
          <p:cNvCxnSpPr>
            <a:cxnSpLocks/>
          </p:cNvCxnSpPr>
          <p:nvPr/>
        </p:nvCxnSpPr>
        <p:spPr>
          <a:xfrm>
            <a:off x="2718910" y="3448776"/>
            <a:ext cx="9471503"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11" name="Oval 10">
            <a:extLst>
              <a:ext uri="{FF2B5EF4-FFF2-40B4-BE49-F238E27FC236}">
                <a16:creationId xmlns:a16="http://schemas.microsoft.com/office/drawing/2014/main" xmlns="" id="{B6E4A766-FED1-894B-A889-823A4FF75411}"/>
              </a:ext>
            </a:extLst>
          </p:cNvPr>
          <p:cNvSpPr/>
          <p:nvPr/>
        </p:nvSpPr>
        <p:spPr>
          <a:xfrm>
            <a:off x="2102383" y="2832249"/>
            <a:ext cx="1233055" cy="1233055"/>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Oval 11">
            <a:extLst>
              <a:ext uri="{FF2B5EF4-FFF2-40B4-BE49-F238E27FC236}">
                <a16:creationId xmlns:a16="http://schemas.microsoft.com/office/drawing/2014/main" xmlns="" id="{C08C6878-4402-894E-8E64-73E151411DC6}"/>
              </a:ext>
            </a:extLst>
          </p:cNvPr>
          <p:cNvSpPr/>
          <p:nvPr/>
        </p:nvSpPr>
        <p:spPr>
          <a:xfrm>
            <a:off x="4886399"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 name="Oval 12">
            <a:extLst>
              <a:ext uri="{FF2B5EF4-FFF2-40B4-BE49-F238E27FC236}">
                <a16:creationId xmlns:a16="http://schemas.microsoft.com/office/drawing/2014/main" xmlns="" id="{BBB83E75-E0C9-714E-9E45-509D3F33090F}"/>
              </a:ext>
            </a:extLst>
          </p:cNvPr>
          <p:cNvSpPr/>
          <p:nvPr/>
        </p:nvSpPr>
        <p:spPr>
          <a:xfrm>
            <a:off x="7753381" y="3342794"/>
            <a:ext cx="172412" cy="172412"/>
          </a:xfrm>
          <a:prstGeom prst="ellipse">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7" name="Rectangle 26">
            <a:extLst>
              <a:ext uri="{FF2B5EF4-FFF2-40B4-BE49-F238E27FC236}">
                <a16:creationId xmlns:a16="http://schemas.microsoft.com/office/drawing/2014/main" xmlns="" id="{526AA091-4676-F84E-93FF-824FF1A4B10B}"/>
              </a:ext>
            </a:extLst>
          </p:cNvPr>
          <p:cNvSpPr/>
          <p:nvPr userDrawn="1"/>
        </p:nvSpPr>
        <p:spPr>
          <a:xfrm>
            <a:off x="548344" y="1141653"/>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8" name="Text Placeholder 23">
            <a:extLst>
              <a:ext uri="{FF2B5EF4-FFF2-40B4-BE49-F238E27FC236}">
                <a16:creationId xmlns:a16="http://schemas.microsoft.com/office/drawing/2014/main" xmlns="" id="{E74BB04E-437D-4E46-9A57-B72EEF075E66}"/>
              </a:ext>
            </a:extLst>
          </p:cNvPr>
          <p:cNvSpPr>
            <a:spLocks noGrp="1"/>
          </p:cNvSpPr>
          <p:nvPr userDrawn="1">
            <p:ph type="body" sz="quarter" idx="16" hasCustomPrompt="1"/>
          </p:nvPr>
        </p:nvSpPr>
        <p:spPr>
          <a:xfrm>
            <a:off x="464195" y="444299"/>
            <a:ext cx="5113283" cy="582221"/>
          </a:xfrm>
        </p:spPr>
        <p:txBody>
          <a:bodyPr>
            <a:normAutofit/>
          </a:bodyPr>
          <a:lstStyle>
            <a:lvl1pPr marL="0" indent="0" algn="l">
              <a:buNone/>
              <a:defRPr sz="3600" b="0" i="0">
                <a:solidFill>
                  <a:srgbClr val="0C6A7F"/>
                </a:solidFill>
                <a:latin typeface="+mn-lt"/>
              </a:defRPr>
            </a:lvl1pPr>
          </a:lstStyle>
          <a:p>
            <a:pPr lvl="0"/>
            <a:r>
              <a:rPr lang="en-US"/>
              <a:t>Our Journey</a:t>
            </a:r>
          </a:p>
        </p:txBody>
      </p:sp>
      <p:sp>
        <p:nvSpPr>
          <p:cNvPr id="31" name="Text Placeholder 17">
            <a:extLst>
              <a:ext uri="{FF2B5EF4-FFF2-40B4-BE49-F238E27FC236}">
                <a16:creationId xmlns:a16="http://schemas.microsoft.com/office/drawing/2014/main" xmlns="" id="{CCD767BA-B79C-2543-AA9A-86E634722F0F}"/>
              </a:ext>
            </a:extLst>
          </p:cNvPr>
          <p:cNvSpPr>
            <a:spLocks noGrp="1"/>
          </p:cNvSpPr>
          <p:nvPr userDrawn="1">
            <p:ph type="body" sz="quarter" idx="19" hasCustomPrompt="1"/>
          </p:nvPr>
        </p:nvSpPr>
        <p:spPr>
          <a:xfrm>
            <a:off x="3702459"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32" name="Text Placeholder 17">
            <a:extLst>
              <a:ext uri="{FF2B5EF4-FFF2-40B4-BE49-F238E27FC236}">
                <a16:creationId xmlns:a16="http://schemas.microsoft.com/office/drawing/2014/main" xmlns="" id="{3BC6FB8B-D15D-3340-8F2D-D5BC2FD4D66F}"/>
              </a:ext>
            </a:extLst>
          </p:cNvPr>
          <p:cNvSpPr>
            <a:spLocks noGrp="1"/>
          </p:cNvSpPr>
          <p:nvPr userDrawn="1">
            <p:ph type="body" sz="quarter" idx="20" hasCustomPrompt="1"/>
          </p:nvPr>
        </p:nvSpPr>
        <p:spPr>
          <a:xfrm>
            <a:off x="6691620" y="1649545"/>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33" name="Text Placeholder 17">
            <a:extLst>
              <a:ext uri="{FF2B5EF4-FFF2-40B4-BE49-F238E27FC236}">
                <a16:creationId xmlns:a16="http://schemas.microsoft.com/office/drawing/2014/main" xmlns="" id="{19348E07-20A7-F740-8715-43EB023172A2}"/>
              </a:ext>
            </a:extLst>
          </p:cNvPr>
          <p:cNvSpPr>
            <a:spLocks noGrp="1"/>
          </p:cNvSpPr>
          <p:nvPr userDrawn="1">
            <p:ph type="body" sz="quarter" idx="21" hasCustomPrompt="1"/>
          </p:nvPr>
        </p:nvSpPr>
        <p:spPr>
          <a:xfrm>
            <a:off x="2102383" y="3228214"/>
            <a:ext cx="1233055" cy="441123"/>
          </a:xfrm>
        </p:spPr>
        <p:txBody>
          <a:bodyPr anchor="ct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START</a:t>
            </a:r>
            <a:endParaRPr lang="en-US"/>
          </a:p>
        </p:txBody>
      </p:sp>
      <p:sp>
        <p:nvSpPr>
          <p:cNvPr id="36" name="Text Placeholder 17">
            <a:extLst>
              <a:ext uri="{FF2B5EF4-FFF2-40B4-BE49-F238E27FC236}">
                <a16:creationId xmlns:a16="http://schemas.microsoft.com/office/drawing/2014/main" xmlns="" id="{BD72605F-29B1-4242-93F3-3F37AA42DC99}"/>
              </a:ext>
            </a:extLst>
          </p:cNvPr>
          <p:cNvSpPr>
            <a:spLocks noGrp="1"/>
          </p:cNvSpPr>
          <p:nvPr>
            <p:ph type="body" sz="quarter" idx="22" hasCustomPrompt="1"/>
          </p:nvPr>
        </p:nvSpPr>
        <p:spPr>
          <a:xfrm>
            <a:off x="3702459" y="2823339"/>
            <a:ext cx="2506226" cy="335052"/>
          </a:xfrm>
        </p:spPr>
        <p:txBody>
          <a:bodyPr/>
          <a:lstStyle>
            <a:lvl1pPr algn="ctr">
              <a:buNone/>
              <a:defRPr sz="2000" b="0" i="0" spc="300">
                <a:solidFill>
                  <a:srgbClr val="1188A3"/>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2016</a:t>
            </a:r>
            <a:endParaRPr lang="en-US"/>
          </a:p>
        </p:txBody>
      </p:sp>
      <p:sp>
        <p:nvSpPr>
          <p:cNvPr id="37" name="Text Placeholder 17">
            <a:extLst>
              <a:ext uri="{FF2B5EF4-FFF2-40B4-BE49-F238E27FC236}">
                <a16:creationId xmlns:a16="http://schemas.microsoft.com/office/drawing/2014/main" xmlns="" id="{A04A4060-643D-BB44-93F7-B288E252205D}"/>
              </a:ext>
            </a:extLst>
          </p:cNvPr>
          <p:cNvSpPr>
            <a:spLocks noGrp="1"/>
          </p:cNvSpPr>
          <p:nvPr>
            <p:ph type="body" sz="quarter" idx="23" hasCustomPrompt="1"/>
          </p:nvPr>
        </p:nvSpPr>
        <p:spPr>
          <a:xfrm>
            <a:off x="6691620" y="3803432"/>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2017</a:t>
            </a:r>
            <a:endParaRPr lang="en-US"/>
          </a:p>
        </p:txBody>
      </p:sp>
      <p:sp>
        <p:nvSpPr>
          <p:cNvPr id="18" name="TextBox 17">
            <a:extLst>
              <a:ext uri="{FF2B5EF4-FFF2-40B4-BE49-F238E27FC236}">
                <a16:creationId xmlns:a16="http://schemas.microsoft.com/office/drawing/2014/main" xmlns="" id="{FD08B2CC-4979-4848-AA8C-0A1B4B69F8C6}"/>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0" name="Rectangle 19">
            <a:extLst>
              <a:ext uri="{FF2B5EF4-FFF2-40B4-BE49-F238E27FC236}">
                <a16:creationId xmlns:a16="http://schemas.microsoft.com/office/drawing/2014/main" xmlns="" id="{853A056D-7DA8-CA43-BD26-DAFD3209780A}"/>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5" name="Oval 14">
            <a:extLst>
              <a:ext uri="{FF2B5EF4-FFF2-40B4-BE49-F238E27FC236}">
                <a16:creationId xmlns:a16="http://schemas.microsoft.com/office/drawing/2014/main" xmlns="" id="{B2D21A01-C38C-AD72-CF8F-09BE789B50D4}"/>
              </a:ext>
            </a:extLst>
          </p:cNvPr>
          <p:cNvSpPr/>
          <p:nvPr userDrawn="1"/>
        </p:nvSpPr>
        <p:spPr>
          <a:xfrm>
            <a:off x="10584834" y="3362570"/>
            <a:ext cx="172412" cy="172412"/>
          </a:xfrm>
          <a:prstGeom prst="ellipse">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Text Placeholder 17">
            <a:extLst>
              <a:ext uri="{FF2B5EF4-FFF2-40B4-BE49-F238E27FC236}">
                <a16:creationId xmlns:a16="http://schemas.microsoft.com/office/drawing/2014/main" xmlns="" id="{83B090D8-57DE-2AF5-EC6E-A9321D4D3FFF}"/>
              </a:ext>
            </a:extLst>
          </p:cNvPr>
          <p:cNvSpPr>
            <a:spLocks noGrp="1"/>
          </p:cNvSpPr>
          <p:nvPr>
            <p:ph type="body" sz="quarter" idx="24" hasCustomPrompt="1"/>
          </p:nvPr>
        </p:nvSpPr>
        <p:spPr>
          <a:xfrm>
            <a:off x="9504133" y="2801006"/>
            <a:ext cx="2506226" cy="335052"/>
          </a:xfrm>
        </p:spPr>
        <p:txBody>
          <a:bodyPr/>
          <a:lstStyle>
            <a:lvl1pPr algn="ctr">
              <a:buNone/>
              <a:defRPr sz="2000" b="0" i="0" spc="300">
                <a:solidFill>
                  <a:srgbClr val="1BA19A"/>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2017</a:t>
            </a:r>
            <a:endParaRPr lang="en-US"/>
          </a:p>
        </p:txBody>
      </p:sp>
      <p:sp>
        <p:nvSpPr>
          <p:cNvPr id="17" name="Text Placeholder 17">
            <a:extLst>
              <a:ext uri="{FF2B5EF4-FFF2-40B4-BE49-F238E27FC236}">
                <a16:creationId xmlns:a16="http://schemas.microsoft.com/office/drawing/2014/main" xmlns="" id="{342A65ED-3B62-61D9-F545-D310090F77DB}"/>
              </a:ext>
            </a:extLst>
          </p:cNvPr>
          <p:cNvSpPr>
            <a:spLocks noGrp="1"/>
          </p:cNvSpPr>
          <p:nvPr>
            <p:ph type="body" sz="quarter" idx="25" hasCustomPrompt="1"/>
          </p:nvPr>
        </p:nvSpPr>
        <p:spPr>
          <a:xfrm>
            <a:off x="9504133" y="4220738"/>
            <a:ext cx="2506226" cy="1237497"/>
          </a:xfrm>
        </p:spPr>
        <p:txBody>
          <a:bodyPr/>
          <a:lstStyle>
            <a:lvl1pPr algn="ctr">
              <a:buNone/>
              <a:defRPr sz="16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Tree>
    <p:extLst>
      <p:ext uri="{BB962C8B-B14F-4D97-AF65-F5344CB8AC3E}">
        <p14:creationId xmlns:p14="http://schemas.microsoft.com/office/powerpoint/2010/main" val="106809365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Calendar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F295640-5B5F-6E47-808F-2F2FB8B377B6}"/>
              </a:ext>
            </a:extLst>
          </p:cNvPr>
          <p:cNvGrpSpPr/>
          <p:nvPr userDrawn="1"/>
        </p:nvGrpSpPr>
        <p:grpSpPr>
          <a:xfrm>
            <a:off x="13492" y="1875084"/>
            <a:ext cx="12165015" cy="3041254"/>
            <a:chOff x="0" y="4738255"/>
            <a:chExt cx="21169744" cy="5292436"/>
          </a:xfrm>
        </p:grpSpPr>
        <p:sp>
          <p:nvSpPr>
            <p:cNvPr id="3" name="Rectangle 2">
              <a:extLst>
                <a:ext uri="{FF2B5EF4-FFF2-40B4-BE49-F238E27FC236}">
                  <a16:creationId xmlns:a16="http://schemas.microsoft.com/office/drawing/2014/main" xmlns="" id="{2C287D99-39F7-274E-881D-B1205E86882D}"/>
                </a:ext>
              </a:extLst>
            </p:cNvPr>
            <p:cNvSpPr/>
            <p:nvPr/>
          </p:nvSpPr>
          <p:spPr>
            <a:xfrm>
              <a:off x="0" y="4738255"/>
              <a:ext cx="5292436" cy="5292436"/>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xmlns="" id="{A7255414-C2BD-294E-A843-C1E85CBB702D}"/>
                </a:ext>
              </a:extLst>
            </p:cNvPr>
            <p:cNvSpPr/>
            <p:nvPr/>
          </p:nvSpPr>
          <p:spPr>
            <a:xfrm>
              <a:off x="5292436" y="4738255"/>
              <a:ext cx="5292436" cy="5292436"/>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xmlns="" id="{C2AF4D0D-CD86-1943-BD02-89B10E71AB04}"/>
                </a:ext>
              </a:extLst>
            </p:cNvPr>
            <p:cNvSpPr/>
            <p:nvPr/>
          </p:nvSpPr>
          <p:spPr>
            <a:xfrm>
              <a:off x="10584872" y="4738255"/>
              <a:ext cx="5292436" cy="5292436"/>
            </a:xfrm>
            <a:prstGeom prst="rect">
              <a:avLst/>
            </a:prstGeom>
            <a:solidFill>
              <a:srgbClr val="1BA1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xmlns="" id="{AB3D836D-4100-D44A-83B0-51B97203CAA2}"/>
                </a:ext>
              </a:extLst>
            </p:cNvPr>
            <p:cNvSpPr/>
            <p:nvPr/>
          </p:nvSpPr>
          <p:spPr>
            <a:xfrm>
              <a:off x="15877308" y="4738255"/>
              <a:ext cx="5292436" cy="5292436"/>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xmlns="" id="{34D2F298-F143-9740-AAB0-DC67FBF5DC8C}"/>
              </a:ext>
            </a:extLst>
          </p:cNvPr>
          <p:cNvSpPr/>
          <p:nvPr userDrawn="1"/>
        </p:nvSpPr>
        <p:spPr>
          <a:xfrm rot="16200000" flipV="1">
            <a:off x="5961489" y="6719111"/>
            <a:ext cx="25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35" name="Text Placeholder 17">
            <a:extLst>
              <a:ext uri="{FF2B5EF4-FFF2-40B4-BE49-F238E27FC236}">
                <a16:creationId xmlns:a16="http://schemas.microsoft.com/office/drawing/2014/main" xmlns="" id="{40B2C6C4-135F-5946-B876-EA9B72EF097A}"/>
              </a:ext>
            </a:extLst>
          </p:cNvPr>
          <p:cNvSpPr>
            <a:spLocks noGrp="1"/>
          </p:cNvSpPr>
          <p:nvPr>
            <p:ph type="body" sz="quarter" idx="18" hasCustomPrompt="1"/>
          </p:nvPr>
        </p:nvSpPr>
        <p:spPr>
          <a:xfrm>
            <a:off x="3054743" y="2963737"/>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February</a:t>
            </a:r>
            <a:endParaRPr lang="en-US"/>
          </a:p>
        </p:txBody>
      </p:sp>
      <p:sp>
        <p:nvSpPr>
          <p:cNvPr id="36" name="Text Placeholder 23">
            <a:extLst>
              <a:ext uri="{FF2B5EF4-FFF2-40B4-BE49-F238E27FC236}">
                <a16:creationId xmlns:a16="http://schemas.microsoft.com/office/drawing/2014/main" xmlns="" id="{BDA90A0E-F434-DE4E-802E-4F8D96708411}"/>
              </a:ext>
            </a:extLst>
          </p:cNvPr>
          <p:cNvSpPr>
            <a:spLocks noGrp="1"/>
          </p:cNvSpPr>
          <p:nvPr>
            <p:ph type="body" sz="quarter" idx="16" hasCustomPrompt="1"/>
          </p:nvPr>
        </p:nvSpPr>
        <p:spPr>
          <a:xfrm>
            <a:off x="3059026" y="2332384"/>
            <a:ext cx="3049353" cy="582221"/>
          </a:xfrm>
        </p:spPr>
        <p:txBody>
          <a:bodyPr>
            <a:normAutofit/>
          </a:bodyPr>
          <a:lstStyle>
            <a:lvl1pPr marL="0" indent="0" algn="ctr">
              <a:buNone/>
              <a:defRPr sz="4000" b="1" i="0">
                <a:solidFill>
                  <a:schemeClr val="bg1"/>
                </a:solidFill>
                <a:latin typeface="+mn-lt"/>
              </a:defRPr>
            </a:lvl1pPr>
          </a:lstStyle>
          <a:p>
            <a:pPr lvl="0"/>
            <a:r>
              <a:rPr lang="en-US"/>
              <a:t>4</a:t>
            </a:r>
          </a:p>
        </p:txBody>
      </p:sp>
      <p:sp>
        <p:nvSpPr>
          <p:cNvPr id="37" name="Text Placeholder 17">
            <a:extLst>
              <a:ext uri="{FF2B5EF4-FFF2-40B4-BE49-F238E27FC236}">
                <a16:creationId xmlns:a16="http://schemas.microsoft.com/office/drawing/2014/main" xmlns="" id="{E4E3947D-3C0D-864E-A378-E86B96AB3AB7}"/>
              </a:ext>
            </a:extLst>
          </p:cNvPr>
          <p:cNvSpPr>
            <a:spLocks noGrp="1"/>
          </p:cNvSpPr>
          <p:nvPr>
            <p:ph type="body" sz="quarter" idx="19" hasCustomPrompt="1"/>
          </p:nvPr>
        </p:nvSpPr>
        <p:spPr>
          <a:xfrm>
            <a:off x="3069574" y="3694013"/>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38" name="Text Placeholder 17">
            <a:extLst>
              <a:ext uri="{FF2B5EF4-FFF2-40B4-BE49-F238E27FC236}">
                <a16:creationId xmlns:a16="http://schemas.microsoft.com/office/drawing/2014/main" xmlns="" id="{7A61D601-8E58-BD42-BBBF-581E5B432135}"/>
              </a:ext>
            </a:extLst>
          </p:cNvPr>
          <p:cNvSpPr>
            <a:spLocks noGrp="1"/>
          </p:cNvSpPr>
          <p:nvPr>
            <p:ph type="body" sz="quarter" idx="20" hasCustomPrompt="1"/>
          </p:nvPr>
        </p:nvSpPr>
        <p:spPr>
          <a:xfrm>
            <a:off x="-979" y="2966833"/>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January</a:t>
            </a:r>
            <a:endParaRPr lang="en-US"/>
          </a:p>
        </p:txBody>
      </p:sp>
      <p:sp>
        <p:nvSpPr>
          <p:cNvPr id="39" name="Text Placeholder 23">
            <a:extLst>
              <a:ext uri="{FF2B5EF4-FFF2-40B4-BE49-F238E27FC236}">
                <a16:creationId xmlns:a16="http://schemas.microsoft.com/office/drawing/2014/main" xmlns="" id="{FBF15F1B-8908-F446-91BA-B6025A5D96A4}"/>
              </a:ext>
            </a:extLst>
          </p:cNvPr>
          <p:cNvSpPr>
            <a:spLocks noGrp="1"/>
          </p:cNvSpPr>
          <p:nvPr>
            <p:ph type="body" sz="quarter" idx="21" hasCustomPrompt="1"/>
          </p:nvPr>
        </p:nvSpPr>
        <p:spPr>
          <a:xfrm>
            <a:off x="3304" y="2335480"/>
            <a:ext cx="3049353" cy="582221"/>
          </a:xfrm>
        </p:spPr>
        <p:txBody>
          <a:bodyPr>
            <a:normAutofit/>
          </a:bodyPr>
          <a:lstStyle>
            <a:lvl1pPr marL="0" indent="0" algn="ctr">
              <a:buNone/>
              <a:defRPr sz="4000" b="1" i="0">
                <a:solidFill>
                  <a:schemeClr val="bg1"/>
                </a:solidFill>
                <a:latin typeface="+mn-lt"/>
              </a:defRPr>
            </a:lvl1pPr>
          </a:lstStyle>
          <a:p>
            <a:pPr lvl="0"/>
            <a:r>
              <a:rPr lang="en-US"/>
              <a:t>20</a:t>
            </a:r>
          </a:p>
        </p:txBody>
      </p:sp>
      <p:sp>
        <p:nvSpPr>
          <p:cNvPr id="40" name="Text Placeholder 17">
            <a:extLst>
              <a:ext uri="{FF2B5EF4-FFF2-40B4-BE49-F238E27FC236}">
                <a16:creationId xmlns:a16="http://schemas.microsoft.com/office/drawing/2014/main" xmlns="" id="{8DA24536-E652-E647-BC3C-200CC5578281}"/>
              </a:ext>
            </a:extLst>
          </p:cNvPr>
          <p:cNvSpPr>
            <a:spLocks noGrp="1"/>
          </p:cNvSpPr>
          <p:nvPr>
            <p:ph type="body" sz="quarter" idx="22" hasCustomPrompt="1"/>
          </p:nvPr>
        </p:nvSpPr>
        <p:spPr>
          <a:xfrm>
            <a:off x="13852" y="3697109"/>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41" name="Text Placeholder 17">
            <a:extLst>
              <a:ext uri="{FF2B5EF4-FFF2-40B4-BE49-F238E27FC236}">
                <a16:creationId xmlns:a16="http://schemas.microsoft.com/office/drawing/2014/main" xmlns="" id="{87F5E8E1-032A-ED43-93E9-DB20B4563FF8}"/>
              </a:ext>
            </a:extLst>
          </p:cNvPr>
          <p:cNvSpPr>
            <a:spLocks noGrp="1"/>
          </p:cNvSpPr>
          <p:nvPr>
            <p:ph type="body" sz="quarter" idx="23" hasCustomPrompt="1"/>
          </p:nvPr>
        </p:nvSpPr>
        <p:spPr>
          <a:xfrm>
            <a:off x="9124512" y="2950422"/>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April</a:t>
            </a:r>
            <a:endParaRPr lang="en-US"/>
          </a:p>
        </p:txBody>
      </p:sp>
      <p:sp>
        <p:nvSpPr>
          <p:cNvPr id="42" name="Text Placeholder 23">
            <a:extLst>
              <a:ext uri="{FF2B5EF4-FFF2-40B4-BE49-F238E27FC236}">
                <a16:creationId xmlns:a16="http://schemas.microsoft.com/office/drawing/2014/main" xmlns="" id="{76204B1D-FD93-534C-86DB-6D09C9545691}"/>
              </a:ext>
            </a:extLst>
          </p:cNvPr>
          <p:cNvSpPr>
            <a:spLocks noGrp="1"/>
          </p:cNvSpPr>
          <p:nvPr>
            <p:ph type="body" sz="quarter" idx="24" hasCustomPrompt="1"/>
          </p:nvPr>
        </p:nvSpPr>
        <p:spPr>
          <a:xfrm>
            <a:off x="9128795" y="2319069"/>
            <a:ext cx="3049353" cy="582221"/>
          </a:xfrm>
        </p:spPr>
        <p:txBody>
          <a:bodyPr>
            <a:normAutofit/>
          </a:bodyPr>
          <a:lstStyle>
            <a:lvl1pPr marL="0" indent="0" algn="ctr">
              <a:buNone/>
              <a:defRPr sz="4000" b="1" i="0">
                <a:solidFill>
                  <a:schemeClr val="bg1"/>
                </a:solidFill>
                <a:latin typeface="+mn-lt"/>
              </a:defRPr>
            </a:lvl1pPr>
          </a:lstStyle>
          <a:p>
            <a:pPr lvl="0"/>
            <a:r>
              <a:rPr lang="en-US"/>
              <a:t>2</a:t>
            </a:r>
          </a:p>
        </p:txBody>
      </p:sp>
      <p:sp>
        <p:nvSpPr>
          <p:cNvPr id="43" name="Text Placeholder 17">
            <a:extLst>
              <a:ext uri="{FF2B5EF4-FFF2-40B4-BE49-F238E27FC236}">
                <a16:creationId xmlns:a16="http://schemas.microsoft.com/office/drawing/2014/main" xmlns="" id="{F4D63AE9-5CEC-9F4B-96A5-3F0DB00BF3E5}"/>
              </a:ext>
            </a:extLst>
          </p:cNvPr>
          <p:cNvSpPr>
            <a:spLocks noGrp="1"/>
          </p:cNvSpPr>
          <p:nvPr>
            <p:ph type="body" sz="quarter" idx="25" hasCustomPrompt="1"/>
          </p:nvPr>
        </p:nvSpPr>
        <p:spPr>
          <a:xfrm>
            <a:off x="9139343" y="3680698"/>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44" name="Text Placeholder 17">
            <a:extLst>
              <a:ext uri="{FF2B5EF4-FFF2-40B4-BE49-F238E27FC236}">
                <a16:creationId xmlns:a16="http://schemas.microsoft.com/office/drawing/2014/main" xmlns="" id="{18449C84-980B-324B-B217-BB2EDFA5B227}"/>
              </a:ext>
            </a:extLst>
          </p:cNvPr>
          <p:cNvSpPr>
            <a:spLocks noGrp="1"/>
          </p:cNvSpPr>
          <p:nvPr>
            <p:ph type="body" sz="quarter" idx="26" hasCustomPrompt="1"/>
          </p:nvPr>
        </p:nvSpPr>
        <p:spPr>
          <a:xfrm>
            <a:off x="6068790" y="2953518"/>
            <a:ext cx="3024340" cy="442916"/>
          </a:xfrm>
        </p:spPr>
        <p:txBody>
          <a:bodyPr/>
          <a:lstStyle>
            <a:lvl1pPr algn="ctr">
              <a:buNone/>
              <a:defRPr sz="20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March</a:t>
            </a:r>
            <a:endParaRPr lang="en-US"/>
          </a:p>
        </p:txBody>
      </p:sp>
      <p:sp>
        <p:nvSpPr>
          <p:cNvPr id="45" name="Text Placeholder 23">
            <a:extLst>
              <a:ext uri="{FF2B5EF4-FFF2-40B4-BE49-F238E27FC236}">
                <a16:creationId xmlns:a16="http://schemas.microsoft.com/office/drawing/2014/main" xmlns="" id="{DB432D93-6FEA-AC42-83B9-779DFF3A77AA}"/>
              </a:ext>
            </a:extLst>
          </p:cNvPr>
          <p:cNvSpPr>
            <a:spLocks noGrp="1"/>
          </p:cNvSpPr>
          <p:nvPr>
            <p:ph type="body" sz="quarter" idx="27" hasCustomPrompt="1"/>
          </p:nvPr>
        </p:nvSpPr>
        <p:spPr>
          <a:xfrm>
            <a:off x="6073073" y="2322165"/>
            <a:ext cx="3049353" cy="582221"/>
          </a:xfrm>
        </p:spPr>
        <p:txBody>
          <a:bodyPr>
            <a:normAutofit/>
          </a:bodyPr>
          <a:lstStyle>
            <a:lvl1pPr marL="0" indent="0" algn="ctr">
              <a:buNone/>
              <a:defRPr sz="4000" b="1" i="0">
                <a:solidFill>
                  <a:schemeClr val="bg1"/>
                </a:solidFill>
                <a:latin typeface="+mn-lt"/>
              </a:defRPr>
            </a:lvl1pPr>
          </a:lstStyle>
          <a:p>
            <a:pPr lvl="0"/>
            <a:r>
              <a:rPr lang="en-US"/>
              <a:t>17</a:t>
            </a:r>
          </a:p>
        </p:txBody>
      </p:sp>
      <p:sp>
        <p:nvSpPr>
          <p:cNvPr id="46" name="Text Placeholder 17">
            <a:extLst>
              <a:ext uri="{FF2B5EF4-FFF2-40B4-BE49-F238E27FC236}">
                <a16:creationId xmlns:a16="http://schemas.microsoft.com/office/drawing/2014/main" xmlns="" id="{23980425-5596-AE4F-A5E0-1E8D36188DD0}"/>
              </a:ext>
            </a:extLst>
          </p:cNvPr>
          <p:cNvSpPr>
            <a:spLocks noGrp="1"/>
          </p:cNvSpPr>
          <p:nvPr>
            <p:ph type="body" sz="quarter" idx="28" hasCustomPrompt="1"/>
          </p:nvPr>
        </p:nvSpPr>
        <p:spPr>
          <a:xfrm>
            <a:off x="6083621" y="3683794"/>
            <a:ext cx="3024340" cy="442916"/>
          </a:xfrm>
        </p:spPr>
        <p:txBody>
          <a:bodyPr/>
          <a:lstStyle>
            <a:lvl1pPr algn="ctr">
              <a:buNone/>
              <a:defRPr sz="16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Click to type</a:t>
            </a:r>
            <a:endParaRPr lang="en-US"/>
          </a:p>
        </p:txBody>
      </p:sp>
      <p:sp>
        <p:nvSpPr>
          <p:cNvPr id="23" name="TextBox 22">
            <a:extLst>
              <a:ext uri="{FF2B5EF4-FFF2-40B4-BE49-F238E27FC236}">
                <a16:creationId xmlns:a16="http://schemas.microsoft.com/office/drawing/2014/main" xmlns="" id="{2F30AE37-8612-1542-9EF8-54C24BD4C33D}"/>
              </a:ext>
            </a:extLst>
          </p:cNvPr>
          <p:cNvSpPr txBox="1"/>
          <p:nvPr userDrawn="1"/>
        </p:nvSpPr>
        <p:spPr>
          <a:xfrm>
            <a:off x="10764" y="6234608"/>
            <a:ext cx="12167384" cy="261610"/>
          </a:xfrm>
          <a:prstGeom prst="rect">
            <a:avLst/>
          </a:prstGeom>
          <a:noFill/>
        </p:spPr>
        <p:txBody>
          <a:bodyPr wrap="square" rtlCol="0">
            <a:spAutoFit/>
          </a:bodyPr>
          <a:lstStyle/>
          <a:p>
            <a:pPr algn="ctr"/>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24" name="Rectangle 23">
            <a:extLst>
              <a:ext uri="{FF2B5EF4-FFF2-40B4-BE49-F238E27FC236}">
                <a16:creationId xmlns:a16="http://schemas.microsoft.com/office/drawing/2014/main" xmlns="" id="{12B53804-765C-C642-92ED-7E167F7FC3E2}"/>
              </a:ext>
            </a:extLst>
          </p:cNvPr>
          <p:cNvSpPr/>
          <p:nvPr userDrawn="1"/>
        </p:nvSpPr>
        <p:spPr>
          <a:xfrm>
            <a:off x="5650339" y="1213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25" name="Text Placeholder 23">
            <a:extLst>
              <a:ext uri="{FF2B5EF4-FFF2-40B4-BE49-F238E27FC236}">
                <a16:creationId xmlns:a16="http://schemas.microsoft.com/office/drawing/2014/main" xmlns="" id="{931F17A9-1990-CB4F-B6F6-4BB13F4AD5DC}"/>
              </a:ext>
            </a:extLst>
          </p:cNvPr>
          <p:cNvSpPr>
            <a:spLocks noGrp="1"/>
          </p:cNvSpPr>
          <p:nvPr>
            <p:ph type="body" sz="quarter" idx="29" hasCustomPrompt="1"/>
          </p:nvPr>
        </p:nvSpPr>
        <p:spPr>
          <a:xfrm>
            <a:off x="10764" y="446202"/>
            <a:ext cx="12181236" cy="582221"/>
          </a:xfrm>
        </p:spPr>
        <p:txBody>
          <a:bodyPr>
            <a:normAutofit/>
          </a:bodyPr>
          <a:lstStyle>
            <a:lvl1pPr marL="0" indent="0" algn="ctr">
              <a:buNone/>
              <a:defRPr sz="3600" b="0" i="0">
                <a:solidFill>
                  <a:srgbClr val="0C6A7F"/>
                </a:solidFill>
                <a:latin typeface="+mn-lt"/>
              </a:defRPr>
            </a:lvl1pPr>
          </a:lstStyle>
          <a:p>
            <a:pPr lvl="0"/>
            <a:r>
              <a:rPr lang="en-US"/>
              <a:t>Heading</a:t>
            </a:r>
          </a:p>
        </p:txBody>
      </p:sp>
    </p:spTree>
    <p:extLst>
      <p:ext uri="{BB962C8B-B14F-4D97-AF65-F5344CB8AC3E}">
        <p14:creationId xmlns:p14="http://schemas.microsoft.com/office/powerpoint/2010/main" val="28697903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ext Slide - 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0AF7012A-4801-B846-8CEA-D1AA67A7E19E}"/>
              </a:ext>
            </a:extLst>
          </p:cNvPr>
          <p:cNvSpPr/>
          <p:nvPr userDrawn="1"/>
        </p:nvSpPr>
        <p:spPr>
          <a:xfrm>
            <a:off x="0" y="0"/>
            <a:ext cx="3526971" cy="255371"/>
          </a:xfrm>
          <a:prstGeom prst="rect">
            <a:avLst/>
          </a:prstGeom>
          <a:solidFill>
            <a:srgbClr val="28AF95"/>
          </a:solidFill>
          <a:ln>
            <a:solidFill>
              <a:srgbClr val="1BA19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Text Placeholder 23">
            <a:extLst>
              <a:ext uri="{FF2B5EF4-FFF2-40B4-BE49-F238E27FC236}">
                <a16:creationId xmlns:a16="http://schemas.microsoft.com/office/drawing/2014/main" xmlns="" id="{000CD309-E9B0-7C4A-9A4F-489EB8350658}"/>
              </a:ext>
            </a:extLst>
          </p:cNvPr>
          <p:cNvSpPr>
            <a:spLocks noGrp="1"/>
          </p:cNvSpPr>
          <p:nvPr>
            <p:ph type="body" sz="quarter" idx="15" hasCustomPrompt="1"/>
          </p:nvPr>
        </p:nvSpPr>
        <p:spPr>
          <a:xfrm>
            <a:off x="571313" y="875545"/>
            <a:ext cx="10978262" cy="1083096"/>
          </a:xfrm>
        </p:spPr>
        <p:txBody>
          <a:bodyPr>
            <a:normAutofit/>
          </a:bodyPr>
          <a:lstStyle>
            <a:lvl1pPr marL="0" indent="0" algn="l">
              <a:buNone/>
              <a:defRPr sz="3600" b="1">
                <a:solidFill>
                  <a:srgbClr val="28AF95"/>
                </a:solidFill>
                <a:latin typeface="+mn-lt"/>
              </a:defRPr>
            </a:lvl1pPr>
          </a:lstStyle>
          <a:p>
            <a:pPr lvl="0"/>
            <a:r>
              <a:rPr lang="en-US" dirty="0"/>
              <a:t>TITLE</a:t>
            </a:r>
          </a:p>
        </p:txBody>
      </p:sp>
      <p:sp>
        <p:nvSpPr>
          <p:cNvPr id="18" name="Text Placeholder 25">
            <a:extLst>
              <a:ext uri="{FF2B5EF4-FFF2-40B4-BE49-F238E27FC236}">
                <a16:creationId xmlns:a16="http://schemas.microsoft.com/office/drawing/2014/main" xmlns="" id="{C6A8FD36-65E2-304C-B342-C3166DD3BB5E}"/>
              </a:ext>
            </a:extLst>
          </p:cNvPr>
          <p:cNvSpPr>
            <a:spLocks noGrp="1"/>
          </p:cNvSpPr>
          <p:nvPr>
            <p:ph type="body" sz="quarter" idx="16" hasCustomPrompt="1"/>
          </p:nvPr>
        </p:nvSpPr>
        <p:spPr>
          <a:xfrm>
            <a:off x="571313" y="2067342"/>
            <a:ext cx="10978262" cy="4038015"/>
          </a:xfrm>
        </p:spPr>
        <p:txBody>
          <a:bodyPr>
            <a:noAutofit/>
          </a:bodyPr>
          <a:lstStyle>
            <a:lvl1pPr marL="0" indent="0" algn="l">
              <a:buNone/>
              <a:defRPr sz="2400" baseline="0">
                <a:solidFill>
                  <a:srgbClr val="40404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21697528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Laptop with Titl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xmlns="" id="{843FCDA5-FCB1-F84B-B960-22F7A6CF516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000190" y="1447737"/>
            <a:ext cx="7941283" cy="4839954"/>
          </a:xfrm>
          <a:prstGeom prst="rect">
            <a:avLst/>
          </a:prstGeom>
        </p:spPr>
      </p:pic>
      <p:sp>
        <p:nvSpPr>
          <p:cNvPr id="16" name="Picture Placeholder 7">
            <a:extLst>
              <a:ext uri="{FF2B5EF4-FFF2-40B4-BE49-F238E27FC236}">
                <a16:creationId xmlns:a16="http://schemas.microsoft.com/office/drawing/2014/main" xmlns="" id="{057C5342-908C-5246-8677-F595AFE45D37}"/>
              </a:ext>
            </a:extLst>
          </p:cNvPr>
          <p:cNvSpPr>
            <a:spLocks noGrp="1"/>
          </p:cNvSpPr>
          <p:nvPr>
            <p:ph type="pic" sz="quarter" idx="15" hasCustomPrompt="1"/>
          </p:nvPr>
        </p:nvSpPr>
        <p:spPr>
          <a:xfrm>
            <a:off x="3184071" y="1893434"/>
            <a:ext cx="5665788" cy="3478212"/>
          </a:xfrm>
          <a:prstGeom prst="rect">
            <a:avLst/>
          </a:prstGeom>
        </p:spPr>
        <p:txBody>
          <a:bodyPr anchor="t"/>
          <a:lstStyle>
            <a:lvl1pPr marL="228600" marR="0" indent="-228600" algn="ctr" defTabSz="914400" rtl="0" eaLnBrk="1" fontAlgn="auto" latinLnBrk="0" hangingPunct="1">
              <a:lnSpc>
                <a:spcPct val="90000"/>
              </a:lnSpc>
              <a:spcBef>
                <a:spcPts val="1000"/>
              </a:spcBef>
              <a:spcAft>
                <a:spcPts val="0"/>
              </a:spcAft>
              <a:buClrTx/>
              <a:buSzTx/>
              <a:buFont typeface="Arial"/>
              <a:buNone/>
              <a:tabLst/>
              <a:defRPr sz="2800" baseline="0">
                <a:solidFill>
                  <a:schemeClr val="bg1">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endParaRPr lang="en-US" dirty="0"/>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a:t>
            </a:r>
          </a:p>
          <a:p>
            <a:pPr marL="228600" marR="0" lvl="0" indent="-228600" algn="l" defTabSz="914400" rtl="0" eaLnBrk="1" fontAlgn="auto" latinLnBrk="0" hangingPunct="1">
              <a:lnSpc>
                <a:spcPct val="90000"/>
              </a:lnSpc>
              <a:spcBef>
                <a:spcPts val="1000"/>
              </a:spcBef>
              <a:spcAft>
                <a:spcPts val="0"/>
              </a:spcAft>
              <a:buClrTx/>
              <a:buSzTx/>
              <a:buFont typeface="Arial"/>
              <a:buNone/>
              <a:tabLst/>
              <a:defRPr/>
            </a:pPr>
            <a:r>
              <a:rPr lang="en-US" dirty="0"/>
              <a:t>            Click here  to add photo</a:t>
            </a:r>
          </a:p>
        </p:txBody>
      </p:sp>
      <p:sp>
        <p:nvSpPr>
          <p:cNvPr id="19" name="Text Placeholder 23">
            <a:extLst>
              <a:ext uri="{FF2B5EF4-FFF2-40B4-BE49-F238E27FC236}">
                <a16:creationId xmlns:a16="http://schemas.microsoft.com/office/drawing/2014/main" xmlns="" id="{1BCC9B6C-4FB6-9848-9564-F52325E4A9CC}"/>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grpSp>
        <p:nvGrpSpPr>
          <p:cNvPr id="20" name="Group 19">
            <a:extLst>
              <a:ext uri="{FF2B5EF4-FFF2-40B4-BE49-F238E27FC236}">
                <a16:creationId xmlns:a16="http://schemas.microsoft.com/office/drawing/2014/main" xmlns="" id="{8AC65B54-BA29-FA46-A8C1-8E41C5DF0C94}"/>
              </a:ext>
            </a:extLst>
          </p:cNvPr>
          <p:cNvGrpSpPr/>
          <p:nvPr userDrawn="1"/>
        </p:nvGrpSpPr>
        <p:grpSpPr>
          <a:xfrm>
            <a:off x="0" y="6456760"/>
            <a:ext cx="12192000" cy="0"/>
            <a:chOff x="-173656" y="6443421"/>
            <a:chExt cx="12192000" cy="0"/>
          </a:xfrm>
        </p:grpSpPr>
        <p:cxnSp>
          <p:nvCxnSpPr>
            <p:cNvPr id="22" name="Straight Connector 21">
              <a:extLst>
                <a:ext uri="{FF2B5EF4-FFF2-40B4-BE49-F238E27FC236}">
                  <a16:creationId xmlns:a16="http://schemas.microsoft.com/office/drawing/2014/main" xmlns="" id="{508027AF-482D-CA40-96F0-5B2D68D81A38}"/>
                </a:ext>
              </a:extLst>
            </p:cNvPr>
            <p:cNvCxnSpPr>
              <a:cxnSpLocks/>
            </p:cNvCxnSpPr>
            <p:nvPr userDrawn="1"/>
          </p:nvCxnSpPr>
          <p:spPr>
            <a:xfrm flipH="1">
              <a:off x="-173656" y="6443421"/>
              <a:ext cx="5050303"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xmlns="" id="{4D3D2D1C-235C-A144-87F8-12B9325B8BBE}"/>
                </a:ext>
              </a:extLst>
            </p:cNvPr>
            <p:cNvCxnSpPr>
              <a:cxnSpLocks/>
            </p:cNvCxnSpPr>
            <p:nvPr userDrawn="1"/>
          </p:nvCxnSpPr>
          <p:spPr>
            <a:xfrm flipH="1">
              <a:off x="6902393" y="6443421"/>
              <a:ext cx="5115951"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31" name="Rectangle 30">
            <a:extLst>
              <a:ext uri="{FF2B5EF4-FFF2-40B4-BE49-F238E27FC236}">
                <a16:creationId xmlns:a16="http://schemas.microsoft.com/office/drawing/2014/main" xmlns="" id="{E0F21F3F-C430-3542-9348-FAC61F91B8BF}"/>
              </a:ext>
            </a:extLst>
          </p:cNvPr>
          <p:cNvSpPr/>
          <p:nvPr userDrawn="1"/>
        </p:nvSpPr>
        <p:spPr>
          <a:xfrm>
            <a:off x="4332514" y="6083"/>
            <a:ext cx="3526971" cy="255371"/>
          </a:xfrm>
          <a:prstGeom prst="rect">
            <a:avLst/>
          </a:prstGeom>
          <a:solidFill>
            <a:srgbClr val="1188A3"/>
          </a:solidFill>
          <a:ln>
            <a:solidFill>
              <a:srgbClr val="118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5854432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Photo with Title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26021C4F-0C13-9B43-A428-E41CA9DD834F}"/>
              </a:ext>
            </a:extLst>
          </p:cNvPr>
          <p:cNvSpPr/>
          <p:nvPr userDrawn="1"/>
        </p:nvSpPr>
        <p:spPr>
          <a:xfrm>
            <a:off x="1" y="573972"/>
            <a:ext cx="3657600" cy="3966192"/>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A726"/>
              </a:solidFill>
            </a:endParaRPr>
          </a:p>
        </p:txBody>
      </p:sp>
      <p:sp>
        <p:nvSpPr>
          <p:cNvPr id="11" name="Rectangle 10">
            <a:extLst>
              <a:ext uri="{FF2B5EF4-FFF2-40B4-BE49-F238E27FC236}">
                <a16:creationId xmlns:a16="http://schemas.microsoft.com/office/drawing/2014/main" xmlns="" id="{C701476E-1C75-7849-95EC-3A7EC21CB04F}"/>
              </a:ext>
            </a:extLst>
          </p:cNvPr>
          <p:cNvSpPr/>
          <p:nvPr userDrawn="1"/>
        </p:nvSpPr>
        <p:spPr>
          <a:xfrm>
            <a:off x="10798629" y="4540164"/>
            <a:ext cx="1393371" cy="814718"/>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A726"/>
              </a:solidFill>
            </a:endParaRPr>
          </a:p>
        </p:txBody>
      </p:sp>
      <p:sp>
        <p:nvSpPr>
          <p:cNvPr id="13" name="Text Placeholder 23">
            <a:extLst>
              <a:ext uri="{FF2B5EF4-FFF2-40B4-BE49-F238E27FC236}">
                <a16:creationId xmlns:a16="http://schemas.microsoft.com/office/drawing/2014/main" xmlns="" id="{FC4A7EB6-2338-E148-B8A1-45485EBCD990}"/>
              </a:ext>
            </a:extLst>
          </p:cNvPr>
          <p:cNvSpPr>
            <a:spLocks noGrp="1"/>
          </p:cNvSpPr>
          <p:nvPr>
            <p:ph type="body" sz="quarter" idx="13" hasCustomPrompt="1"/>
          </p:nvPr>
        </p:nvSpPr>
        <p:spPr>
          <a:xfrm>
            <a:off x="388093" y="936395"/>
            <a:ext cx="3058492" cy="3297980"/>
          </a:xfrm>
        </p:spPr>
        <p:txBody>
          <a:bodyPr>
            <a:normAutofit/>
          </a:bodyPr>
          <a:lstStyle>
            <a:lvl1pPr marL="0" indent="0" algn="l">
              <a:buNone/>
              <a:defRPr sz="3600" b="1">
                <a:solidFill>
                  <a:schemeClr val="bg1"/>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xmlns="" id="{56C8F1F8-4838-C84E-90D4-46B8BAD1A07F}"/>
              </a:ext>
            </a:extLst>
          </p:cNvPr>
          <p:cNvSpPr>
            <a:spLocks noGrp="1"/>
          </p:cNvSpPr>
          <p:nvPr>
            <p:ph type="body" sz="quarter" idx="14" hasCustomPrompt="1"/>
          </p:nvPr>
        </p:nvSpPr>
        <p:spPr>
          <a:xfrm>
            <a:off x="497155" y="5114135"/>
            <a:ext cx="9000157" cy="469184"/>
          </a:xfrm>
        </p:spPr>
        <p:txBody>
          <a:bodyPr>
            <a:noAutofit/>
          </a:bodyPr>
          <a:lstStyle>
            <a:lvl1pPr marL="0" indent="0" algn="l">
              <a:buNone/>
              <a:defRPr sz="2400" b="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Sub-heading</a:t>
            </a:r>
          </a:p>
        </p:txBody>
      </p:sp>
      <p:grpSp>
        <p:nvGrpSpPr>
          <p:cNvPr id="35" name="Group 34">
            <a:extLst>
              <a:ext uri="{FF2B5EF4-FFF2-40B4-BE49-F238E27FC236}">
                <a16:creationId xmlns:a16="http://schemas.microsoft.com/office/drawing/2014/main" xmlns="" id="{5B4A2F8A-7DE0-C14F-BAA9-9A4AEF529A25}"/>
              </a:ext>
            </a:extLst>
          </p:cNvPr>
          <p:cNvGrpSpPr/>
          <p:nvPr userDrawn="1"/>
        </p:nvGrpSpPr>
        <p:grpSpPr>
          <a:xfrm>
            <a:off x="42207" y="6443421"/>
            <a:ext cx="12149794" cy="0"/>
            <a:chOff x="42207" y="6443421"/>
            <a:chExt cx="12149794" cy="0"/>
          </a:xfrm>
        </p:grpSpPr>
        <p:cxnSp>
          <p:nvCxnSpPr>
            <p:cNvPr id="25" name="Straight Connector 24">
              <a:extLst>
                <a:ext uri="{FF2B5EF4-FFF2-40B4-BE49-F238E27FC236}">
                  <a16:creationId xmlns:a16="http://schemas.microsoft.com/office/drawing/2014/main" xmlns="" id="{A7EE8218-01E2-B642-B13F-C250D547B071}"/>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xmlns="" id="{8A7DD0F6-FC93-B746-8D74-78E8E8DD07C4}"/>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
        <p:nvSpPr>
          <p:cNvPr id="17" name="Picture Placeholder 2">
            <a:extLst>
              <a:ext uri="{FF2B5EF4-FFF2-40B4-BE49-F238E27FC236}">
                <a16:creationId xmlns:a16="http://schemas.microsoft.com/office/drawing/2014/main" xmlns="" id="{00A337F4-DAD3-A746-96CC-86A01DFB30BA}"/>
              </a:ext>
            </a:extLst>
          </p:cNvPr>
          <p:cNvSpPr>
            <a:spLocks noGrp="1"/>
          </p:cNvSpPr>
          <p:nvPr>
            <p:ph type="pic" sz="quarter" idx="19"/>
          </p:nvPr>
        </p:nvSpPr>
        <p:spPr>
          <a:xfrm>
            <a:off x="3564835" y="-1"/>
            <a:ext cx="8627164" cy="4540151"/>
          </a:xfrm>
        </p:spPr>
        <p:txBody>
          <a:bodyPr>
            <a:normAutofit/>
          </a:bodyPr>
          <a:lstStyle>
            <a:lvl1pPr marL="0" indent="0" algn="ctr">
              <a:buNone/>
              <a:defRPr sz="2000" i="1">
                <a:solidFill>
                  <a:srgbClr val="404040"/>
                </a:solidFill>
              </a:defRPr>
            </a:lvl1pPr>
          </a:lstStyle>
          <a:p>
            <a:endParaRPr lang="en-US" dirty="0"/>
          </a:p>
          <a:p>
            <a:r>
              <a:rPr lang="en-US" dirty="0"/>
              <a:t>Click picture or </a:t>
            </a:r>
          </a:p>
          <a:p>
            <a:r>
              <a:rPr lang="en-US" dirty="0"/>
              <a:t>texture fill to add photo</a:t>
            </a:r>
          </a:p>
        </p:txBody>
      </p:sp>
    </p:spTree>
    <p:extLst>
      <p:ext uri="{BB962C8B-B14F-4D97-AF65-F5344CB8AC3E}">
        <p14:creationId xmlns:p14="http://schemas.microsoft.com/office/powerpoint/2010/main" val="17163680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Phone with Titl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xmlns="" id="{DED4702F-1A2C-DD47-8BB2-6C33D421175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666" t="-1339"/>
          <a:stretch/>
        </p:blipFill>
        <p:spPr>
          <a:xfrm>
            <a:off x="2449287" y="1355271"/>
            <a:ext cx="9742714" cy="5502729"/>
          </a:xfrm>
          <a:prstGeom prst="rect">
            <a:avLst/>
          </a:prstGeom>
        </p:spPr>
      </p:pic>
      <p:sp>
        <p:nvSpPr>
          <p:cNvPr id="12" name="Picture Placeholder 5">
            <a:extLst>
              <a:ext uri="{FF2B5EF4-FFF2-40B4-BE49-F238E27FC236}">
                <a16:creationId xmlns:a16="http://schemas.microsoft.com/office/drawing/2014/main" xmlns="" id="{0E33E331-940D-F54B-9413-3893DB2046CA}"/>
              </a:ext>
            </a:extLst>
          </p:cNvPr>
          <p:cNvSpPr>
            <a:spLocks noGrp="1"/>
          </p:cNvSpPr>
          <p:nvPr>
            <p:ph type="pic" sz="quarter" idx="18" hasCustomPrompt="1"/>
          </p:nvPr>
        </p:nvSpPr>
        <p:spPr>
          <a:xfrm>
            <a:off x="3731480" y="2335213"/>
            <a:ext cx="4098925" cy="2628900"/>
          </a:xfrm>
        </p:spPr>
        <p:txBody>
          <a:bodyPr anchor="ctr">
            <a:normAutofit/>
          </a:bodyPr>
          <a:lstStyle>
            <a:lvl1pPr marL="0" marR="0" indent="0" algn="ctr" defTabSz="914400" rtl="0" eaLnBrk="1" fontAlgn="auto" latinLnBrk="0" hangingPunct="1">
              <a:lnSpc>
                <a:spcPct val="90000"/>
              </a:lnSpc>
              <a:spcBef>
                <a:spcPts val="1000"/>
              </a:spcBef>
              <a:spcAft>
                <a:spcPts val="0"/>
              </a:spcAft>
              <a:buClrTx/>
              <a:buSzTx/>
              <a:buFont typeface="Arial" charset="0"/>
              <a:buNone/>
              <a:tabLst/>
              <a:defRPr sz="2400" baseline="0">
                <a:solidFill>
                  <a:schemeClr val="bg1">
                    <a:lumMod val="50000"/>
                  </a:schemeClr>
                </a:solidFill>
              </a:defRPr>
            </a:lvl1pPr>
          </a:lstStyle>
          <a:p>
            <a:r>
              <a:rPr lang="en-US" dirty="0"/>
              <a:t>Click here to add photo</a:t>
            </a:r>
          </a:p>
        </p:txBody>
      </p:sp>
      <p:sp>
        <p:nvSpPr>
          <p:cNvPr id="19" name="Text Placeholder 23">
            <a:extLst>
              <a:ext uri="{FF2B5EF4-FFF2-40B4-BE49-F238E27FC236}">
                <a16:creationId xmlns:a16="http://schemas.microsoft.com/office/drawing/2014/main" xmlns="" id="{704BC744-3BD9-E64D-9F9B-681DC9B14D57}"/>
              </a:ext>
            </a:extLst>
          </p:cNvPr>
          <p:cNvSpPr>
            <a:spLocks noGrp="1"/>
          </p:cNvSpPr>
          <p:nvPr>
            <p:ph type="body" sz="quarter" idx="13" hasCustomPrompt="1"/>
          </p:nvPr>
        </p:nvSpPr>
        <p:spPr>
          <a:xfrm>
            <a:off x="447066" y="430522"/>
            <a:ext cx="11222614" cy="1358487"/>
          </a:xfrm>
          <a:noFill/>
        </p:spPr>
        <p:txBody>
          <a:bodyPr>
            <a:normAutofit/>
          </a:bodyPr>
          <a:lstStyle>
            <a:lvl1pPr marL="0" indent="0" algn="ctr">
              <a:buNone/>
              <a:defRPr sz="3600" b="1">
                <a:solidFill>
                  <a:srgbClr val="404040"/>
                </a:solidFill>
                <a:latin typeface="+mn-lt"/>
              </a:defRPr>
            </a:lvl1pPr>
          </a:lstStyle>
          <a:p>
            <a:pPr lvl="0"/>
            <a:r>
              <a:rPr lang="en-US" dirty="0"/>
              <a:t>TITLE</a:t>
            </a:r>
          </a:p>
        </p:txBody>
      </p:sp>
      <p:sp>
        <p:nvSpPr>
          <p:cNvPr id="24" name="Rectangle 23">
            <a:extLst>
              <a:ext uri="{FF2B5EF4-FFF2-40B4-BE49-F238E27FC236}">
                <a16:creationId xmlns:a16="http://schemas.microsoft.com/office/drawing/2014/main" xmlns="" id="{6DAFF203-8D79-F746-990D-17E7C15602BE}"/>
              </a:ext>
            </a:extLst>
          </p:cNvPr>
          <p:cNvSpPr/>
          <p:nvPr userDrawn="1"/>
        </p:nvSpPr>
        <p:spPr>
          <a:xfrm>
            <a:off x="4332514" y="6083"/>
            <a:ext cx="3526971" cy="255371"/>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Tree>
    <p:extLst>
      <p:ext uri="{BB962C8B-B14F-4D97-AF65-F5344CB8AC3E}">
        <p14:creationId xmlns:p14="http://schemas.microsoft.com/office/powerpoint/2010/main" val="205629707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ext Slide - with solid header - Yellow">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5EE0BA7-5177-7C41-9701-67552BFD319E}"/>
              </a:ext>
            </a:extLst>
          </p:cNvPr>
          <p:cNvSpPr/>
          <p:nvPr userDrawn="1"/>
        </p:nvSpPr>
        <p:spPr>
          <a:xfrm>
            <a:off x="332509" y="301337"/>
            <a:ext cx="11513127" cy="1859972"/>
          </a:xfrm>
          <a:prstGeom prst="rect">
            <a:avLst/>
          </a:prstGeom>
          <a:solidFill>
            <a:srgbClr val="1188A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23">
            <a:extLst>
              <a:ext uri="{FF2B5EF4-FFF2-40B4-BE49-F238E27FC236}">
                <a16:creationId xmlns:a16="http://schemas.microsoft.com/office/drawing/2014/main" xmlns="" id="{ED39E585-4CC7-244E-BB6D-EF564C816BB5}"/>
              </a:ext>
            </a:extLst>
          </p:cNvPr>
          <p:cNvSpPr>
            <a:spLocks noGrp="1"/>
          </p:cNvSpPr>
          <p:nvPr>
            <p:ph type="body" sz="quarter" idx="13" hasCustomPrompt="1"/>
          </p:nvPr>
        </p:nvSpPr>
        <p:spPr>
          <a:xfrm>
            <a:off x="783177" y="943935"/>
            <a:ext cx="10563696" cy="697353"/>
          </a:xfrm>
        </p:spPr>
        <p:txBody>
          <a:bodyPr>
            <a:normAutofit/>
          </a:bodyPr>
          <a:lstStyle>
            <a:lvl1pPr marL="0" indent="0" algn="l">
              <a:buNone/>
              <a:defRPr sz="3600">
                <a:solidFill>
                  <a:schemeClr val="bg1"/>
                </a:solidFill>
                <a:latin typeface="+mn-lt"/>
              </a:defRPr>
            </a:lvl1pPr>
          </a:lstStyle>
          <a:p>
            <a:pPr lvl="0"/>
            <a:r>
              <a:rPr lang="en-US" dirty="0"/>
              <a:t>TITLE</a:t>
            </a:r>
          </a:p>
        </p:txBody>
      </p:sp>
      <p:sp>
        <p:nvSpPr>
          <p:cNvPr id="9" name="Text Placeholder 25">
            <a:extLst>
              <a:ext uri="{FF2B5EF4-FFF2-40B4-BE49-F238E27FC236}">
                <a16:creationId xmlns:a16="http://schemas.microsoft.com/office/drawing/2014/main" xmlns="" id="{A171193F-8D07-6841-AD4F-81B3E69E1967}"/>
              </a:ext>
            </a:extLst>
          </p:cNvPr>
          <p:cNvSpPr>
            <a:spLocks noGrp="1"/>
          </p:cNvSpPr>
          <p:nvPr>
            <p:ph type="body" sz="quarter" idx="14" hasCustomPrompt="1"/>
          </p:nvPr>
        </p:nvSpPr>
        <p:spPr>
          <a:xfrm>
            <a:off x="708651" y="2668824"/>
            <a:ext cx="10638222" cy="3245241"/>
          </a:xfrm>
        </p:spPr>
        <p:txBody>
          <a:bodyPr>
            <a:noAutofit/>
          </a:bodyPr>
          <a:lstStyle>
            <a:lvl1pPr marL="0" indent="0" algn="l">
              <a:buNone/>
              <a:defRPr sz="2400" baseline="0">
                <a:solidFill>
                  <a:srgbClr val="5E5E5E"/>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grpSp>
        <p:nvGrpSpPr>
          <p:cNvPr id="10" name="Group 9">
            <a:extLst>
              <a:ext uri="{FF2B5EF4-FFF2-40B4-BE49-F238E27FC236}">
                <a16:creationId xmlns:a16="http://schemas.microsoft.com/office/drawing/2014/main" xmlns="" id="{33D43649-2481-DF47-B8E4-15C063DA9FCA}"/>
              </a:ext>
            </a:extLst>
          </p:cNvPr>
          <p:cNvGrpSpPr/>
          <p:nvPr userDrawn="1"/>
        </p:nvGrpSpPr>
        <p:grpSpPr>
          <a:xfrm>
            <a:off x="42207" y="6381389"/>
            <a:ext cx="12149794" cy="125532"/>
            <a:chOff x="42207" y="6381389"/>
            <a:chExt cx="12149794" cy="125532"/>
          </a:xfrm>
        </p:grpSpPr>
        <p:pic>
          <p:nvPicPr>
            <p:cNvPr id="11" name="Picture 10">
              <a:extLst>
                <a:ext uri="{FF2B5EF4-FFF2-40B4-BE49-F238E27FC236}">
                  <a16:creationId xmlns:a16="http://schemas.microsoft.com/office/drawing/2014/main" xmlns="" id="{BC004B69-2A81-AA4D-A211-52267D6E56D7}"/>
                </a:ext>
              </a:extLst>
            </p:cNvPr>
            <p:cNvPicPr>
              <a:picLocks noChangeAspect="1"/>
            </p:cNvPicPr>
            <p:nvPr userDrawn="1"/>
          </p:nvPicPr>
          <p:blipFill>
            <a:blip r:embed="rId2"/>
            <a:stretch>
              <a:fillRect/>
            </a:stretch>
          </p:blipFill>
          <p:spPr>
            <a:xfrm>
              <a:off x="9917725" y="6381389"/>
              <a:ext cx="1732336" cy="125532"/>
            </a:xfrm>
            <a:prstGeom prst="rect">
              <a:avLst/>
            </a:prstGeom>
          </p:spPr>
        </p:pic>
        <p:cxnSp>
          <p:nvCxnSpPr>
            <p:cNvPr id="12" name="Straight Connector 11">
              <a:extLst>
                <a:ext uri="{FF2B5EF4-FFF2-40B4-BE49-F238E27FC236}">
                  <a16:creationId xmlns:a16="http://schemas.microsoft.com/office/drawing/2014/main" xmlns="" id="{F434EB50-32DF-C442-871F-76EAA6FEFCEC}"/>
                </a:ext>
              </a:extLst>
            </p:cNvPr>
            <p:cNvCxnSpPr>
              <a:cxnSpLocks/>
            </p:cNvCxnSpPr>
            <p:nvPr userDrawn="1"/>
          </p:nvCxnSpPr>
          <p:spPr>
            <a:xfrm flipH="1">
              <a:off x="42207" y="6443421"/>
              <a:ext cx="9777042"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xmlns="" id="{7DB5B13C-E19D-4E4F-99D1-710A0D546791}"/>
                </a:ext>
              </a:extLst>
            </p:cNvPr>
            <p:cNvCxnSpPr>
              <a:cxnSpLocks/>
            </p:cNvCxnSpPr>
            <p:nvPr userDrawn="1"/>
          </p:nvCxnSpPr>
          <p:spPr>
            <a:xfrm flipH="1">
              <a:off x="11720401" y="6443421"/>
              <a:ext cx="471600" cy="0"/>
            </a:xfrm>
            <a:prstGeom prst="line">
              <a:avLst/>
            </a:prstGeom>
            <a:ln>
              <a:solidFill>
                <a:srgbClr val="797979"/>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059566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Divider Slide - Yellow">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5BF59D6B-E258-EE40-96D7-2D3516A1A27E}"/>
              </a:ext>
            </a:extLst>
          </p:cNvPr>
          <p:cNvSpPr/>
          <p:nvPr userDrawn="1"/>
        </p:nvSpPr>
        <p:spPr>
          <a:xfrm>
            <a:off x="332509" y="301336"/>
            <a:ext cx="11513127" cy="6213764"/>
          </a:xfrm>
          <a:prstGeom prst="rect">
            <a:avLst/>
          </a:prstGeom>
          <a:solidFill>
            <a:srgbClr val="28AF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a:extLst>
              <a:ext uri="{FF2B5EF4-FFF2-40B4-BE49-F238E27FC236}">
                <a16:creationId xmlns:a16="http://schemas.microsoft.com/office/drawing/2014/main" xmlns="" id="{5DC2CAE3-9830-2C43-9E91-4A7D778040A3}"/>
              </a:ext>
            </a:extLst>
          </p:cNvPr>
          <p:cNvCxnSpPr>
            <a:cxnSpLocks/>
          </p:cNvCxnSpPr>
          <p:nvPr userDrawn="1"/>
        </p:nvCxnSpPr>
        <p:spPr>
          <a:xfrm flipH="1">
            <a:off x="11720400" y="6162068"/>
            <a:ext cx="4716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Text Placeholder 23">
            <a:extLst>
              <a:ext uri="{FF2B5EF4-FFF2-40B4-BE49-F238E27FC236}">
                <a16:creationId xmlns:a16="http://schemas.microsoft.com/office/drawing/2014/main" xmlns="" id="{A5D29BC9-A3D9-3F4F-8D05-111B729E595C}"/>
              </a:ext>
            </a:extLst>
          </p:cNvPr>
          <p:cNvSpPr>
            <a:spLocks noGrp="1"/>
          </p:cNvSpPr>
          <p:nvPr>
            <p:ph type="body" sz="quarter" idx="13" hasCustomPrompt="1"/>
          </p:nvPr>
        </p:nvSpPr>
        <p:spPr>
          <a:xfrm>
            <a:off x="6639339" y="695930"/>
            <a:ext cx="4709155" cy="3664001"/>
          </a:xfrm>
        </p:spPr>
        <p:txBody>
          <a:bodyPr>
            <a:normAutofit/>
          </a:bodyPr>
          <a:lstStyle>
            <a:lvl1pPr marL="0" indent="0" algn="r">
              <a:buNone/>
              <a:defRPr sz="3600" b="1">
                <a:solidFill>
                  <a:schemeClr val="bg1"/>
                </a:solidFill>
                <a:latin typeface="+mn-lt"/>
              </a:defRPr>
            </a:lvl1pPr>
          </a:lstStyle>
          <a:p>
            <a:pPr lvl="0"/>
            <a:r>
              <a:rPr lang="en-US" dirty="0"/>
              <a:t>TITLE</a:t>
            </a:r>
          </a:p>
        </p:txBody>
      </p:sp>
    </p:spTree>
    <p:extLst>
      <p:ext uri="{BB962C8B-B14F-4D97-AF65-F5344CB8AC3E}">
        <p14:creationId xmlns:p14="http://schemas.microsoft.com/office/powerpoint/2010/main" val="342312939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ircle icon graph">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11BCDD55-1DF7-884A-BB9D-948AA2579F83}"/>
              </a:ext>
            </a:extLst>
          </p:cNvPr>
          <p:cNvGrpSpPr/>
          <p:nvPr userDrawn="1"/>
        </p:nvGrpSpPr>
        <p:grpSpPr>
          <a:xfrm flipH="1">
            <a:off x="8729578" y="863758"/>
            <a:ext cx="3462422" cy="4621568"/>
            <a:chOff x="1333421" y="1575267"/>
            <a:chExt cx="7926559" cy="10580207"/>
          </a:xfrm>
        </p:grpSpPr>
        <p:sp>
          <p:nvSpPr>
            <p:cNvPr id="3" name="Freeform 360">
              <a:extLst>
                <a:ext uri="{FF2B5EF4-FFF2-40B4-BE49-F238E27FC236}">
                  <a16:creationId xmlns:a16="http://schemas.microsoft.com/office/drawing/2014/main" xmlns="" id="{444920D1-2F08-AC4B-8699-90F0CFC61A19}"/>
                </a:ext>
              </a:extLst>
            </p:cNvPr>
            <p:cNvSpPr>
              <a:spLocks noChangeArrowheads="1"/>
            </p:cNvSpPr>
            <p:nvPr/>
          </p:nvSpPr>
          <p:spPr bwMode="auto">
            <a:xfrm>
              <a:off x="5564524" y="5167524"/>
              <a:ext cx="1120431" cy="3380949"/>
            </a:xfrm>
            <a:custGeom>
              <a:avLst/>
              <a:gdLst>
                <a:gd name="T0" fmla="*/ 0 w 1005"/>
                <a:gd name="T1" fmla="*/ 2794 h 3034"/>
                <a:gd name="T2" fmla="*/ 0 w 1005"/>
                <a:gd name="T3" fmla="*/ 2794 h 3034"/>
                <a:gd name="T4" fmla="*/ 16 w 1005"/>
                <a:gd name="T5" fmla="*/ 2738 h 3034"/>
                <a:gd name="T6" fmla="*/ 207 w 1005"/>
                <a:gd name="T7" fmla="*/ 1520 h 3034"/>
                <a:gd name="T8" fmla="*/ 16 w 1005"/>
                <a:gd name="T9" fmla="*/ 294 h 3034"/>
                <a:gd name="T10" fmla="*/ 0 w 1005"/>
                <a:gd name="T11" fmla="*/ 247 h 3034"/>
                <a:gd name="T12" fmla="*/ 757 w 1005"/>
                <a:gd name="T13" fmla="*/ 0 h 3034"/>
                <a:gd name="T14" fmla="*/ 773 w 1005"/>
                <a:gd name="T15" fmla="*/ 48 h 3034"/>
                <a:gd name="T16" fmla="*/ 1004 w 1005"/>
                <a:gd name="T17" fmla="*/ 1520 h 3034"/>
                <a:gd name="T18" fmla="*/ 773 w 1005"/>
                <a:gd name="T19" fmla="*/ 2985 h 3034"/>
                <a:gd name="T20" fmla="*/ 757 w 1005"/>
                <a:gd name="T21" fmla="*/ 3033 h 3034"/>
                <a:gd name="T22" fmla="*/ 0 w 1005"/>
                <a:gd name="T23" fmla="*/ 2794 h 3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5" h="3034">
                  <a:moveTo>
                    <a:pt x="0" y="2794"/>
                  </a:moveTo>
                  <a:lnTo>
                    <a:pt x="0" y="2794"/>
                  </a:lnTo>
                  <a:cubicBezTo>
                    <a:pt x="16" y="2738"/>
                    <a:pt x="16" y="2738"/>
                    <a:pt x="16" y="2738"/>
                  </a:cubicBezTo>
                  <a:cubicBezTo>
                    <a:pt x="144" y="2348"/>
                    <a:pt x="207" y="1934"/>
                    <a:pt x="207" y="1520"/>
                  </a:cubicBezTo>
                  <a:cubicBezTo>
                    <a:pt x="207" y="1099"/>
                    <a:pt x="144" y="693"/>
                    <a:pt x="16" y="294"/>
                  </a:cubicBezTo>
                  <a:cubicBezTo>
                    <a:pt x="0" y="247"/>
                    <a:pt x="0" y="247"/>
                    <a:pt x="0" y="247"/>
                  </a:cubicBezTo>
                  <a:cubicBezTo>
                    <a:pt x="757" y="0"/>
                    <a:pt x="757" y="0"/>
                    <a:pt x="757" y="0"/>
                  </a:cubicBezTo>
                  <a:cubicBezTo>
                    <a:pt x="773" y="48"/>
                    <a:pt x="773" y="48"/>
                    <a:pt x="773" y="48"/>
                  </a:cubicBezTo>
                  <a:cubicBezTo>
                    <a:pt x="932" y="526"/>
                    <a:pt x="1004" y="1019"/>
                    <a:pt x="1004" y="1520"/>
                  </a:cubicBezTo>
                  <a:cubicBezTo>
                    <a:pt x="1004" y="2022"/>
                    <a:pt x="932" y="2515"/>
                    <a:pt x="773" y="2985"/>
                  </a:cubicBezTo>
                  <a:cubicBezTo>
                    <a:pt x="757" y="3033"/>
                    <a:pt x="757" y="3033"/>
                    <a:pt x="757" y="3033"/>
                  </a:cubicBezTo>
                  <a:lnTo>
                    <a:pt x="0" y="2794"/>
                  </a:lnTo>
                </a:path>
              </a:pathLst>
            </a:custGeom>
            <a:solidFill>
              <a:srgbClr val="28AF95"/>
            </a:solidFill>
            <a:ln>
              <a:noFill/>
            </a:ln>
            <a:effectLst/>
          </p:spPr>
          <p:txBody>
            <a:bodyPr wrap="none" anchor="ctr"/>
            <a:lstStyle/>
            <a:p>
              <a:endParaRPr lang="en-US"/>
            </a:p>
          </p:txBody>
        </p:sp>
        <p:sp>
          <p:nvSpPr>
            <p:cNvPr id="4" name="Freeform 362">
              <a:extLst>
                <a:ext uri="{FF2B5EF4-FFF2-40B4-BE49-F238E27FC236}">
                  <a16:creationId xmlns:a16="http://schemas.microsoft.com/office/drawing/2014/main" xmlns="" id="{7CCCF227-4B75-8E43-B1E3-6224CB19C115}"/>
                </a:ext>
              </a:extLst>
            </p:cNvPr>
            <p:cNvSpPr>
              <a:spLocks noChangeArrowheads="1"/>
            </p:cNvSpPr>
            <p:nvPr/>
          </p:nvSpPr>
          <p:spPr bwMode="auto">
            <a:xfrm>
              <a:off x="1333421" y="1575267"/>
              <a:ext cx="3223696" cy="1759273"/>
            </a:xfrm>
            <a:custGeom>
              <a:avLst/>
              <a:gdLst>
                <a:gd name="T0" fmla="*/ 2381 w 2891"/>
                <a:gd name="T1" fmla="*/ 1545 h 1577"/>
                <a:gd name="T2" fmla="*/ 2381 w 2891"/>
                <a:gd name="T3" fmla="*/ 1545 h 1577"/>
                <a:gd name="T4" fmla="*/ 55 w 2891"/>
                <a:gd name="T5" fmla="*/ 796 h 1577"/>
                <a:gd name="T6" fmla="*/ 0 w 2891"/>
                <a:gd name="T7" fmla="*/ 796 h 1577"/>
                <a:gd name="T8" fmla="*/ 0 w 2891"/>
                <a:gd name="T9" fmla="*/ 0 h 1577"/>
                <a:gd name="T10" fmla="*/ 55 w 2891"/>
                <a:gd name="T11" fmla="*/ 0 h 1577"/>
                <a:gd name="T12" fmla="*/ 2851 w 2891"/>
                <a:gd name="T13" fmla="*/ 900 h 1577"/>
                <a:gd name="T14" fmla="*/ 2890 w 2891"/>
                <a:gd name="T15" fmla="*/ 931 h 1577"/>
                <a:gd name="T16" fmla="*/ 2420 w 2891"/>
                <a:gd name="T17" fmla="*/ 1576 h 1577"/>
                <a:gd name="T18" fmla="*/ 2381 w 2891"/>
                <a:gd name="T19" fmla="*/ 1545 h 1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1" h="1577">
                  <a:moveTo>
                    <a:pt x="2381" y="1545"/>
                  </a:moveTo>
                  <a:lnTo>
                    <a:pt x="2381" y="1545"/>
                  </a:lnTo>
                  <a:cubicBezTo>
                    <a:pt x="1704" y="1051"/>
                    <a:pt x="900" y="796"/>
                    <a:pt x="55" y="796"/>
                  </a:cubicBezTo>
                  <a:cubicBezTo>
                    <a:pt x="0" y="796"/>
                    <a:pt x="0" y="796"/>
                    <a:pt x="0" y="796"/>
                  </a:cubicBezTo>
                  <a:cubicBezTo>
                    <a:pt x="0" y="0"/>
                    <a:pt x="0" y="0"/>
                    <a:pt x="0" y="0"/>
                  </a:cubicBezTo>
                  <a:cubicBezTo>
                    <a:pt x="55" y="0"/>
                    <a:pt x="55" y="0"/>
                    <a:pt x="55" y="0"/>
                  </a:cubicBezTo>
                  <a:cubicBezTo>
                    <a:pt x="1067" y="0"/>
                    <a:pt x="2030" y="311"/>
                    <a:pt x="2851" y="900"/>
                  </a:cubicBezTo>
                  <a:cubicBezTo>
                    <a:pt x="2890" y="931"/>
                    <a:pt x="2890" y="931"/>
                    <a:pt x="2890" y="931"/>
                  </a:cubicBezTo>
                  <a:cubicBezTo>
                    <a:pt x="2420" y="1576"/>
                    <a:pt x="2420" y="1576"/>
                    <a:pt x="2420" y="1576"/>
                  </a:cubicBezTo>
                  <a:lnTo>
                    <a:pt x="2381" y="1545"/>
                  </a:lnTo>
                </a:path>
              </a:pathLst>
            </a:custGeom>
            <a:solidFill>
              <a:srgbClr val="1188A3"/>
            </a:solidFill>
            <a:ln>
              <a:noFill/>
            </a:ln>
            <a:effectLst/>
          </p:spPr>
          <p:txBody>
            <a:bodyPr wrap="none" anchor="ctr"/>
            <a:lstStyle/>
            <a:p>
              <a:endParaRPr lang="en-US"/>
            </a:p>
          </p:txBody>
        </p:sp>
        <p:sp>
          <p:nvSpPr>
            <p:cNvPr id="5" name="Freeform 364">
              <a:extLst>
                <a:ext uri="{FF2B5EF4-FFF2-40B4-BE49-F238E27FC236}">
                  <a16:creationId xmlns:a16="http://schemas.microsoft.com/office/drawing/2014/main" xmlns="" id="{202302F4-CC55-1B49-AF69-5DF0D0B8B1FF}"/>
                </a:ext>
              </a:extLst>
            </p:cNvPr>
            <p:cNvSpPr>
              <a:spLocks noChangeArrowheads="1"/>
            </p:cNvSpPr>
            <p:nvPr/>
          </p:nvSpPr>
          <p:spPr bwMode="auto">
            <a:xfrm>
              <a:off x="3933019" y="2543357"/>
              <a:ext cx="2511140" cy="3017301"/>
            </a:xfrm>
            <a:custGeom>
              <a:avLst/>
              <a:gdLst>
                <a:gd name="T0" fmla="*/ 1481 w 2255"/>
                <a:gd name="T1" fmla="*/ 2651 h 2708"/>
                <a:gd name="T2" fmla="*/ 1481 w 2255"/>
                <a:gd name="T3" fmla="*/ 2651 h 2708"/>
                <a:gd name="T4" fmla="*/ 916 w 2255"/>
                <a:gd name="T5" fmla="*/ 1553 h 2708"/>
                <a:gd name="T6" fmla="*/ 48 w 2255"/>
                <a:gd name="T7" fmla="*/ 677 h 2708"/>
                <a:gd name="T8" fmla="*/ 0 w 2255"/>
                <a:gd name="T9" fmla="*/ 645 h 2708"/>
                <a:gd name="T10" fmla="*/ 470 w 2255"/>
                <a:gd name="T11" fmla="*/ 0 h 2708"/>
                <a:gd name="T12" fmla="*/ 518 w 2255"/>
                <a:gd name="T13" fmla="*/ 32 h 2708"/>
                <a:gd name="T14" fmla="*/ 1561 w 2255"/>
                <a:gd name="T15" fmla="*/ 1083 h 2708"/>
                <a:gd name="T16" fmla="*/ 2238 w 2255"/>
                <a:gd name="T17" fmla="*/ 2405 h 2708"/>
                <a:gd name="T18" fmla="*/ 2254 w 2255"/>
                <a:gd name="T19" fmla="*/ 2460 h 2708"/>
                <a:gd name="T20" fmla="*/ 1497 w 2255"/>
                <a:gd name="T21" fmla="*/ 2707 h 2708"/>
                <a:gd name="T22" fmla="*/ 1481 w 2255"/>
                <a:gd name="T23" fmla="*/ 2651 h 2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5" h="2708">
                  <a:moveTo>
                    <a:pt x="1481" y="2651"/>
                  </a:moveTo>
                  <a:lnTo>
                    <a:pt x="1481" y="2651"/>
                  </a:lnTo>
                  <a:cubicBezTo>
                    <a:pt x="1354" y="2261"/>
                    <a:pt x="1163" y="1887"/>
                    <a:pt x="916" y="1553"/>
                  </a:cubicBezTo>
                  <a:cubicBezTo>
                    <a:pt x="669" y="1218"/>
                    <a:pt x="382" y="923"/>
                    <a:pt x="48" y="677"/>
                  </a:cubicBezTo>
                  <a:cubicBezTo>
                    <a:pt x="0" y="645"/>
                    <a:pt x="0" y="645"/>
                    <a:pt x="0" y="645"/>
                  </a:cubicBezTo>
                  <a:cubicBezTo>
                    <a:pt x="470" y="0"/>
                    <a:pt x="470" y="0"/>
                    <a:pt x="470" y="0"/>
                  </a:cubicBezTo>
                  <a:cubicBezTo>
                    <a:pt x="518" y="32"/>
                    <a:pt x="518" y="32"/>
                    <a:pt x="518" y="32"/>
                  </a:cubicBezTo>
                  <a:cubicBezTo>
                    <a:pt x="916" y="326"/>
                    <a:pt x="1266" y="677"/>
                    <a:pt x="1561" y="1083"/>
                  </a:cubicBezTo>
                  <a:cubicBezTo>
                    <a:pt x="1855" y="1489"/>
                    <a:pt x="2086" y="1935"/>
                    <a:pt x="2238" y="2405"/>
                  </a:cubicBezTo>
                  <a:cubicBezTo>
                    <a:pt x="2254" y="2460"/>
                    <a:pt x="2254" y="2460"/>
                    <a:pt x="2254" y="2460"/>
                  </a:cubicBezTo>
                  <a:cubicBezTo>
                    <a:pt x="1497" y="2707"/>
                    <a:pt x="1497" y="2707"/>
                    <a:pt x="1497" y="2707"/>
                  </a:cubicBezTo>
                  <a:lnTo>
                    <a:pt x="1481" y="2651"/>
                  </a:lnTo>
                </a:path>
              </a:pathLst>
            </a:custGeom>
            <a:solidFill>
              <a:srgbClr val="1BA19A"/>
            </a:solidFill>
            <a:ln>
              <a:noFill/>
            </a:ln>
            <a:effectLst/>
          </p:spPr>
          <p:txBody>
            <a:bodyPr wrap="none" anchor="ctr"/>
            <a:lstStyle/>
            <a:p>
              <a:endParaRPr lang="en-US"/>
            </a:p>
          </p:txBody>
        </p:sp>
        <p:sp>
          <p:nvSpPr>
            <p:cNvPr id="6" name="Freeform 366">
              <a:extLst>
                <a:ext uri="{FF2B5EF4-FFF2-40B4-BE49-F238E27FC236}">
                  <a16:creationId xmlns:a16="http://schemas.microsoft.com/office/drawing/2014/main" xmlns="" id="{CB9C6474-133B-844D-9BD8-3E0B449C8704}"/>
                </a:ext>
              </a:extLst>
            </p:cNvPr>
            <p:cNvSpPr>
              <a:spLocks noChangeArrowheads="1"/>
            </p:cNvSpPr>
            <p:nvPr/>
          </p:nvSpPr>
          <p:spPr bwMode="auto">
            <a:xfrm>
              <a:off x="1333421" y="10386373"/>
              <a:ext cx="3223696" cy="1769101"/>
            </a:xfrm>
            <a:custGeom>
              <a:avLst/>
              <a:gdLst>
                <a:gd name="T0" fmla="*/ 0 w 2891"/>
                <a:gd name="T1" fmla="*/ 1585 h 1586"/>
                <a:gd name="T2" fmla="*/ 0 w 2891"/>
                <a:gd name="T3" fmla="*/ 1585 h 1586"/>
                <a:gd name="T4" fmla="*/ 0 w 2891"/>
                <a:gd name="T5" fmla="*/ 788 h 1586"/>
                <a:gd name="T6" fmla="*/ 55 w 2891"/>
                <a:gd name="T7" fmla="*/ 788 h 1586"/>
                <a:gd name="T8" fmla="*/ 2381 w 2891"/>
                <a:gd name="T9" fmla="*/ 32 h 1586"/>
                <a:gd name="T10" fmla="*/ 2420 w 2891"/>
                <a:gd name="T11" fmla="*/ 0 h 1586"/>
                <a:gd name="T12" fmla="*/ 2890 w 2891"/>
                <a:gd name="T13" fmla="*/ 645 h 1586"/>
                <a:gd name="T14" fmla="*/ 2851 w 2891"/>
                <a:gd name="T15" fmla="*/ 677 h 1586"/>
                <a:gd name="T16" fmla="*/ 55 w 2891"/>
                <a:gd name="T17" fmla="*/ 1585 h 1586"/>
                <a:gd name="T18" fmla="*/ 0 w 2891"/>
                <a:gd name="T19" fmla="*/ 1585 h 1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91" h="1586">
                  <a:moveTo>
                    <a:pt x="0" y="1585"/>
                  </a:moveTo>
                  <a:lnTo>
                    <a:pt x="0" y="1585"/>
                  </a:lnTo>
                  <a:cubicBezTo>
                    <a:pt x="0" y="788"/>
                    <a:pt x="0" y="788"/>
                    <a:pt x="0" y="788"/>
                  </a:cubicBezTo>
                  <a:cubicBezTo>
                    <a:pt x="55" y="788"/>
                    <a:pt x="55" y="788"/>
                    <a:pt x="55" y="788"/>
                  </a:cubicBezTo>
                  <a:cubicBezTo>
                    <a:pt x="900" y="788"/>
                    <a:pt x="1704" y="526"/>
                    <a:pt x="2381" y="32"/>
                  </a:cubicBezTo>
                  <a:cubicBezTo>
                    <a:pt x="2420" y="0"/>
                    <a:pt x="2420" y="0"/>
                    <a:pt x="2420" y="0"/>
                  </a:cubicBezTo>
                  <a:cubicBezTo>
                    <a:pt x="2890" y="645"/>
                    <a:pt x="2890" y="645"/>
                    <a:pt x="2890" y="645"/>
                  </a:cubicBezTo>
                  <a:cubicBezTo>
                    <a:pt x="2851" y="677"/>
                    <a:pt x="2851" y="677"/>
                    <a:pt x="2851" y="677"/>
                  </a:cubicBezTo>
                  <a:cubicBezTo>
                    <a:pt x="2030" y="1274"/>
                    <a:pt x="1067" y="1585"/>
                    <a:pt x="55" y="1585"/>
                  </a:cubicBezTo>
                  <a:lnTo>
                    <a:pt x="0" y="1585"/>
                  </a:lnTo>
                </a:path>
              </a:pathLst>
            </a:custGeom>
            <a:solidFill>
              <a:srgbClr val="8CBF4B">
                <a:alpha val="76863"/>
              </a:srgbClr>
            </a:solidFill>
            <a:ln>
              <a:noFill/>
            </a:ln>
            <a:effectLst/>
          </p:spPr>
          <p:txBody>
            <a:bodyPr wrap="none" anchor="ctr"/>
            <a:lstStyle/>
            <a:p>
              <a:endParaRPr lang="en-US"/>
            </a:p>
          </p:txBody>
        </p:sp>
        <p:sp>
          <p:nvSpPr>
            <p:cNvPr id="7" name="Freeform 368">
              <a:extLst>
                <a:ext uri="{FF2B5EF4-FFF2-40B4-BE49-F238E27FC236}">
                  <a16:creationId xmlns:a16="http://schemas.microsoft.com/office/drawing/2014/main" xmlns="" id="{0A55155F-2169-8148-86C8-080AF2EBA8D3}"/>
                </a:ext>
              </a:extLst>
            </p:cNvPr>
            <p:cNvSpPr>
              <a:spLocks noChangeArrowheads="1"/>
            </p:cNvSpPr>
            <p:nvPr/>
          </p:nvSpPr>
          <p:spPr bwMode="auto">
            <a:xfrm>
              <a:off x="3933019" y="8165168"/>
              <a:ext cx="2511140" cy="3012388"/>
            </a:xfrm>
            <a:custGeom>
              <a:avLst/>
              <a:gdLst>
                <a:gd name="T0" fmla="*/ 0 w 2255"/>
                <a:gd name="T1" fmla="*/ 2055 h 2701"/>
                <a:gd name="T2" fmla="*/ 0 w 2255"/>
                <a:gd name="T3" fmla="*/ 2055 h 2701"/>
                <a:gd name="T4" fmla="*/ 48 w 2255"/>
                <a:gd name="T5" fmla="*/ 2023 h 2701"/>
                <a:gd name="T6" fmla="*/ 916 w 2255"/>
                <a:gd name="T7" fmla="*/ 1155 h 2701"/>
                <a:gd name="T8" fmla="*/ 1481 w 2255"/>
                <a:gd name="T9" fmla="*/ 48 h 2701"/>
                <a:gd name="T10" fmla="*/ 1497 w 2255"/>
                <a:gd name="T11" fmla="*/ 0 h 2701"/>
                <a:gd name="T12" fmla="*/ 2254 w 2255"/>
                <a:gd name="T13" fmla="*/ 247 h 2701"/>
                <a:gd name="T14" fmla="*/ 2238 w 2255"/>
                <a:gd name="T15" fmla="*/ 295 h 2701"/>
                <a:gd name="T16" fmla="*/ 1561 w 2255"/>
                <a:gd name="T17" fmla="*/ 1625 h 2701"/>
                <a:gd name="T18" fmla="*/ 518 w 2255"/>
                <a:gd name="T19" fmla="*/ 2668 h 2701"/>
                <a:gd name="T20" fmla="*/ 470 w 2255"/>
                <a:gd name="T21" fmla="*/ 2700 h 2701"/>
                <a:gd name="T22" fmla="*/ 0 w 2255"/>
                <a:gd name="T23" fmla="*/ 2055 h 2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55" h="2701">
                  <a:moveTo>
                    <a:pt x="0" y="2055"/>
                  </a:moveTo>
                  <a:lnTo>
                    <a:pt x="0" y="2055"/>
                  </a:lnTo>
                  <a:cubicBezTo>
                    <a:pt x="48" y="2023"/>
                    <a:pt x="48" y="2023"/>
                    <a:pt x="48" y="2023"/>
                  </a:cubicBezTo>
                  <a:cubicBezTo>
                    <a:pt x="382" y="1784"/>
                    <a:pt x="669" y="1489"/>
                    <a:pt x="916" y="1155"/>
                  </a:cubicBezTo>
                  <a:cubicBezTo>
                    <a:pt x="1163" y="820"/>
                    <a:pt x="1354" y="446"/>
                    <a:pt x="1481" y="48"/>
                  </a:cubicBezTo>
                  <a:cubicBezTo>
                    <a:pt x="1497" y="0"/>
                    <a:pt x="1497" y="0"/>
                    <a:pt x="1497" y="0"/>
                  </a:cubicBezTo>
                  <a:cubicBezTo>
                    <a:pt x="2254" y="247"/>
                    <a:pt x="2254" y="247"/>
                    <a:pt x="2254" y="247"/>
                  </a:cubicBezTo>
                  <a:cubicBezTo>
                    <a:pt x="2238" y="295"/>
                    <a:pt x="2238" y="295"/>
                    <a:pt x="2238" y="295"/>
                  </a:cubicBezTo>
                  <a:cubicBezTo>
                    <a:pt x="2086" y="773"/>
                    <a:pt x="1855" y="1219"/>
                    <a:pt x="1561" y="1625"/>
                  </a:cubicBezTo>
                  <a:cubicBezTo>
                    <a:pt x="1266" y="2023"/>
                    <a:pt x="916" y="2381"/>
                    <a:pt x="518" y="2668"/>
                  </a:cubicBezTo>
                  <a:cubicBezTo>
                    <a:pt x="470" y="2700"/>
                    <a:pt x="470" y="2700"/>
                    <a:pt x="470" y="2700"/>
                  </a:cubicBezTo>
                  <a:lnTo>
                    <a:pt x="0" y="2055"/>
                  </a:lnTo>
                </a:path>
              </a:pathLst>
            </a:custGeom>
            <a:solidFill>
              <a:srgbClr val="8CBF4B"/>
            </a:solidFill>
            <a:ln>
              <a:noFill/>
            </a:ln>
            <a:effectLst/>
          </p:spPr>
          <p:txBody>
            <a:bodyPr wrap="none" anchor="ctr"/>
            <a:lstStyle/>
            <a:p>
              <a:endParaRPr lang="en-US"/>
            </a:p>
          </p:txBody>
        </p:sp>
        <p:sp>
          <p:nvSpPr>
            <p:cNvPr id="8" name="Line 370">
              <a:extLst>
                <a:ext uri="{FF2B5EF4-FFF2-40B4-BE49-F238E27FC236}">
                  <a16:creationId xmlns:a16="http://schemas.microsoft.com/office/drawing/2014/main" xmlns="" id="{32F6DF3F-2938-BD4D-BF51-EE02DE58C7BC}"/>
                </a:ext>
              </a:extLst>
            </p:cNvPr>
            <p:cNvSpPr>
              <a:spLocks noChangeShapeType="1"/>
            </p:cNvSpPr>
            <p:nvPr/>
          </p:nvSpPr>
          <p:spPr bwMode="auto">
            <a:xfrm flipH="1">
              <a:off x="6134567" y="1678463"/>
              <a:ext cx="152338" cy="4916"/>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9" name="Line 371">
              <a:extLst>
                <a:ext uri="{FF2B5EF4-FFF2-40B4-BE49-F238E27FC236}">
                  <a16:creationId xmlns:a16="http://schemas.microsoft.com/office/drawing/2014/main" xmlns="" id="{FD695B73-B2F8-604F-9235-05D969A31DC9}"/>
                </a:ext>
              </a:extLst>
            </p:cNvPr>
            <p:cNvSpPr>
              <a:spLocks noChangeShapeType="1"/>
            </p:cNvSpPr>
            <p:nvPr/>
          </p:nvSpPr>
          <p:spPr bwMode="auto">
            <a:xfrm flipH="1">
              <a:off x="5854458" y="1678463"/>
              <a:ext cx="152341" cy="4916"/>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0" name="Line 372">
              <a:extLst>
                <a:ext uri="{FF2B5EF4-FFF2-40B4-BE49-F238E27FC236}">
                  <a16:creationId xmlns:a16="http://schemas.microsoft.com/office/drawing/2014/main" xmlns="" id="{CE8F5863-1C31-E94A-872C-236AA0936078}"/>
                </a:ext>
              </a:extLst>
            </p:cNvPr>
            <p:cNvSpPr>
              <a:spLocks noChangeShapeType="1"/>
            </p:cNvSpPr>
            <p:nvPr/>
          </p:nvSpPr>
          <p:spPr bwMode="auto">
            <a:xfrm flipH="1">
              <a:off x="5569436" y="1678463"/>
              <a:ext cx="152341" cy="4916"/>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1" name="Line 373">
              <a:extLst>
                <a:ext uri="{FF2B5EF4-FFF2-40B4-BE49-F238E27FC236}">
                  <a16:creationId xmlns:a16="http://schemas.microsoft.com/office/drawing/2014/main" xmlns="" id="{3F78E116-88BE-424F-8426-F5289049A1C7}"/>
                </a:ext>
              </a:extLst>
            </p:cNvPr>
            <p:cNvSpPr>
              <a:spLocks noChangeShapeType="1"/>
            </p:cNvSpPr>
            <p:nvPr/>
          </p:nvSpPr>
          <p:spPr bwMode="auto">
            <a:xfrm flipH="1">
              <a:off x="5284414" y="1678463"/>
              <a:ext cx="152341" cy="4916"/>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2" name="Line 374">
              <a:extLst>
                <a:ext uri="{FF2B5EF4-FFF2-40B4-BE49-F238E27FC236}">
                  <a16:creationId xmlns:a16="http://schemas.microsoft.com/office/drawing/2014/main" xmlns="" id="{6ECB9C51-5512-D341-8DEE-25BC594A98E2}"/>
                </a:ext>
              </a:extLst>
            </p:cNvPr>
            <p:cNvSpPr>
              <a:spLocks noChangeShapeType="1"/>
            </p:cNvSpPr>
            <p:nvPr/>
          </p:nvSpPr>
          <p:spPr bwMode="auto">
            <a:xfrm flipH="1">
              <a:off x="4999393" y="1678463"/>
              <a:ext cx="152341" cy="4916"/>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3" name="Line 375">
              <a:extLst>
                <a:ext uri="{FF2B5EF4-FFF2-40B4-BE49-F238E27FC236}">
                  <a16:creationId xmlns:a16="http://schemas.microsoft.com/office/drawing/2014/main" xmlns="" id="{60BBF185-F8E8-A64F-9824-29CD57013338}"/>
                </a:ext>
              </a:extLst>
            </p:cNvPr>
            <p:cNvSpPr>
              <a:spLocks noChangeShapeType="1"/>
            </p:cNvSpPr>
            <p:nvPr/>
          </p:nvSpPr>
          <p:spPr bwMode="auto">
            <a:xfrm flipH="1">
              <a:off x="4719286" y="1678463"/>
              <a:ext cx="152338" cy="4916"/>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4" name="Line 376">
              <a:extLst>
                <a:ext uri="{FF2B5EF4-FFF2-40B4-BE49-F238E27FC236}">
                  <a16:creationId xmlns:a16="http://schemas.microsoft.com/office/drawing/2014/main" xmlns="" id="{0B44548D-0436-1B4D-82BA-3F36597C0B2A}"/>
                </a:ext>
              </a:extLst>
            </p:cNvPr>
            <p:cNvSpPr>
              <a:spLocks noChangeShapeType="1"/>
            </p:cNvSpPr>
            <p:nvPr/>
          </p:nvSpPr>
          <p:spPr bwMode="auto">
            <a:xfrm flipH="1">
              <a:off x="4434264" y="1678463"/>
              <a:ext cx="152338" cy="4916"/>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5" name="Line 377">
              <a:extLst>
                <a:ext uri="{FF2B5EF4-FFF2-40B4-BE49-F238E27FC236}">
                  <a16:creationId xmlns:a16="http://schemas.microsoft.com/office/drawing/2014/main" xmlns="" id="{1B930512-8211-0549-8411-C7237814C285}"/>
                </a:ext>
              </a:extLst>
            </p:cNvPr>
            <p:cNvSpPr>
              <a:spLocks noChangeShapeType="1"/>
            </p:cNvSpPr>
            <p:nvPr/>
          </p:nvSpPr>
          <p:spPr bwMode="auto">
            <a:xfrm flipH="1">
              <a:off x="4149243" y="1678463"/>
              <a:ext cx="152338" cy="4916"/>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6" name="Line 378">
              <a:extLst>
                <a:ext uri="{FF2B5EF4-FFF2-40B4-BE49-F238E27FC236}">
                  <a16:creationId xmlns:a16="http://schemas.microsoft.com/office/drawing/2014/main" xmlns="" id="{97AF0131-21D4-1D48-8255-173B0EE6F7FC}"/>
                </a:ext>
              </a:extLst>
            </p:cNvPr>
            <p:cNvSpPr>
              <a:spLocks noChangeShapeType="1"/>
            </p:cNvSpPr>
            <p:nvPr/>
          </p:nvSpPr>
          <p:spPr bwMode="auto">
            <a:xfrm flipH="1">
              <a:off x="3864221" y="1678463"/>
              <a:ext cx="152338" cy="4916"/>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7" name="Freeform 379">
              <a:extLst>
                <a:ext uri="{FF2B5EF4-FFF2-40B4-BE49-F238E27FC236}">
                  <a16:creationId xmlns:a16="http://schemas.microsoft.com/office/drawing/2014/main" xmlns="" id="{E06F29DA-7B97-804D-A43F-12391EF183B4}"/>
                </a:ext>
              </a:extLst>
            </p:cNvPr>
            <p:cNvSpPr>
              <a:spLocks noChangeArrowheads="1"/>
            </p:cNvSpPr>
            <p:nvPr/>
          </p:nvSpPr>
          <p:spPr bwMode="auto">
            <a:xfrm>
              <a:off x="3603768" y="1678463"/>
              <a:ext cx="127768" cy="44229"/>
            </a:xfrm>
            <a:custGeom>
              <a:avLst/>
              <a:gdLst>
                <a:gd name="T0" fmla="*/ 112 w 113"/>
                <a:gd name="T1" fmla="*/ 0 h 41"/>
                <a:gd name="T2" fmla="*/ 40 w 113"/>
                <a:gd name="T3" fmla="*/ 0 h 41"/>
                <a:gd name="T4" fmla="*/ 0 w 113"/>
                <a:gd name="T5" fmla="*/ 40 h 41"/>
              </a:gdLst>
              <a:ahLst/>
              <a:cxnLst>
                <a:cxn ang="0">
                  <a:pos x="T0" y="T1"/>
                </a:cxn>
                <a:cxn ang="0">
                  <a:pos x="T2" y="T3"/>
                </a:cxn>
                <a:cxn ang="0">
                  <a:pos x="T4" y="T5"/>
                </a:cxn>
              </a:cxnLst>
              <a:rect l="0" t="0" r="r" b="b"/>
              <a:pathLst>
                <a:path w="113" h="41">
                  <a:moveTo>
                    <a:pt x="112" y="0"/>
                  </a:moveTo>
                  <a:lnTo>
                    <a:pt x="40" y="0"/>
                  </a:lnTo>
                  <a:lnTo>
                    <a:pt x="0" y="40"/>
                  </a:lnTo>
                </a:path>
              </a:pathLst>
            </a:custGeom>
            <a:noFill/>
            <a:ln w="14400" cap="flat">
              <a:solidFill>
                <a:schemeClr val="bg1">
                  <a:lumMod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8" name="Line 380">
              <a:extLst>
                <a:ext uri="{FF2B5EF4-FFF2-40B4-BE49-F238E27FC236}">
                  <a16:creationId xmlns:a16="http://schemas.microsoft.com/office/drawing/2014/main" xmlns="" id="{39489DCB-CD4C-5840-B2C1-7D81D07BE59D}"/>
                </a:ext>
              </a:extLst>
            </p:cNvPr>
            <p:cNvSpPr>
              <a:spLocks noChangeShapeType="1"/>
            </p:cNvSpPr>
            <p:nvPr/>
          </p:nvSpPr>
          <p:spPr bwMode="auto">
            <a:xfrm flipH="1">
              <a:off x="3412117" y="1830804"/>
              <a:ext cx="98283" cy="108112"/>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19" name="Line 381">
              <a:extLst>
                <a:ext uri="{FF2B5EF4-FFF2-40B4-BE49-F238E27FC236}">
                  <a16:creationId xmlns:a16="http://schemas.microsoft.com/office/drawing/2014/main" xmlns="" id="{95643E82-7587-DC49-BC30-C0E6E404B9C4}"/>
                </a:ext>
              </a:extLst>
            </p:cNvPr>
            <p:cNvSpPr>
              <a:spLocks noChangeShapeType="1"/>
            </p:cNvSpPr>
            <p:nvPr/>
          </p:nvSpPr>
          <p:spPr bwMode="auto">
            <a:xfrm>
              <a:off x="5716861" y="3924240"/>
              <a:ext cx="142512"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21" name="Line 383">
              <a:extLst>
                <a:ext uri="{FF2B5EF4-FFF2-40B4-BE49-F238E27FC236}">
                  <a16:creationId xmlns:a16="http://schemas.microsoft.com/office/drawing/2014/main" xmlns="" id="{AA567CB0-C7D0-4546-8B67-2094E0252F16}"/>
                </a:ext>
              </a:extLst>
            </p:cNvPr>
            <p:cNvSpPr>
              <a:spLocks noChangeShapeType="1"/>
            </p:cNvSpPr>
            <p:nvPr/>
          </p:nvSpPr>
          <p:spPr bwMode="auto">
            <a:xfrm>
              <a:off x="6281993" y="3924240"/>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22" name="Line 384">
              <a:extLst>
                <a:ext uri="{FF2B5EF4-FFF2-40B4-BE49-F238E27FC236}">
                  <a16:creationId xmlns:a16="http://schemas.microsoft.com/office/drawing/2014/main" xmlns="" id="{EA681CC9-5ABA-3248-A4A7-CB9CD72FD3B6}"/>
                </a:ext>
              </a:extLst>
            </p:cNvPr>
            <p:cNvSpPr>
              <a:spLocks noChangeShapeType="1"/>
            </p:cNvSpPr>
            <p:nvPr/>
          </p:nvSpPr>
          <p:spPr bwMode="auto">
            <a:xfrm>
              <a:off x="6567014" y="3924240"/>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23" name="Line 385">
              <a:extLst>
                <a:ext uri="{FF2B5EF4-FFF2-40B4-BE49-F238E27FC236}">
                  <a16:creationId xmlns:a16="http://schemas.microsoft.com/office/drawing/2014/main" xmlns="" id="{91F26741-DBCE-384F-B4F7-C04E11D09316}"/>
                </a:ext>
              </a:extLst>
            </p:cNvPr>
            <p:cNvSpPr>
              <a:spLocks noChangeShapeType="1"/>
            </p:cNvSpPr>
            <p:nvPr/>
          </p:nvSpPr>
          <p:spPr bwMode="auto">
            <a:xfrm>
              <a:off x="6852036" y="3924240"/>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24" name="Line 386">
              <a:extLst>
                <a:ext uri="{FF2B5EF4-FFF2-40B4-BE49-F238E27FC236}">
                  <a16:creationId xmlns:a16="http://schemas.microsoft.com/office/drawing/2014/main" xmlns="" id="{6F66E14C-E7D6-D147-95EB-7B8BEE4DDFBE}"/>
                </a:ext>
              </a:extLst>
            </p:cNvPr>
            <p:cNvSpPr>
              <a:spLocks noChangeShapeType="1"/>
            </p:cNvSpPr>
            <p:nvPr/>
          </p:nvSpPr>
          <p:spPr bwMode="auto">
            <a:xfrm>
              <a:off x="7137058" y="3924240"/>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25" name="Line 387">
              <a:extLst>
                <a:ext uri="{FF2B5EF4-FFF2-40B4-BE49-F238E27FC236}">
                  <a16:creationId xmlns:a16="http://schemas.microsoft.com/office/drawing/2014/main" xmlns="" id="{7AE857E7-44C1-BA4F-8375-C42C5C52CF05}"/>
                </a:ext>
              </a:extLst>
            </p:cNvPr>
            <p:cNvSpPr>
              <a:spLocks noChangeShapeType="1"/>
            </p:cNvSpPr>
            <p:nvPr/>
          </p:nvSpPr>
          <p:spPr bwMode="auto">
            <a:xfrm>
              <a:off x="7422080" y="3924240"/>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26" name="Line 388">
              <a:extLst>
                <a:ext uri="{FF2B5EF4-FFF2-40B4-BE49-F238E27FC236}">
                  <a16:creationId xmlns:a16="http://schemas.microsoft.com/office/drawing/2014/main" xmlns="" id="{A214FDBA-4EC5-5241-8B30-1FE689861B72}"/>
                </a:ext>
              </a:extLst>
            </p:cNvPr>
            <p:cNvSpPr>
              <a:spLocks noChangeShapeType="1"/>
            </p:cNvSpPr>
            <p:nvPr/>
          </p:nvSpPr>
          <p:spPr bwMode="auto">
            <a:xfrm>
              <a:off x="7702186" y="3924240"/>
              <a:ext cx="142512"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27" name="Line 389">
              <a:extLst>
                <a:ext uri="{FF2B5EF4-FFF2-40B4-BE49-F238E27FC236}">
                  <a16:creationId xmlns:a16="http://schemas.microsoft.com/office/drawing/2014/main" xmlns="" id="{7C5E9A8F-8FDD-1A44-BF04-D0F310267E08}"/>
                </a:ext>
              </a:extLst>
            </p:cNvPr>
            <p:cNvSpPr>
              <a:spLocks noChangeShapeType="1"/>
            </p:cNvSpPr>
            <p:nvPr/>
          </p:nvSpPr>
          <p:spPr bwMode="auto">
            <a:xfrm>
              <a:off x="7987208" y="3924240"/>
              <a:ext cx="142512"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28" name="Line 390">
              <a:extLst>
                <a:ext uri="{FF2B5EF4-FFF2-40B4-BE49-F238E27FC236}">
                  <a16:creationId xmlns:a16="http://schemas.microsoft.com/office/drawing/2014/main" xmlns="" id="{0EA9B8C0-EDFD-1046-AD55-42F87E61706A}"/>
                </a:ext>
              </a:extLst>
            </p:cNvPr>
            <p:cNvSpPr>
              <a:spLocks noChangeShapeType="1"/>
            </p:cNvSpPr>
            <p:nvPr/>
          </p:nvSpPr>
          <p:spPr bwMode="auto">
            <a:xfrm>
              <a:off x="8272230" y="3924240"/>
              <a:ext cx="78627"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29" name="Line 391">
              <a:extLst>
                <a:ext uri="{FF2B5EF4-FFF2-40B4-BE49-F238E27FC236}">
                  <a16:creationId xmlns:a16="http://schemas.microsoft.com/office/drawing/2014/main" xmlns="" id="{6A9289EF-1274-C94D-8B8B-4554E3135E0E}"/>
                </a:ext>
              </a:extLst>
            </p:cNvPr>
            <p:cNvSpPr>
              <a:spLocks noChangeShapeType="1"/>
            </p:cNvSpPr>
            <p:nvPr/>
          </p:nvSpPr>
          <p:spPr bwMode="auto">
            <a:xfrm>
              <a:off x="6630897" y="6862914"/>
              <a:ext cx="142512"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0" name="Line 392">
              <a:extLst>
                <a:ext uri="{FF2B5EF4-FFF2-40B4-BE49-F238E27FC236}">
                  <a16:creationId xmlns:a16="http://schemas.microsoft.com/office/drawing/2014/main" xmlns="" id="{ED83F3A6-9F88-3742-A5D4-543111D2D583}"/>
                </a:ext>
              </a:extLst>
            </p:cNvPr>
            <p:cNvSpPr>
              <a:spLocks noChangeShapeType="1"/>
            </p:cNvSpPr>
            <p:nvPr/>
          </p:nvSpPr>
          <p:spPr bwMode="auto">
            <a:xfrm>
              <a:off x="6915919" y="6862914"/>
              <a:ext cx="142512"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1" name="Line 393">
              <a:extLst>
                <a:ext uri="{FF2B5EF4-FFF2-40B4-BE49-F238E27FC236}">
                  <a16:creationId xmlns:a16="http://schemas.microsoft.com/office/drawing/2014/main" xmlns="" id="{16BB54F5-8C56-B548-B2EF-F47C4745ECC1}"/>
                </a:ext>
              </a:extLst>
            </p:cNvPr>
            <p:cNvSpPr>
              <a:spLocks noChangeShapeType="1"/>
            </p:cNvSpPr>
            <p:nvPr/>
          </p:nvSpPr>
          <p:spPr bwMode="auto">
            <a:xfrm>
              <a:off x="7200941" y="6862914"/>
              <a:ext cx="142512"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2" name="Line 394">
              <a:extLst>
                <a:ext uri="{FF2B5EF4-FFF2-40B4-BE49-F238E27FC236}">
                  <a16:creationId xmlns:a16="http://schemas.microsoft.com/office/drawing/2014/main" xmlns="" id="{9C62878D-2275-144A-8646-33C664400DCB}"/>
                </a:ext>
              </a:extLst>
            </p:cNvPr>
            <p:cNvSpPr>
              <a:spLocks noChangeShapeType="1"/>
            </p:cNvSpPr>
            <p:nvPr/>
          </p:nvSpPr>
          <p:spPr bwMode="auto">
            <a:xfrm>
              <a:off x="7481050" y="6862914"/>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3" name="Line 395">
              <a:extLst>
                <a:ext uri="{FF2B5EF4-FFF2-40B4-BE49-F238E27FC236}">
                  <a16:creationId xmlns:a16="http://schemas.microsoft.com/office/drawing/2014/main" xmlns="" id="{6A2E1EEE-E9D7-8046-88D4-F7BD7218B303}"/>
                </a:ext>
              </a:extLst>
            </p:cNvPr>
            <p:cNvSpPr>
              <a:spLocks noChangeShapeType="1"/>
            </p:cNvSpPr>
            <p:nvPr/>
          </p:nvSpPr>
          <p:spPr bwMode="auto">
            <a:xfrm>
              <a:off x="7766072" y="6862914"/>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4" name="Line 396">
              <a:extLst>
                <a:ext uri="{FF2B5EF4-FFF2-40B4-BE49-F238E27FC236}">
                  <a16:creationId xmlns:a16="http://schemas.microsoft.com/office/drawing/2014/main" xmlns="" id="{0BAC68DC-5BAC-B440-B154-FC2AB78A8D22}"/>
                </a:ext>
              </a:extLst>
            </p:cNvPr>
            <p:cNvSpPr>
              <a:spLocks noChangeShapeType="1"/>
            </p:cNvSpPr>
            <p:nvPr/>
          </p:nvSpPr>
          <p:spPr bwMode="auto">
            <a:xfrm>
              <a:off x="8051094" y="6862914"/>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5" name="Line 397">
              <a:extLst>
                <a:ext uri="{FF2B5EF4-FFF2-40B4-BE49-F238E27FC236}">
                  <a16:creationId xmlns:a16="http://schemas.microsoft.com/office/drawing/2014/main" xmlns="" id="{C84BCC2E-BE5E-1245-AA45-C11AA6F0B561}"/>
                </a:ext>
              </a:extLst>
            </p:cNvPr>
            <p:cNvSpPr>
              <a:spLocks noChangeShapeType="1"/>
            </p:cNvSpPr>
            <p:nvPr/>
          </p:nvSpPr>
          <p:spPr bwMode="auto">
            <a:xfrm>
              <a:off x="8336116" y="6862914"/>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6" name="Line 398">
              <a:extLst>
                <a:ext uri="{FF2B5EF4-FFF2-40B4-BE49-F238E27FC236}">
                  <a16:creationId xmlns:a16="http://schemas.microsoft.com/office/drawing/2014/main" xmlns="" id="{8024D14E-8A2F-384A-96B7-48EC820B6406}"/>
                </a:ext>
              </a:extLst>
            </p:cNvPr>
            <p:cNvSpPr>
              <a:spLocks noChangeShapeType="1"/>
            </p:cNvSpPr>
            <p:nvPr/>
          </p:nvSpPr>
          <p:spPr bwMode="auto">
            <a:xfrm>
              <a:off x="8621138" y="6862914"/>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7" name="Line 399">
              <a:extLst>
                <a:ext uri="{FF2B5EF4-FFF2-40B4-BE49-F238E27FC236}">
                  <a16:creationId xmlns:a16="http://schemas.microsoft.com/office/drawing/2014/main" xmlns="" id="{FC644DFB-6F5B-9846-8E31-E325594B7683}"/>
                </a:ext>
              </a:extLst>
            </p:cNvPr>
            <p:cNvSpPr>
              <a:spLocks noChangeShapeType="1"/>
            </p:cNvSpPr>
            <p:nvPr/>
          </p:nvSpPr>
          <p:spPr bwMode="auto">
            <a:xfrm>
              <a:off x="8901244" y="6862914"/>
              <a:ext cx="142512"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8" name="Line 400">
              <a:extLst>
                <a:ext uri="{FF2B5EF4-FFF2-40B4-BE49-F238E27FC236}">
                  <a16:creationId xmlns:a16="http://schemas.microsoft.com/office/drawing/2014/main" xmlns="" id="{8CFFFD75-3458-AA4C-837A-8E3E1FEA5A97}"/>
                </a:ext>
              </a:extLst>
            </p:cNvPr>
            <p:cNvSpPr>
              <a:spLocks noChangeShapeType="1"/>
            </p:cNvSpPr>
            <p:nvPr/>
          </p:nvSpPr>
          <p:spPr bwMode="auto">
            <a:xfrm>
              <a:off x="9186266" y="6862914"/>
              <a:ext cx="73714"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39" name="Line 401">
              <a:extLst>
                <a:ext uri="{FF2B5EF4-FFF2-40B4-BE49-F238E27FC236}">
                  <a16:creationId xmlns:a16="http://schemas.microsoft.com/office/drawing/2014/main" xmlns="" id="{64DA56AE-9533-3946-8D43-552F0D72211D}"/>
                </a:ext>
              </a:extLst>
            </p:cNvPr>
            <p:cNvSpPr>
              <a:spLocks noChangeShapeType="1"/>
            </p:cNvSpPr>
            <p:nvPr/>
          </p:nvSpPr>
          <p:spPr bwMode="auto">
            <a:xfrm>
              <a:off x="5716861" y="9663991"/>
              <a:ext cx="142512"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0" name="Line 402">
              <a:extLst>
                <a:ext uri="{FF2B5EF4-FFF2-40B4-BE49-F238E27FC236}">
                  <a16:creationId xmlns:a16="http://schemas.microsoft.com/office/drawing/2014/main" xmlns="" id="{23E0164A-EDFA-D947-9627-70AE9E22BC9B}"/>
                </a:ext>
              </a:extLst>
            </p:cNvPr>
            <p:cNvSpPr>
              <a:spLocks noChangeShapeType="1"/>
            </p:cNvSpPr>
            <p:nvPr/>
          </p:nvSpPr>
          <p:spPr bwMode="auto">
            <a:xfrm>
              <a:off x="6001883" y="9663991"/>
              <a:ext cx="142512"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1" name="Line 403">
              <a:extLst>
                <a:ext uri="{FF2B5EF4-FFF2-40B4-BE49-F238E27FC236}">
                  <a16:creationId xmlns:a16="http://schemas.microsoft.com/office/drawing/2014/main" xmlns="" id="{55D7BF5B-A0F1-5B45-8A0C-513859E3CD3F}"/>
                </a:ext>
              </a:extLst>
            </p:cNvPr>
            <p:cNvSpPr>
              <a:spLocks noChangeShapeType="1"/>
            </p:cNvSpPr>
            <p:nvPr/>
          </p:nvSpPr>
          <p:spPr bwMode="auto">
            <a:xfrm>
              <a:off x="6281993" y="9663991"/>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2" name="Line 404">
              <a:extLst>
                <a:ext uri="{FF2B5EF4-FFF2-40B4-BE49-F238E27FC236}">
                  <a16:creationId xmlns:a16="http://schemas.microsoft.com/office/drawing/2014/main" xmlns="" id="{9226F207-3C9C-4A4E-AC2F-68AF8098ACFA}"/>
                </a:ext>
              </a:extLst>
            </p:cNvPr>
            <p:cNvSpPr>
              <a:spLocks noChangeShapeType="1"/>
            </p:cNvSpPr>
            <p:nvPr/>
          </p:nvSpPr>
          <p:spPr bwMode="auto">
            <a:xfrm>
              <a:off x="6567014" y="9663991"/>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3" name="Line 405">
              <a:extLst>
                <a:ext uri="{FF2B5EF4-FFF2-40B4-BE49-F238E27FC236}">
                  <a16:creationId xmlns:a16="http://schemas.microsoft.com/office/drawing/2014/main" xmlns="" id="{8AE3256E-6B01-E94F-83AD-0640469CBA57}"/>
                </a:ext>
              </a:extLst>
            </p:cNvPr>
            <p:cNvSpPr>
              <a:spLocks noChangeShapeType="1"/>
            </p:cNvSpPr>
            <p:nvPr/>
          </p:nvSpPr>
          <p:spPr bwMode="auto">
            <a:xfrm>
              <a:off x="6852036" y="9663991"/>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4" name="Line 406">
              <a:extLst>
                <a:ext uri="{FF2B5EF4-FFF2-40B4-BE49-F238E27FC236}">
                  <a16:creationId xmlns:a16="http://schemas.microsoft.com/office/drawing/2014/main" xmlns="" id="{CFE84471-1439-E24B-8F5F-88A991330A6F}"/>
                </a:ext>
              </a:extLst>
            </p:cNvPr>
            <p:cNvSpPr>
              <a:spLocks noChangeShapeType="1"/>
            </p:cNvSpPr>
            <p:nvPr/>
          </p:nvSpPr>
          <p:spPr bwMode="auto">
            <a:xfrm>
              <a:off x="7137058" y="9663991"/>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5" name="Line 407">
              <a:extLst>
                <a:ext uri="{FF2B5EF4-FFF2-40B4-BE49-F238E27FC236}">
                  <a16:creationId xmlns:a16="http://schemas.microsoft.com/office/drawing/2014/main" xmlns="" id="{7CDC9049-3589-0A4F-8C41-0B15E6E51DC3}"/>
                </a:ext>
              </a:extLst>
            </p:cNvPr>
            <p:cNvSpPr>
              <a:spLocks noChangeShapeType="1"/>
            </p:cNvSpPr>
            <p:nvPr/>
          </p:nvSpPr>
          <p:spPr bwMode="auto">
            <a:xfrm>
              <a:off x="7422080" y="9663991"/>
              <a:ext cx="142509"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6" name="Line 408">
              <a:extLst>
                <a:ext uri="{FF2B5EF4-FFF2-40B4-BE49-F238E27FC236}">
                  <a16:creationId xmlns:a16="http://schemas.microsoft.com/office/drawing/2014/main" xmlns="" id="{9FCE5874-AB01-B548-8426-B63F8BD5E496}"/>
                </a:ext>
              </a:extLst>
            </p:cNvPr>
            <p:cNvSpPr>
              <a:spLocks noChangeShapeType="1"/>
            </p:cNvSpPr>
            <p:nvPr/>
          </p:nvSpPr>
          <p:spPr bwMode="auto">
            <a:xfrm>
              <a:off x="7702186" y="9663991"/>
              <a:ext cx="142512"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7" name="Line 409">
              <a:extLst>
                <a:ext uri="{FF2B5EF4-FFF2-40B4-BE49-F238E27FC236}">
                  <a16:creationId xmlns:a16="http://schemas.microsoft.com/office/drawing/2014/main" xmlns="" id="{5B0A45E2-43F1-4245-BE74-B8DDB9149A15}"/>
                </a:ext>
              </a:extLst>
            </p:cNvPr>
            <p:cNvSpPr>
              <a:spLocks noChangeShapeType="1"/>
            </p:cNvSpPr>
            <p:nvPr/>
          </p:nvSpPr>
          <p:spPr bwMode="auto">
            <a:xfrm>
              <a:off x="7987208" y="9663991"/>
              <a:ext cx="142512"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8" name="Line 410">
              <a:extLst>
                <a:ext uri="{FF2B5EF4-FFF2-40B4-BE49-F238E27FC236}">
                  <a16:creationId xmlns:a16="http://schemas.microsoft.com/office/drawing/2014/main" xmlns="" id="{A4325D27-2F2A-4549-9938-093400ED854A}"/>
                </a:ext>
              </a:extLst>
            </p:cNvPr>
            <p:cNvSpPr>
              <a:spLocks noChangeShapeType="1"/>
            </p:cNvSpPr>
            <p:nvPr/>
          </p:nvSpPr>
          <p:spPr bwMode="auto">
            <a:xfrm>
              <a:off x="8272230" y="9663991"/>
              <a:ext cx="78627"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49" name="Line 411">
              <a:extLst>
                <a:ext uri="{FF2B5EF4-FFF2-40B4-BE49-F238E27FC236}">
                  <a16:creationId xmlns:a16="http://schemas.microsoft.com/office/drawing/2014/main" xmlns="" id="{D2CE3B69-9FD0-8644-BCD2-6DA75B4E10FC}"/>
                </a:ext>
              </a:extLst>
            </p:cNvPr>
            <p:cNvSpPr>
              <a:spLocks noChangeShapeType="1"/>
            </p:cNvSpPr>
            <p:nvPr/>
          </p:nvSpPr>
          <p:spPr bwMode="auto">
            <a:xfrm flipH="1">
              <a:off x="6109995" y="12042450"/>
              <a:ext cx="152341"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0" name="Line 412">
              <a:extLst>
                <a:ext uri="{FF2B5EF4-FFF2-40B4-BE49-F238E27FC236}">
                  <a16:creationId xmlns:a16="http://schemas.microsoft.com/office/drawing/2014/main" xmlns="" id="{A694A40C-F6C2-E148-9EC3-A2A831B33309}"/>
                </a:ext>
              </a:extLst>
            </p:cNvPr>
            <p:cNvSpPr>
              <a:spLocks noChangeShapeType="1"/>
            </p:cNvSpPr>
            <p:nvPr/>
          </p:nvSpPr>
          <p:spPr bwMode="auto">
            <a:xfrm flipH="1">
              <a:off x="5824973" y="12042450"/>
              <a:ext cx="152341"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1" name="Line 413">
              <a:extLst>
                <a:ext uri="{FF2B5EF4-FFF2-40B4-BE49-F238E27FC236}">
                  <a16:creationId xmlns:a16="http://schemas.microsoft.com/office/drawing/2014/main" xmlns="" id="{41F59115-16B6-2E43-AC26-21E4ACD6C0FB}"/>
                </a:ext>
              </a:extLst>
            </p:cNvPr>
            <p:cNvSpPr>
              <a:spLocks noChangeShapeType="1"/>
            </p:cNvSpPr>
            <p:nvPr/>
          </p:nvSpPr>
          <p:spPr bwMode="auto">
            <a:xfrm flipH="1">
              <a:off x="5544867" y="12042450"/>
              <a:ext cx="152338"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2" name="Line 414">
              <a:extLst>
                <a:ext uri="{FF2B5EF4-FFF2-40B4-BE49-F238E27FC236}">
                  <a16:creationId xmlns:a16="http://schemas.microsoft.com/office/drawing/2014/main" xmlns="" id="{0537ECC0-D32A-764E-A96A-3552CAE6DC1D}"/>
                </a:ext>
              </a:extLst>
            </p:cNvPr>
            <p:cNvSpPr>
              <a:spLocks noChangeShapeType="1"/>
            </p:cNvSpPr>
            <p:nvPr/>
          </p:nvSpPr>
          <p:spPr bwMode="auto">
            <a:xfrm flipH="1">
              <a:off x="5259845" y="12042450"/>
              <a:ext cx="152338"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3" name="Line 415">
              <a:extLst>
                <a:ext uri="{FF2B5EF4-FFF2-40B4-BE49-F238E27FC236}">
                  <a16:creationId xmlns:a16="http://schemas.microsoft.com/office/drawing/2014/main" xmlns="" id="{15FAE838-7622-654D-AED9-C2EB0B6AA901}"/>
                </a:ext>
              </a:extLst>
            </p:cNvPr>
            <p:cNvSpPr>
              <a:spLocks noChangeShapeType="1"/>
            </p:cNvSpPr>
            <p:nvPr/>
          </p:nvSpPr>
          <p:spPr bwMode="auto">
            <a:xfrm flipH="1">
              <a:off x="4974823" y="12042450"/>
              <a:ext cx="152338"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4" name="Line 416">
              <a:extLst>
                <a:ext uri="{FF2B5EF4-FFF2-40B4-BE49-F238E27FC236}">
                  <a16:creationId xmlns:a16="http://schemas.microsoft.com/office/drawing/2014/main" xmlns="" id="{6972A018-20F0-EF44-AE4C-DF35274893C5}"/>
                </a:ext>
              </a:extLst>
            </p:cNvPr>
            <p:cNvSpPr>
              <a:spLocks noChangeShapeType="1"/>
            </p:cNvSpPr>
            <p:nvPr/>
          </p:nvSpPr>
          <p:spPr bwMode="auto">
            <a:xfrm flipH="1">
              <a:off x="4689801" y="12042450"/>
              <a:ext cx="152338"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5" name="Line 417">
              <a:extLst>
                <a:ext uri="{FF2B5EF4-FFF2-40B4-BE49-F238E27FC236}">
                  <a16:creationId xmlns:a16="http://schemas.microsoft.com/office/drawing/2014/main" xmlns="" id="{420F8A13-E165-CE4F-9717-74AA01E94E33}"/>
                </a:ext>
              </a:extLst>
            </p:cNvPr>
            <p:cNvSpPr>
              <a:spLocks noChangeShapeType="1"/>
            </p:cNvSpPr>
            <p:nvPr/>
          </p:nvSpPr>
          <p:spPr bwMode="auto">
            <a:xfrm flipH="1">
              <a:off x="4404779" y="12042450"/>
              <a:ext cx="152338"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6" name="Line 418">
              <a:extLst>
                <a:ext uri="{FF2B5EF4-FFF2-40B4-BE49-F238E27FC236}">
                  <a16:creationId xmlns:a16="http://schemas.microsoft.com/office/drawing/2014/main" xmlns="" id="{290207CA-790D-4F42-A915-852BFBF8AB0E}"/>
                </a:ext>
              </a:extLst>
            </p:cNvPr>
            <p:cNvSpPr>
              <a:spLocks noChangeShapeType="1"/>
            </p:cNvSpPr>
            <p:nvPr/>
          </p:nvSpPr>
          <p:spPr bwMode="auto">
            <a:xfrm flipH="1">
              <a:off x="4124670" y="12042450"/>
              <a:ext cx="152341"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7" name="Line 419">
              <a:extLst>
                <a:ext uri="{FF2B5EF4-FFF2-40B4-BE49-F238E27FC236}">
                  <a16:creationId xmlns:a16="http://schemas.microsoft.com/office/drawing/2014/main" xmlns="" id="{AEDEFB3B-2FE6-0849-AB96-115C6B0DD259}"/>
                </a:ext>
              </a:extLst>
            </p:cNvPr>
            <p:cNvSpPr>
              <a:spLocks noChangeShapeType="1"/>
            </p:cNvSpPr>
            <p:nvPr/>
          </p:nvSpPr>
          <p:spPr bwMode="auto">
            <a:xfrm flipH="1">
              <a:off x="3839648" y="12042450"/>
              <a:ext cx="152341" cy="4913"/>
            </a:xfrm>
            <a:prstGeom prst="line">
              <a:avLst/>
            </a:prstGeom>
            <a:noFill/>
            <a:ln w="14400" cap="flat">
              <a:solidFill>
                <a:schemeClr val="bg1">
                  <a:lumMod val="5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sp>
          <p:nvSpPr>
            <p:cNvPr id="58" name="Freeform 420">
              <a:extLst>
                <a:ext uri="{FF2B5EF4-FFF2-40B4-BE49-F238E27FC236}">
                  <a16:creationId xmlns:a16="http://schemas.microsoft.com/office/drawing/2014/main" xmlns="" id="{826C0850-C623-2B48-916E-BC3BE18BEAE7}"/>
                </a:ext>
              </a:extLst>
            </p:cNvPr>
            <p:cNvSpPr>
              <a:spLocks noChangeArrowheads="1"/>
            </p:cNvSpPr>
            <p:nvPr/>
          </p:nvSpPr>
          <p:spPr bwMode="auto">
            <a:xfrm>
              <a:off x="3593940" y="11988392"/>
              <a:ext cx="108112" cy="54057"/>
            </a:xfrm>
            <a:custGeom>
              <a:avLst/>
              <a:gdLst>
                <a:gd name="T0" fmla="*/ 96 w 97"/>
                <a:gd name="T1" fmla="*/ 48 h 49"/>
                <a:gd name="T2" fmla="*/ 32 w 97"/>
                <a:gd name="T3" fmla="*/ 48 h 49"/>
                <a:gd name="T4" fmla="*/ 0 w 97"/>
                <a:gd name="T5" fmla="*/ 0 h 49"/>
              </a:gdLst>
              <a:ahLst/>
              <a:cxnLst>
                <a:cxn ang="0">
                  <a:pos x="T0" y="T1"/>
                </a:cxn>
                <a:cxn ang="0">
                  <a:pos x="T2" y="T3"/>
                </a:cxn>
                <a:cxn ang="0">
                  <a:pos x="T4" y="T5"/>
                </a:cxn>
              </a:cxnLst>
              <a:rect l="0" t="0" r="r" b="b"/>
              <a:pathLst>
                <a:path w="97" h="49">
                  <a:moveTo>
                    <a:pt x="96" y="48"/>
                  </a:moveTo>
                  <a:lnTo>
                    <a:pt x="32" y="48"/>
                  </a:lnTo>
                  <a:lnTo>
                    <a:pt x="0" y="0"/>
                  </a:lnTo>
                </a:path>
              </a:pathLst>
            </a:custGeom>
            <a:noFill/>
            <a:ln w="14400" cap="flat">
              <a:solidFill>
                <a:schemeClr val="bg1">
                  <a:lumMod val="50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a:lstStyle/>
            <a:p>
              <a:endParaRPr lang="en-US"/>
            </a:p>
          </p:txBody>
        </p:sp>
      </p:grpSp>
      <p:sp>
        <p:nvSpPr>
          <p:cNvPr id="88" name="Text Placeholder 17">
            <a:extLst>
              <a:ext uri="{FF2B5EF4-FFF2-40B4-BE49-F238E27FC236}">
                <a16:creationId xmlns:a16="http://schemas.microsoft.com/office/drawing/2014/main" xmlns="" id="{34F0C302-0D8D-5843-989D-B63B49CEDBB6}"/>
              </a:ext>
            </a:extLst>
          </p:cNvPr>
          <p:cNvSpPr>
            <a:spLocks noGrp="1"/>
          </p:cNvSpPr>
          <p:nvPr>
            <p:ph type="body" sz="quarter" idx="18" hasCustomPrompt="1"/>
          </p:nvPr>
        </p:nvSpPr>
        <p:spPr>
          <a:xfrm>
            <a:off x="734715" y="1476869"/>
            <a:ext cx="4312551" cy="4147846"/>
          </a:xfrm>
        </p:spPr>
        <p:txBody>
          <a:bodyPr/>
          <a:lstStyle>
            <a:lvl1pPr>
              <a:buNone/>
              <a:defRPr sz="2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89" name="Rectangle 88">
            <a:extLst>
              <a:ext uri="{FF2B5EF4-FFF2-40B4-BE49-F238E27FC236}">
                <a16:creationId xmlns:a16="http://schemas.microsoft.com/office/drawing/2014/main" xmlns="" id="{FB45A437-6B55-9146-AED4-CA97F69F3CC4}"/>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ontserrat Light" charset="0"/>
            </a:endParaRPr>
          </a:p>
        </p:txBody>
      </p:sp>
      <p:sp>
        <p:nvSpPr>
          <p:cNvPr id="90" name="Text Placeholder 23">
            <a:extLst>
              <a:ext uri="{FF2B5EF4-FFF2-40B4-BE49-F238E27FC236}">
                <a16:creationId xmlns:a16="http://schemas.microsoft.com/office/drawing/2014/main" xmlns="" id="{B4FF05A9-F886-404C-B3C2-76E4EDBDFD31}"/>
              </a:ext>
            </a:extLst>
          </p:cNvPr>
          <p:cNvSpPr>
            <a:spLocks noGrp="1"/>
          </p:cNvSpPr>
          <p:nvPr>
            <p:ph type="body" sz="quarter" idx="16" hasCustomPrompt="1"/>
          </p:nvPr>
        </p:nvSpPr>
        <p:spPr>
          <a:xfrm>
            <a:off x="734715" y="642972"/>
            <a:ext cx="4308887" cy="582221"/>
          </a:xfrm>
        </p:spPr>
        <p:txBody>
          <a:bodyPr>
            <a:normAutofit/>
          </a:bodyPr>
          <a:lstStyle>
            <a:lvl1pPr marL="0" indent="0" algn="l">
              <a:buNone/>
              <a:defRPr sz="3600" b="0" i="0">
                <a:solidFill>
                  <a:srgbClr val="0C6A7F"/>
                </a:solidFill>
                <a:latin typeface="+mn-lt"/>
              </a:defRPr>
            </a:lvl1pPr>
          </a:lstStyle>
          <a:p>
            <a:pPr lvl="0"/>
            <a:r>
              <a:rPr lang="en-US" dirty="0"/>
              <a:t>Heading</a:t>
            </a:r>
          </a:p>
        </p:txBody>
      </p:sp>
      <p:sp>
        <p:nvSpPr>
          <p:cNvPr id="101" name="Text Placeholder 17">
            <a:extLst>
              <a:ext uri="{FF2B5EF4-FFF2-40B4-BE49-F238E27FC236}">
                <a16:creationId xmlns:a16="http://schemas.microsoft.com/office/drawing/2014/main" xmlns="" id="{20D53A06-A470-E043-A7C1-9D4483F8962D}"/>
              </a:ext>
            </a:extLst>
          </p:cNvPr>
          <p:cNvSpPr>
            <a:spLocks noGrp="1"/>
          </p:cNvSpPr>
          <p:nvPr>
            <p:ph type="body" sz="quarter" idx="19" hasCustomPrompt="1"/>
          </p:nvPr>
        </p:nvSpPr>
        <p:spPr>
          <a:xfrm>
            <a:off x="5383588" y="3262474"/>
            <a:ext cx="2212737" cy="651123"/>
          </a:xfrm>
        </p:spPr>
        <p:txBody>
          <a:bodyPr/>
          <a:lstStyle>
            <a:lvl1pPr algn="r">
              <a:buNone/>
              <a:defRPr sz="1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2" name="Text Placeholder 23">
            <a:extLst>
              <a:ext uri="{FF2B5EF4-FFF2-40B4-BE49-F238E27FC236}">
                <a16:creationId xmlns:a16="http://schemas.microsoft.com/office/drawing/2014/main" xmlns="" id="{4F90DD39-208A-0846-AC92-FAC36CE191A5}"/>
              </a:ext>
            </a:extLst>
          </p:cNvPr>
          <p:cNvSpPr>
            <a:spLocks noGrp="1"/>
          </p:cNvSpPr>
          <p:nvPr>
            <p:ph type="body" sz="quarter" idx="20" hasCustomPrompt="1"/>
          </p:nvPr>
        </p:nvSpPr>
        <p:spPr>
          <a:xfrm>
            <a:off x="5383588" y="2854742"/>
            <a:ext cx="2219219" cy="442320"/>
          </a:xfrm>
        </p:spPr>
        <p:txBody>
          <a:bodyPr>
            <a:normAutofit/>
          </a:bodyPr>
          <a:lstStyle>
            <a:lvl1pPr marL="0" indent="0" algn="r">
              <a:buNone/>
              <a:defRPr sz="2200" b="1" i="0">
                <a:solidFill>
                  <a:srgbClr val="1188A3"/>
                </a:solidFill>
                <a:latin typeface="+mn-lt"/>
              </a:defRPr>
            </a:lvl1pPr>
          </a:lstStyle>
          <a:p>
            <a:pPr lvl="0"/>
            <a:r>
              <a:rPr lang="en-US" dirty="0"/>
              <a:t>Title</a:t>
            </a:r>
          </a:p>
        </p:txBody>
      </p:sp>
      <p:sp>
        <p:nvSpPr>
          <p:cNvPr id="103" name="Text Placeholder 17">
            <a:extLst>
              <a:ext uri="{FF2B5EF4-FFF2-40B4-BE49-F238E27FC236}">
                <a16:creationId xmlns:a16="http://schemas.microsoft.com/office/drawing/2014/main" xmlns="" id="{CF75D89D-1D17-D04C-8A25-58DADB17A5B6}"/>
              </a:ext>
            </a:extLst>
          </p:cNvPr>
          <p:cNvSpPr>
            <a:spLocks noGrp="1"/>
          </p:cNvSpPr>
          <p:nvPr>
            <p:ph type="body" sz="quarter" idx="21" hasCustomPrompt="1"/>
          </p:nvPr>
        </p:nvSpPr>
        <p:spPr>
          <a:xfrm>
            <a:off x="6505379" y="927252"/>
            <a:ext cx="2212737" cy="651123"/>
          </a:xfrm>
        </p:spPr>
        <p:txBody>
          <a:bodyPr anchor="t"/>
          <a:lstStyle>
            <a:lvl1pPr algn="r">
              <a:buNone/>
              <a:defRPr sz="1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4" name="Text Placeholder 23">
            <a:extLst>
              <a:ext uri="{FF2B5EF4-FFF2-40B4-BE49-F238E27FC236}">
                <a16:creationId xmlns:a16="http://schemas.microsoft.com/office/drawing/2014/main" xmlns="" id="{DFCB3FD5-E40F-CE48-A411-1E3CAE3E9AC8}"/>
              </a:ext>
            </a:extLst>
          </p:cNvPr>
          <p:cNvSpPr>
            <a:spLocks noGrp="1"/>
          </p:cNvSpPr>
          <p:nvPr>
            <p:ph type="body" sz="quarter" idx="22" hasCustomPrompt="1"/>
          </p:nvPr>
        </p:nvSpPr>
        <p:spPr>
          <a:xfrm>
            <a:off x="6505379" y="565819"/>
            <a:ext cx="2219219" cy="442320"/>
          </a:xfrm>
        </p:spPr>
        <p:txBody>
          <a:bodyPr>
            <a:normAutofit/>
          </a:bodyPr>
          <a:lstStyle>
            <a:lvl1pPr marL="0" indent="0" algn="r">
              <a:buNone/>
              <a:defRPr sz="2200" b="1" i="0">
                <a:solidFill>
                  <a:srgbClr val="1188A3"/>
                </a:solidFill>
                <a:latin typeface="+mn-lt"/>
              </a:defRPr>
            </a:lvl1pPr>
          </a:lstStyle>
          <a:p>
            <a:pPr lvl="0"/>
            <a:r>
              <a:rPr lang="en-US" dirty="0"/>
              <a:t>Title</a:t>
            </a:r>
          </a:p>
        </p:txBody>
      </p:sp>
      <p:sp>
        <p:nvSpPr>
          <p:cNvPr id="105" name="Text Placeholder 17">
            <a:extLst>
              <a:ext uri="{FF2B5EF4-FFF2-40B4-BE49-F238E27FC236}">
                <a16:creationId xmlns:a16="http://schemas.microsoft.com/office/drawing/2014/main" xmlns="" id="{23CD4274-1A62-C44F-9D93-D9C507ADC254}"/>
              </a:ext>
            </a:extLst>
          </p:cNvPr>
          <p:cNvSpPr>
            <a:spLocks noGrp="1"/>
          </p:cNvSpPr>
          <p:nvPr>
            <p:ph type="body" sz="quarter" idx="23" hasCustomPrompt="1"/>
          </p:nvPr>
        </p:nvSpPr>
        <p:spPr>
          <a:xfrm>
            <a:off x="6667060" y="5501098"/>
            <a:ext cx="2212737" cy="651123"/>
          </a:xfrm>
        </p:spPr>
        <p:txBody>
          <a:bodyPr anchor="t"/>
          <a:lstStyle>
            <a:lvl1pPr algn="r">
              <a:buNone/>
              <a:defRPr sz="1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6" name="Text Placeholder 23">
            <a:extLst>
              <a:ext uri="{FF2B5EF4-FFF2-40B4-BE49-F238E27FC236}">
                <a16:creationId xmlns:a16="http://schemas.microsoft.com/office/drawing/2014/main" xmlns="" id="{3C479639-2B37-234D-B21C-737A15B07610}"/>
              </a:ext>
            </a:extLst>
          </p:cNvPr>
          <p:cNvSpPr>
            <a:spLocks noGrp="1"/>
          </p:cNvSpPr>
          <p:nvPr>
            <p:ph type="body" sz="quarter" idx="24" hasCustomPrompt="1"/>
          </p:nvPr>
        </p:nvSpPr>
        <p:spPr>
          <a:xfrm>
            <a:off x="6667060" y="5139665"/>
            <a:ext cx="2219219" cy="442320"/>
          </a:xfrm>
        </p:spPr>
        <p:txBody>
          <a:bodyPr>
            <a:normAutofit/>
          </a:bodyPr>
          <a:lstStyle>
            <a:lvl1pPr marL="0" indent="0" algn="r">
              <a:buNone/>
              <a:defRPr sz="2200" b="1" i="0">
                <a:solidFill>
                  <a:srgbClr val="1188A3"/>
                </a:solidFill>
                <a:latin typeface="+mn-lt"/>
              </a:defRPr>
            </a:lvl1pPr>
          </a:lstStyle>
          <a:p>
            <a:pPr lvl="0"/>
            <a:r>
              <a:rPr lang="en-US" dirty="0"/>
              <a:t>Title</a:t>
            </a:r>
          </a:p>
        </p:txBody>
      </p:sp>
      <p:sp>
        <p:nvSpPr>
          <p:cNvPr id="107" name="Text Placeholder 17">
            <a:extLst>
              <a:ext uri="{FF2B5EF4-FFF2-40B4-BE49-F238E27FC236}">
                <a16:creationId xmlns:a16="http://schemas.microsoft.com/office/drawing/2014/main" xmlns="" id="{43320795-46BC-AF4D-BEC0-E2B432C9F1BB}"/>
              </a:ext>
            </a:extLst>
          </p:cNvPr>
          <p:cNvSpPr>
            <a:spLocks noGrp="1"/>
          </p:cNvSpPr>
          <p:nvPr>
            <p:ph type="body" sz="quarter" idx="25" hasCustomPrompt="1"/>
          </p:nvPr>
        </p:nvSpPr>
        <p:spPr>
          <a:xfrm>
            <a:off x="5731326" y="4447206"/>
            <a:ext cx="2212737" cy="651123"/>
          </a:xfrm>
        </p:spPr>
        <p:txBody>
          <a:bodyPr anchor="t"/>
          <a:lstStyle>
            <a:lvl1pPr algn="r">
              <a:buNone/>
              <a:defRPr sz="1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08" name="Text Placeholder 23">
            <a:extLst>
              <a:ext uri="{FF2B5EF4-FFF2-40B4-BE49-F238E27FC236}">
                <a16:creationId xmlns:a16="http://schemas.microsoft.com/office/drawing/2014/main" xmlns="" id="{AF91F0CE-C7DF-B74F-B4D7-25C7ADC90465}"/>
              </a:ext>
            </a:extLst>
          </p:cNvPr>
          <p:cNvSpPr>
            <a:spLocks noGrp="1"/>
          </p:cNvSpPr>
          <p:nvPr>
            <p:ph type="body" sz="quarter" idx="26" hasCustomPrompt="1"/>
          </p:nvPr>
        </p:nvSpPr>
        <p:spPr>
          <a:xfrm>
            <a:off x="5731326" y="4085773"/>
            <a:ext cx="2219219" cy="442320"/>
          </a:xfrm>
        </p:spPr>
        <p:txBody>
          <a:bodyPr>
            <a:normAutofit/>
          </a:bodyPr>
          <a:lstStyle>
            <a:lvl1pPr marL="0" indent="0" algn="r">
              <a:buNone/>
              <a:defRPr sz="2200" b="1" i="0">
                <a:solidFill>
                  <a:srgbClr val="1188A3"/>
                </a:solidFill>
                <a:latin typeface="+mn-lt"/>
              </a:defRPr>
            </a:lvl1pPr>
          </a:lstStyle>
          <a:p>
            <a:pPr lvl="0"/>
            <a:r>
              <a:rPr lang="en-US" dirty="0"/>
              <a:t>Title</a:t>
            </a:r>
          </a:p>
        </p:txBody>
      </p:sp>
      <p:sp>
        <p:nvSpPr>
          <p:cNvPr id="109" name="Text Placeholder 17">
            <a:extLst>
              <a:ext uri="{FF2B5EF4-FFF2-40B4-BE49-F238E27FC236}">
                <a16:creationId xmlns:a16="http://schemas.microsoft.com/office/drawing/2014/main" xmlns="" id="{8FB2940C-DB12-FC4B-AE30-0A6B11AD18B8}"/>
              </a:ext>
            </a:extLst>
          </p:cNvPr>
          <p:cNvSpPr>
            <a:spLocks noGrp="1"/>
          </p:cNvSpPr>
          <p:nvPr>
            <p:ph type="body" sz="quarter" idx="27" hasCustomPrompt="1"/>
          </p:nvPr>
        </p:nvSpPr>
        <p:spPr>
          <a:xfrm>
            <a:off x="5779231" y="1959718"/>
            <a:ext cx="2212737" cy="651123"/>
          </a:xfrm>
        </p:spPr>
        <p:txBody>
          <a:bodyPr anchor="t"/>
          <a:lstStyle>
            <a:lvl1pPr algn="r">
              <a:buNone/>
              <a:defRPr sz="1400" b="0" i="0" spc="0">
                <a:solidFill>
                  <a:srgbClr val="7F7F7F"/>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dirty="0"/>
              <a:t>Sub-heading</a:t>
            </a:r>
            <a:endParaRPr lang="en-US" dirty="0"/>
          </a:p>
        </p:txBody>
      </p:sp>
      <p:sp>
        <p:nvSpPr>
          <p:cNvPr id="110" name="Text Placeholder 23">
            <a:extLst>
              <a:ext uri="{FF2B5EF4-FFF2-40B4-BE49-F238E27FC236}">
                <a16:creationId xmlns:a16="http://schemas.microsoft.com/office/drawing/2014/main" xmlns="" id="{9D34396D-AAEA-8941-B9FA-2158B9F5BCD8}"/>
              </a:ext>
            </a:extLst>
          </p:cNvPr>
          <p:cNvSpPr>
            <a:spLocks noGrp="1"/>
          </p:cNvSpPr>
          <p:nvPr>
            <p:ph type="body" sz="quarter" idx="28" hasCustomPrompt="1"/>
          </p:nvPr>
        </p:nvSpPr>
        <p:spPr>
          <a:xfrm>
            <a:off x="5779231" y="1598285"/>
            <a:ext cx="2219219" cy="442320"/>
          </a:xfrm>
        </p:spPr>
        <p:txBody>
          <a:bodyPr>
            <a:normAutofit/>
          </a:bodyPr>
          <a:lstStyle>
            <a:lvl1pPr marL="0" indent="0" algn="r">
              <a:buNone/>
              <a:defRPr sz="2200" b="1" i="0">
                <a:solidFill>
                  <a:srgbClr val="1188A3"/>
                </a:solidFill>
                <a:latin typeface="+mn-lt"/>
              </a:defRPr>
            </a:lvl1pPr>
          </a:lstStyle>
          <a:p>
            <a:pPr lvl="0"/>
            <a:r>
              <a:rPr lang="en-US" dirty="0"/>
              <a:t>Title</a:t>
            </a:r>
          </a:p>
        </p:txBody>
      </p:sp>
      <p:sp>
        <p:nvSpPr>
          <p:cNvPr id="75" name="TextBox 74">
            <a:extLst>
              <a:ext uri="{FF2B5EF4-FFF2-40B4-BE49-F238E27FC236}">
                <a16:creationId xmlns:a16="http://schemas.microsoft.com/office/drawing/2014/main" xmlns="" id="{3545E639-527E-294E-83E4-881692E0750C}"/>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dirty="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76" name="Rectangle 75">
            <a:extLst>
              <a:ext uri="{FF2B5EF4-FFF2-40B4-BE49-F238E27FC236}">
                <a16:creationId xmlns:a16="http://schemas.microsoft.com/office/drawing/2014/main" xmlns="" id="{80F46081-0EB5-5046-A99F-B41156F882B6}"/>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latin typeface="Montserrat Light" charset="0"/>
            </a:endParaRPr>
          </a:p>
        </p:txBody>
      </p:sp>
    </p:spTree>
    <p:extLst>
      <p:ext uri="{BB962C8B-B14F-4D97-AF65-F5344CB8AC3E}">
        <p14:creationId xmlns:p14="http://schemas.microsoft.com/office/powerpoint/2010/main" val="39388148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ext box - Solid Gree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xmlns="" id="{19175AD5-38F4-AC46-8AF7-45BB6FF87659}"/>
              </a:ext>
            </a:extLst>
          </p:cNvPr>
          <p:cNvSpPr/>
          <p:nvPr userDrawn="1"/>
        </p:nvSpPr>
        <p:spPr>
          <a:xfrm>
            <a:off x="241300" y="228600"/>
            <a:ext cx="11696700" cy="5695317"/>
          </a:xfrm>
          <a:prstGeom prst="rect">
            <a:avLst/>
          </a:prstGeom>
          <a:solidFill>
            <a:srgbClr val="1BA19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17">
            <a:extLst>
              <a:ext uri="{FF2B5EF4-FFF2-40B4-BE49-F238E27FC236}">
                <a16:creationId xmlns:a16="http://schemas.microsoft.com/office/drawing/2014/main" xmlns="" id="{D659DBA4-11D3-454A-86FC-4757741D0081}"/>
              </a:ext>
            </a:extLst>
          </p:cNvPr>
          <p:cNvSpPr>
            <a:spLocks noGrp="1"/>
          </p:cNvSpPr>
          <p:nvPr>
            <p:ph type="body" sz="quarter" idx="18" hasCustomPrompt="1"/>
          </p:nvPr>
        </p:nvSpPr>
        <p:spPr>
          <a:xfrm>
            <a:off x="734714" y="1757011"/>
            <a:ext cx="10808102" cy="3867704"/>
          </a:xfrm>
        </p:spPr>
        <p:txBody>
          <a:bodyPr/>
          <a:lstStyle>
            <a:lvl1pPr>
              <a:buNone/>
              <a:defRPr sz="2400" b="0" i="0" spc="0">
                <a:solidFill>
                  <a:schemeClr val="bg1"/>
                </a:solidFill>
                <a:latin typeface="+mn-lt"/>
              </a:defRPr>
            </a:lvl1pPr>
            <a:lvl2pPr>
              <a:buNone/>
              <a:defRPr sz="2000" b="0" i="0" spc="300">
                <a:solidFill>
                  <a:schemeClr val="bg1"/>
                </a:solidFill>
                <a:latin typeface="Montserrat Light" pitchFamily="2" charset="77"/>
              </a:defRPr>
            </a:lvl2pPr>
            <a:lvl3pPr>
              <a:buNone/>
              <a:defRPr sz="2000" b="0" i="0" spc="300">
                <a:solidFill>
                  <a:schemeClr val="bg1"/>
                </a:solidFill>
                <a:latin typeface="Montserrat Light" pitchFamily="2" charset="77"/>
              </a:defRPr>
            </a:lvl3pPr>
            <a:lvl4pPr>
              <a:buNone/>
              <a:defRPr sz="2000" b="0" i="0" spc="300">
                <a:solidFill>
                  <a:schemeClr val="bg1"/>
                </a:solidFill>
                <a:latin typeface="Montserrat Light" pitchFamily="2" charset="77"/>
              </a:defRPr>
            </a:lvl4pPr>
            <a:lvl5pPr>
              <a:buNone/>
              <a:defRPr sz="2000" b="0" i="0" spc="300">
                <a:solidFill>
                  <a:schemeClr val="bg1"/>
                </a:solidFill>
                <a:latin typeface="Montserrat Light" pitchFamily="2" charset="77"/>
              </a:defRPr>
            </a:lvl5pPr>
          </a:lstStyle>
          <a:p>
            <a:pPr lvl="0"/>
            <a:r>
              <a:rPr lang="en-GB"/>
              <a:t>Sub-heading</a:t>
            </a:r>
            <a:endParaRPr lang="en-US"/>
          </a:p>
        </p:txBody>
      </p:sp>
      <p:sp>
        <p:nvSpPr>
          <p:cNvPr id="10" name="Rectangle 9">
            <a:extLst>
              <a:ext uri="{FF2B5EF4-FFF2-40B4-BE49-F238E27FC236}">
                <a16:creationId xmlns:a16="http://schemas.microsoft.com/office/drawing/2014/main" xmlns="" id="{0D06C5BC-7DA1-284B-92AA-35E0A7B11036}"/>
              </a:ext>
            </a:extLst>
          </p:cNvPr>
          <p:cNvSpPr/>
          <p:nvPr userDrawn="1"/>
        </p:nvSpPr>
        <p:spPr>
          <a:xfrm>
            <a:off x="818862" y="1340326"/>
            <a:ext cx="792000" cy="2141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
        <p:nvSpPr>
          <p:cNvPr id="11" name="Text Placeholder 23">
            <a:extLst>
              <a:ext uri="{FF2B5EF4-FFF2-40B4-BE49-F238E27FC236}">
                <a16:creationId xmlns:a16="http://schemas.microsoft.com/office/drawing/2014/main" xmlns="" id="{1D98BC0B-2770-5D4E-9AC3-A1CD2CA60CE4}"/>
              </a:ext>
            </a:extLst>
          </p:cNvPr>
          <p:cNvSpPr>
            <a:spLocks noGrp="1"/>
          </p:cNvSpPr>
          <p:nvPr>
            <p:ph type="body" sz="quarter" idx="16" hasCustomPrompt="1"/>
          </p:nvPr>
        </p:nvSpPr>
        <p:spPr>
          <a:xfrm>
            <a:off x="734714" y="642972"/>
            <a:ext cx="10808102" cy="582221"/>
          </a:xfrm>
        </p:spPr>
        <p:txBody>
          <a:bodyPr>
            <a:normAutofit/>
          </a:bodyPr>
          <a:lstStyle>
            <a:lvl1pPr marL="0" indent="0" algn="l">
              <a:buNone/>
              <a:defRPr sz="3600" b="0" i="0">
                <a:solidFill>
                  <a:schemeClr val="bg1"/>
                </a:solidFill>
                <a:latin typeface="+mn-lt"/>
              </a:defRPr>
            </a:lvl1pPr>
          </a:lstStyle>
          <a:p>
            <a:pPr lvl="0"/>
            <a:r>
              <a:rPr lang="en-US"/>
              <a:t>Heading</a:t>
            </a:r>
          </a:p>
        </p:txBody>
      </p:sp>
      <p:sp>
        <p:nvSpPr>
          <p:cNvPr id="12" name="TextBox 11">
            <a:extLst>
              <a:ext uri="{FF2B5EF4-FFF2-40B4-BE49-F238E27FC236}">
                <a16:creationId xmlns:a16="http://schemas.microsoft.com/office/drawing/2014/main" xmlns="" id="{FEEEBC58-7CED-7A41-97CB-9D6B168CD4D6}"/>
              </a:ext>
            </a:extLst>
          </p:cNvPr>
          <p:cNvSpPr txBox="1"/>
          <p:nvPr userDrawn="1"/>
        </p:nvSpPr>
        <p:spPr>
          <a:xfrm>
            <a:off x="483594" y="6491628"/>
            <a:ext cx="10973735" cy="261610"/>
          </a:xfrm>
          <a:prstGeom prst="rect">
            <a:avLst/>
          </a:prstGeom>
          <a:noFill/>
        </p:spPr>
        <p:txBody>
          <a:bodyPr wrap="square" rtlCol="0">
            <a:spAutoFit/>
          </a:bodyPr>
          <a:lstStyle/>
          <a:p>
            <a:pPr algn="l"/>
            <a:r>
              <a:rPr lang="en-US" sz="1100" kern="1600" spc="300" baseline="0">
                <a:solidFill>
                  <a:srgbClr val="08313F"/>
                </a:solidFill>
                <a:latin typeface="+mj-lt"/>
                <a:ea typeface="Lato Medium" panose="020F0502020204030203" pitchFamily="34" charset="0"/>
                <a:cs typeface="Calibri" panose="020F0502020204030204" pitchFamily="34" charset="0"/>
              </a:rPr>
              <a:t>Inclusion Through Mediation</a:t>
            </a:r>
          </a:p>
        </p:txBody>
      </p:sp>
      <p:sp>
        <p:nvSpPr>
          <p:cNvPr id="13" name="Rectangle 12">
            <a:extLst>
              <a:ext uri="{FF2B5EF4-FFF2-40B4-BE49-F238E27FC236}">
                <a16:creationId xmlns:a16="http://schemas.microsoft.com/office/drawing/2014/main" xmlns="" id="{F55403A8-2113-FC47-B2D2-19915CF177A0}"/>
              </a:ext>
            </a:extLst>
          </p:cNvPr>
          <p:cNvSpPr/>
          <p:nvPr userDrawn="1"/>
        </p:nvSpPr>
        <p:spPr>
          <a:xfrm rot="16200000" flipV="1">
            <a:off x="215869" y="6622959"/>
            <a:ext cx="432000" cy="36000"/>
          </a:xfrm>
          <a:prstGeom prst="rect">
            <a:avLst/>
          </a:prstGeom>
          <a:solidFill>
            <a:srgbClr val="8CBF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latin typeface="Montserrat Light" charset="0"/>
            </a:endParaRPr>
          </a:p>
        </p:txBody>
      </p:sp>
    </p:spTree>
    <p:extLst>
      <p:ext uri="{BB962C8B-B14F-4D97-AF65-F5344CB8AC3E}">
        <p14:creationId xmlns:p14="http://schemas.microsoft.com/office/powerpoint/2010/main" val="340323105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6308B887-2C91-471E-8ECA-B682391FA3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CDEA80B-5B11-4E1C-93B6-DC8BD0FDB7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290842A7-81E5-411F-86B3-63AC80A6C86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xmlns="" id="{7DE4FB32-51F6-494F-BE71-76F30076C8E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A2289CA3-4E5B-4A7F-9510-55C43D13DD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2DE1F8-15A7-492D-87D6-8E5C6932B774}" type="slidenum">
              <a:rPr lang="en-US" smtClean="0"/>
              <a:t>‹#›</a:t>
            </a:fld>
            <a:endParaRPr lang="en-US"/>
          </a:p>
        </p:txBody>
      </p:sp>
    </p:spTree>
    <p:extLst>
      <p:ext uri="{BB962C8B-B14F-4D97-AF65-F5344CB8AC3E}">
        <p14:creationId xmlns:p14="http://schemas.microsoft.com/office/powerpoint/2010/main" val="3091352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4" r:id="rId12"/>
    <p:sldLayoutId id="2147483665" r:id="rId13"/>
    <p:sldLayoutId id="2147483666" r:id="rId14"/>
    <p:sldLayoutId id="2147483668" r:id="rId15"/>
    <p:sldLayoutId id="2147483669" r:id="rId16"/>
    <p:sldLayoutId id="2147483670" r:id="rId17"/>
    <p:sldLayoutId id="2147483672" r:id="rId18"/>
    <p:sldLayoutId id="2147483674" r:id="rId19"/>
    <p:sldLayoutId id="2147483676" r:id="rId20"/>
    <p:sldLayoutId id="2147483677" r:id="rId21"/>
    <p:sldLayoutId id="2147483692" r:id="rId22"/>
    <p:sldLayoutId id="2147483697" r:id="rId23"/>
    <p:sldLayoutId id="2147483700" r:id="rId24"/>
    <p:sldLayoutId id="2147483702" r:id="rId25"/>
    <p:sldLayoutId id="2147483703" r:id="rId26"/>
    <p:sldLayoutId id="2147483706" r:id="rId27"/>
    <p:sldLayoutId id="2147483707" r:id="rId28"/>
    <p:sldLayoutId id="2147483709" r:id="rId29"/>
    <p:sldLayoutId id="2147483710" r:id="rId30"/>
    <p:sldLayoutId id="2147483711" r:id="rId31"/>
    <p:sldLayoutId id="2147483728" r:id="rId32"/>
    <p:sldLayoutId id="2147483732" r:id="rId33"/>
    <p:sldLayoutId id="2147483733" r:id="rId34"/>
    <p:sldLayoutId id="2147483734" r:id="rId35"/>
    <p:sldLayoutId id="2147483735" r:id="rId36"/>
    <p:sldLayoutId id="2147483736" r:id="rId37"/>
    <p:sldLayoutId id="2147483739" r:id="rId38"/>
    <p:sldLayoutId id="2147483740" r:id="rId39"/>
    <p:sldLayoutId id="2147483741" r:id="rId40"/>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33.xml"/><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25.svg"/><Relationship Id="rId5" Type="http://schemas.openxmlformats.org/officeDocument/2006/relationships/image" Target="../media/image23.png"/><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hyperlink" Target="https://www.grantmakers.io/profiles/v0/352431656-peter-kinney-and-lisa-sandquist-foundation/" TargetMode="External"/><Relationship Id="rId7" Type="http://schemas.openxmlformats.org/officeDocument/2006/relationships/image" Target="../media/image28.svg"/><Relationship Id="rId2" Type="http://schemas.openxmlformats.org/officeDocument/2006/relationships/hyperlink" Target="http://equalityfund.ie/" TargetMode="External"/><Relationship Id="rId1" Type="http://schemas.openxmlformats.org/officeDocument/2006/relationships/slideLayout" Target="../slideLayouts/slideLayout13.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hyperlink" Target="https://rethinkireland.i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slideLayout" Target="../slideLayouts/slideLayout40.xml"/><Relationship Id="rId1" Type="http://schemas.openxmlformats.org/officeDocument/2006/relationships/video" Target="https://www.youtube.com/embed/3ugEQgo_ORw?list=PLsGhqGrYn3zv-KJXxo6kYgI7oXMSg6iWO" TargetMode="External"/><Relationship Id="rId5" Type="http://schemas.openxmlformats.org/officeDocument/2006/relationships/image" Target="../media/image31.sv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Layout" Target="../slideLayouts/slideLayout34.xml"/><Relationship Id="rId1" Type="http://schemas.openxmlformats.org/officeDocument/2006/relationships/video" Target="https://www.youtube.com/embed/q13UX4UCmKY?feature=oembed" TargetMode="External"/><Relationship Id="rId4" Type="http://schemas.openxmlformats.org/officeDocument/2006/relationships/image" Target="../media/image16.jpeg"/></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hyperlink" Target="http://www.integration.ie/en/ISEC/Pages/WP18000024" TargetMode="External"/><Relationship Id="rId1" Type="http://schemas.openxmlformats.org/officeDocument/2006/relationships/slideLayout" Target="../slideLayouts/slideLayout35.xml"/><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hyperlink" Target="https://www.dublinairport.com/corporate/corporate-social-responsibility/community-fund" TargetMode="External"/><Relationship Id="rId1" Type="http://schemas.openxmlformats.org/officeDocument/2006/relationships/slideLayout" Target="../slideLayouts/slideLayout35.xml"/><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irishrefugeecouncil.ie/Listing/Category/why-support-us" TargetMode="External"/><Relationship Id="rId1" Type="http://schemas.openxmlformats.org/officeDocument/2006/relationships/slideLayout" Target="../slideLayouts/slideLayout29.xml"/><Relationship Id="rId5" Type="http://schemas.openxmlformats.org/officeDocument/2006/relationships/image" Target="../media/image33.png"/><Relationship Id="rId4" Type="http://schemas.openxmlformats.org/officeDocument/2006/relationships/image" Target="../media/image37.svg"/></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36.xml"/><Relationship Id="rId1" Type="http://schemas.openxmlformats.org/officeDocument/2006/relationships/video" Target="https://www.youtube.com/embed/9Fzfrcqqv5o?feature=oembed"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proposalsforngos.com/project-beneficiaries/" TargetMode="External"/><Relationship Id="rId1" Type="http://schemas.openxmlformats.org/officeDocument/2006/relationships/slideLayout" Target="../slideLayouts/slideLayout37.xml"/><Relationship Id="rId4" Type="http://schemas.openxmlformats.org/officeDocument/2006/relationships/image" Target="../media/image42.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9.xml"/></Relationships>
</file>

<file path=ppt/slides/_rels/slide38.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7.xml"/></Relationships>
</file>

<file path=ppt/slides/_rels/slide39.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38.xml"/></Relationships>
</file>

<file path=ppt/slides/_rels/slide40.xml.rels><?xml version="1.0" encoding="UTF-8" standalone="yes"?>
<Relationships xmlns="http://schemas.openxmlformats.org/package/2006/relationships"><Relationship Id="rId3" Type="http://schemas.openxmlformats.org/officeDocument/2006/relationships/hyperlink" Target="https://pitchdeck.improvepresentation.com/what-is-a-pitch-deck" TargetMode="External"/><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image" Target="../media/image41.png"/><Relationship Id="rId5" Type="http://schemas.openxmlformats.org/officeDocument/2006/relationships/hyperlink" Target="https://www.canva.com/design/play?category=tACFar75J9E&amp;type=TACQ-gtv2Yk" TargetMode="External"/><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2.xml"/></Relationships>
</file>

<file path=ppt/slides/_rels/slide45.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6.xml"/><Relationship Id="rId4" Type="http://schemas.openxmlformats.org/officeDocument/2006/relationships/image" Target="../media/image52.svg"/></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hyperlink" Target="https://www.ableto.com/resources/mental-health-benefits-of-volunteering/#:~:text=%20Here%20are%207%20Mental%20Health%20Benefits%20of,new%20friends...%204%20Makes%20You%20Happy5%20More%20" TargetMode="Externa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16.xml"/></Relationships>
</file>

<file path=ppt/slides/_rels/slide5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6.xml"/></Relationships>
</file>

<file path=ppt/slides/_rels/slide5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57.xml.rels><?xml version="1.0" encoding="UTF-8" standalone="yes"?>
<Relationships xmlns="http://schemas.openxmlformats.org/package/2006/relationships"><Relationship Id="rId3" Type="http://schemas.openxmlformats.org/officeDocument/2006/relationships/hyperlink" Target="https://www.facebook.com/inclusive.eu" TargetMode="External"/><Relationship Id="rId2" Type="http://schemas.openxmlformats.org/officeDocument/2006/relationships/hyperlink" Target="http://www.includemeproject.eu/" TargetMode="Externa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xmlns="" id="{C7A02EA4-4CBF-804E-84A7-7223E815E249}"/>
              </a:ext>
            </a:extLst>
          </p:cNvPr>
          <p:cNvSpPr>
            <a:spLocks noGrp="1"/>
          </p:cNvSpPr>
          <p:nvPr>
            <p:ph type="body" sz="quarter" idx="15"/>
          </p:nvPr>
        </p:nvSpPr>
        <p:spPr>
          <a:xfrm>
            <a:off x="2898248" y="177335"/>
            <a:ext cx="9089769" cy="697353"/>
          </a:xfrm>
        </p:spPr>
        <p:txBody>
          <a:bodyPr/>
          <a:lstStyle/>
          <a:p>
            <a:r>
              <a:rPr lang="tr-TR" dirty="0"/>
              <a:t>AÇIK EĞİTİM KAYNAKLARI</a:t>
            </a:r>
            <a:endParaRPr lang="en-US" dirty="0"/>
          </a:p>
        </p:txBody>
      </p:sp>
      <p:sp>
        <p:nvSpPr>
          <p:cNvPr id="9" name="Text Placeholder 8">
            <a:extLst>
              <a:ext uri="{FF2B5EF4-FFF2-40B4-BE49-F238E27FC236}">
                <a16:creationId xmlns:a16="http://schemas.microsoft.com/office/drawing/2014/main" xmlns="" id="{89177E28-4F22-7E40-AB64-D1BAC04F32A8}"/>
              </a:ext>
            </a:extLst>
          </p:cNvPr>
          <p:cNvSpPr>
            <a:spLocks noGrp="1"/>
          </p:cNvSpPr>
          <p:nvPr>
            <p:ph type="body" sz="quarter" idx="16"/>
          </p:nvPr>
        </p:nvSpPr>
        <p:spPr>
          <a:xfrm>
            <a:off x="6630565" y="1031278"/>
            <a:ext cx="5278651" cy="697353"/>
          </a:xfrm>
        </p:spPr>
        <p:txBody>
          <a:bodyPr>
            <a:normAutofit fontScale="77500" lnSpcReduction="20000"/>
          </a:bodyPr>
          <a:lstStyle/>
          <a:p>
            <a:r>
              <a:rPr lang="en-US" dirty="0"/>
              <a:t>Include Me </a:t>
            </a:r>
            <a:r>
              <a:rPr lang="tr-TR" dirty="0"/>
              <a:t>Yenilikçi Eğitim Kursu</a:t>
            </a:r>
            <a:endParaRPr lang="en-US" dirty="0"/>
          </a:p>
        </p:txBody>
      </p:sp>
      <p:sp>
        <p:nvSpPr>
          <p:cNvPr id="5" name="TextBox 4">
            <a:extLst>
              <a:ext uri="{FF2B5EF4-FFF2-40B4-BE49-F238E27FC236}">
                <a16:creationId xmlns:a16="http://schemas.microsoft.com/office/drawing/2014/main" xmlns="" id="{BDE2F728-18CA-46BF-A233-43972A4F6F85}"/>
              </a:ext>
            </a:extLst>
          </p:cNvPr>
          <p:cNvSpPr txBox="1"/>
          <p:nvPr/>
        </p:nvSpPr>
        <p:spPr>
          <a:xfrm>
            <a:off x="203982" y="6457890"/>
            <a:ext cx="11784035" cy="400110"/>
          </a:xfrm>
          <a:prstGeom prst="rect">
            <a:avLst/>
          </a:prstGeom>
          <a:noFill/>
        </p:spPr>
        <p:txBody>
          <a:bodyPr wrap="square">
            <a:spAutoFit/>
          </a:bodyPr>
          <a:lstStyle/>
          <a:p>
            <a:pPr algn="ctr"/>
            <a:r>
              <a:rPr lang="en-GB" sz="1000" dirty="0">
                <a:solidFill>
                  <a:schemeClr val="tx2">
                    <a:lumMod val="50000"/>
                  </a:schemeClr>
                </a:solidFill>
              </a:rPr>
              <a:t>Bu program, </a:t>
            </a:r>
            <a:r>
              <a:rPr lang="tr-TR" sz="1000" dirty="0">
                <a:solidFill>
                  <a:schemeClr val="tx2">
                    <a:lumMod val="50000"/>
                  </a:schemeClr>
                </a:solidFill>
              </a:rPr>
              <a:t>Avrupa Komisyonu'nun desteğiyle finanse edilmiştir. Bu yayından (iletişim) yalnızca yazar sorumludur ve Komisyon burada yer alan bilgilerin herhangi bir şekilde kullanılmasından sorumlu değildir.</a:t>
            </a:r>
          </a:p>
          <a:p>
            <a:pPr algn="ctr"/>
            <a:r>
              <a:rPr lang="en-GB" sz="1000" dirty="0">
                <a:solidFill>
                  <a:schemeClr val="tx2">
                    <a:lumMod val="50000"/>
                  </a:schemeClr>
                </a:solidFill>
              </a:rPr>
              <a:t>2020-1- FI01-KA203-066490</a:t>
            </a:r>
          </a:p>
        </p:txBody>
      </p:sp>
      <p:sp>
        <p:nvSpPr>
          <p:cNvPr id="2" name="TextBox 1">
            <a:extLst>
              <a:ext uri="{FF2B5EF4-FFF2-40B4-BE49-F238E27FC236}">
                <a16:creationId xmlns:a16="http://schemas.microsoft.com/office/drawing/2014/main" xmlns="" id="{2C96D075-2D4B-4DE7-BBD3-9DA2A1D5B572}"/>
              </a:ext>
            </a:extLst>
          </p:cNvPr>
          <p:cNvSpPr txBox="1"/>
          <p:nvPr/>
        </p:nvSpPr>
        <p:spPr>
          <a:xfrm>
            <a:off x="4855800" y="2038988"/>
            <a:ext cx="7053416" cy="1754326"/>
          </a:xfrm>
          <a:prstGeom prst="rect">
            <a:avLst/>
          </a:prstGeom>
          <a:noFill/>
        </p:spPr>
        <p:txBody>
          <a:bodyPr wrap="square" rtlCol="0">
            <a:spAutoFit/>
          </a:bodyPr>
          <a:lstStyle/>
          <a:p>
            <a:pPr algn="r"/>
            <a:r>
              <a:rPr lang="hr-BA" sz="3600" dirty="0" smtClean="0">
                <a:solidFill>
                  <a:srgbClr val="92D050"/>
                </a:solidFill>
              </a:rPr>
              <a:t>MOD</a:t>
            </a:r>
            <a:r>
              <a:rPr lang="tr-TR" sz="3600" dirty="0" smtClean="0">
                <a:solidFill>
                  <a:srgbClr val="92D050"/>
                </a:solidFill>
              </a:rPr>
              <a:t>ÜL</a:t>
            </a:r>
            <a:r>
              <a:rPr lang="hr-BA" sz="3600" dirty="0" smtClean="0">
                <a:solidFill>
                  <a:srgbClr val="92D050"/>
                </a:solidFill>
              </a:rPr>
              <a:t> </a:t>
            </a:r>
            <a:r>
              <a:rPr lang="hr-BA" sz="3600" dirty="0">
                <a:solidFill>
                  <a:srgbClr val="92D050"/>
                </a:solidFill>
              </a:rPr>
              <a:t>5:</a:t>
            </a:r>
            <a:r>
              <a:rPr lang="hr-BA" sz="3600" dirty="0">
                <a:solidFill>
                  <a:schemeClr val="bg1"/>
                </a:solidFill>
              </a:rPr>
              <a:t> </a:t>
            </a:r>
            <a:r>
              <a:rPr lang="tr-TR" sz="3600" dirty="0" smtClean="0">
                <a:solidFill>
                  <a:schemeClr val="bg1"/>
                </a:solidFill>
              </a:rPr>
              <a:t>Kaynak modelleri - kamu ve topluluk yatırımlarından yararlanmak, </a:t>
            </a:r>
            <a:r>
              <a:rPr lang="tr-TR" sz="3600" smtClean="0">
                <a:solidFill>
                  <a:schemeClr val="bg1"/>
                </a:solidFill>
              </a:rPr>
              <a:t>kaynakları edinme</a:t>
            </a:r>
            <a:endParaRPr lang="tr-TR" sz="3600" dirty="0">
              <a:solidFill>
                <a:schemeClr val="bg1"/>
              </a:solidFill>
            </a:endParaRPr>
          </a:p>
        </p:txBody>
      </p:sp>
    </p:spTree>
    <p:extLst>
      <p:ext uri="{BB962C8B-B14F-4D97-AF65-F5344CB8AC3E}">
        <p14:creationId xmlns:p14="http://schemas.microsoft.com/office/powerpoint/2010/main" val="2288239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Placeholder 21" descr="A group of women posing for a photo&#10;&#10;Description automatically generated with medium confidence">
            <a:extLst>
              <a:ext uri="{FF2B5EF4-FFF2-40B4-BE49-F238E27FC236}">
                <a16:creationId xmlns:a16="http://schemas.microsoft.com/office/drawing/2014/main" xmlns="" id="{64D5D894-572A-4F4D-A1DF-29682D009AEB}"/>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a:xfrm>
            <a:off x="0" y="2138361"/>
            <a:ext cx="12191999" cy="3387725"/>
          </a:xfrm>
        </p:spPr>
      </p:pic>
      <p:sp>
        <p:nvSpPr>
          <p:cNvPr id="2" name="Rectangle 1">
            <a:extLst>
              <a:ext uri="{FF2B5EF4-FFF2-40B4-BE49-F238E27FC236}">
                <a16:creationId xmlns:a16="http://schemas.microsoft.com/office/drawing/2014/main" xmlns="" id="{5F39EE38-11B7-4D57-8213-3726616444F6}"/>
              </a:ext>
            </a:extLst>
          </p:cNvPr>
          <p:cNvSpPr/>
          <p:nvPr/>
        </p:nvSpPr>
        <p:spPr>
          <a:xfrm>
            <a:off x="3028336" y="3981751"/>
            <a:ext cx="6105832" cy="775681"/>
          </a:xfrm>
          <a:prstGeom prst="rect">
            <a:avLst/>
          </a:prstGeom>
          <a:solidFill>
            <a:srgbClr val="28AF95">
              <a:alpha val="86000"/>
            </a:srgbClr>
          </a:solidFill>
          <a:ln>
            <a:solidFill>
              <a:srgbClr val="28AF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 Placeholder 13">
            <a:extLst>
              <a:ext uri="{FF2B5EF4-FFF2-40B4-BE49-F238E27FC236}">
                <a16:creationId xmlns:a16="http://schemas.microsoft.com/office/drawing/2014/main" xmlns="" id="{CA8A15C9-08BC-BF41-B446-844E297D470C}"/>
              </a:ext>
            </a:extLst>
          </p:cNvPr>
          <p:cNvSpPr>
            <a:spLocks noGrp="1"/>
          </p:cNvSpPr>
          <p:nvPr>
            <p:ph type="body" sz="quarter" idx="15"/>
          </p:nvPr>
        </p:nvSpPr>
        <p:spPr>
          <a:xfrm>
            <a:off x="1730783" y="4023631"/>
            <a:ext cx="8839202" cy="775681"/>
          </a:xfrm>
        </p:spPr>
        <p:txBody>
          <a:bodyPr/>
          <a:lstStyle/>
          <a:p>
            <a:r>
              <a:rPr lang="tr-TR" sz="4000" dirty="0" smtClean="0"/>
              <a:t>Açık Eğitim Kaynakları</a:t>
            </a:r>
            <a:endParaRPr lang="en-US" sz="4000" dirty="0"/>
          </a:p>
        </p:txBody>
      </p:sp>
      <p:sp>
        <p:nvSpPr>
          <p:cNvPr id="4" name="Rectangle 3">
            <a:extLst>
              <a:ext uri="{FF2B5EF4-FFF2-40B4-BE49-F238E27FC236}">
                <a16:creationId xmlns:a16="http://schemas.microsoft.com/office/drawing/2014/main" xmlns="" id="{83785593-4CD6-4DA3-BCCB-425D11255878}"/>
              </a:ext>
            </a:extLst>
          </p:cNvPr>
          <p:cNvSpPr/>
          <p:nvPr/>
        </p:nvSpPr>
        <p:spPr>
          <a:xfrm>
            <a:off x="2133906" y="4841193"/>
            <a:ext cx="7983488" cy="2016808"/>
          </a:xfrm>
          <a:prstGeom prst="rect">
            <a:avLst/>
          </a:prstGeom>
          <a:solidFill>
            <a:srgbClr val="1188A3"/>
          </a:solidFill>
          <a:ln>
            <a:solidFill>
              <a:srgbClr val="1188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xmlns="" id="{0A0BD539-FB71-A342-90B5-30F27290639E}"/>
              </a:ext>
            </a:extLst>
          </p:cNvPr>
          <p:cNvSpPr>
            <a:spLocks noGrp="1"/>
          </p:cNvSpPr>
          <p:nvPr>
            <p:ph type="body" sz="quarter" idx="16"/>
          </p:nvPr>
        </p:nvSpPr>
        <p:spPr>
          <a:xfrm>
            <a:off x="2502616" y="5223560"/>
            <a:ext cx="7295535" cy="1252074"/>
          </a:xfrm>
        </p:spPr>
        <p:txBody>
          <a:bodyPr>
            <a:normAutofit fontScale="92500" lnSpcReduction="20000"/>
          </a:bodyPr>
          <a:lstStyle/>
          <a:p>
            <a:r>
              <a:rPr lang="hr-BA" sz="2800" dirty="0"/>
              <a:t>Yetişkin öğrencilere yaratıcı, dinamik yollarla arabuluculuk becerileri eğitimi vermek için benzersiz bir yaklaşım, onların arabuluculuk yoluyla </a:t>
            </a:r>
            <a:r>
              <a:rPr lang="tr-TR" sz="2800" dirty="0" smtClean="0"/>
              <a:t>toplumsal </a:t>
            </a:r>
            <a:r>
              <a:rPr lang="hr-BA" sz="2800" dirty="0" smtClean="0"/>
              <a:t>katılımı </a:t>
            </a:r>
            <a:r>
              <a:rPr lang="hr-BA" sz="2800" dirty="0"/>
              <a:t>en üst düzeye çıkarmalarını sağlar.</a:t>
            </a:r>
            <a:endParaRPr lang="en-US" sz="2800" dirty="0"/>
          </a:p>
        </p:txBody>
      </p:sp>
      <p:sp>
        <p:nvSpPr>
          <p:cNvPr id="3" name="TextBox 2">
            <a:extLst>
              <a:ext uri="{FF2B5EF4-FFF2-40B4-BE49-F238E27FC236}">
                <a16:creationId xmlns:a16="http://schemas.microsoft.com/office/drawing/2014/main" xmlns="" id="{E7FC33C2-57AC-4925-A175-5DDD2D885DDD}"/>
              </a:ext>
            </a:extLst>
          </p:cNvPr>
          <p:cNvSpPr txBox="1"/>
          <p:nvPr/>
        </p:nvSpPr>
        <p:spPr>
          <a:xfrm>
            <a:off x="3304338" y="580590"/>
            <a:ext cx="3595664" cy="830997"/>
          </a:xfrm>
          <a:prstGeom prst="rect">
            <a:avLst/>
          </a:prstGeom>
          <a:noFill/>
        </p:spPr>
        <p:txBody>
          <a:bodyPr wrap="none" rtlCol="0">
            <a:spAutoFit/>
          </a:bodyPr>
          <a:lstStyle/>
          <a:p>
            <a:r>
              <a:rPr lang="tr-TR" sz="4800" b="1" dirty="0" err="1" smtClean="0">
                <a:solidFill>
                  <a:srgbClr val="28AF95"/>
                </a:solidFill>
              </a:rPr>
              <a:t>Hoşgeldiniz</a:t>
            </a:r>
            <a:r>
              <a:rPr lang="tr-TR" sz="4800" b="1" dirty="0" smtClean="0">
                <a:solidFill>
                  <a:srgbClr val="28AF95"/>
                </a:solidFill>
              </a:rPr>
              <a:t>…</a:t>
            </a:r>
            <a:endParaRPr lang="en-US" sz="4800" b="1" dirty="0">
              <a:solidFill>
                <a:srgbClr val="28AF95"/>
              </a:solidFill>
            </a:endParaRPr>
          </a:p>
        </p:txBody>
      </p:sp>
    </p:spTree>
    <p:extLst>
      <p:ext uri="{BB962C8B-B14F-4D97-AF65-F5344CB8AC3E}">
        <p14:creationId xmlns:p14="http://schemas.microsoft.com/office/powerpoint/2010/main" val="8521412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xmlns="" id="{7B4EE4B5-201B-174E-B893-01ED4F1DAA83}"/>
              </a:ext>
            </a:extLst>
          </p:cNvPr>
          <p:cNvSpPr>
            <a:spLocks noGrp="1"/>
          </p:cNvSpPr>
          <p:nvPr>
            <p:ph type="body" sz="quarter" idx="15"/>
          </p:nvPr>
        </p:nvSpPr>
        <p:spPr/>
        <p:txBody>
          <a:bodyPr/>
          <a:lstStyle/>
          <a:p>
            <a:r>
              <a:rPr lang="hr-BA"/>
              <a:t>1</a:t>
            </a:r>
            <a:endParaRPr lang="en-US"/>
          </a:p>
        </p:txBody>
      </p:sp>
      <p:sp>
        <p:nvSpPr>
          <p:cNvPr id="7" name="Text Placeholder 6">
            <a:extLst>
              <a:ext uri="{FF2B5EF4-FFF2-40B4-BE49-F238E27FC236}">
                <a16:creationId xmlns:a16="http://schemas.microsoft.com/office/drawing/2014/main" xmlns="" id="{9F49D57C-D7DF-9F49-AF13-3998A730433E}"/>
              </a:ext>
            </a:extLst>
          </p:cNvPr>
          <p:cNvSpPr>
            <a:spLocks noGrp="1"/>
          </p:cNvSpPr>
          <p:nvPr>
            <p:ph type="body" sz="quarter" idx="18"/>
          </p:nvPr>
        </p:nvSpPr>
        <p:spPr>
          <a:xfrm>
            <a:off x="757099" y="1528129"/>
            <a:ext cx="4935095" cy="4796389"/>
          </a:xfrm>
        </p:spPr>
        <p:txBody>
          <a:bodyPr>
            <a:normAutofit lnSpcReduction="10000"/>
          </a:bodyPr>
          <a:lstStyle/>
          <a:p>
            <a:pPr marL="0" indent="0">
              <a:lnSpc>
                <a:spcPct val="100000"/>
              </a:lnSpc>
            </a:pPr>
            <a:r>
              <a:rPr lang="hr-BA" sz="2100" dirty="0"/>
              <a:t>Modül 5'te ihtiyacınız olan kaynakları kendinize çekerek arabuluculuk girişiminizi gerçekleştirmeye yaklaşacaksınız. 'Finansmana hazır' olmak için gereken adımları ve girişiminizi finanse etmek için mevcut olabilecek en uygun finansmanı öğreneceksiniz. Bu modülde edinilen bilgiler, eşler arası arabuluculuk çabalarınız için sürdürülebilir bir geleceğe yönelik eyleme geçirilebilir adımlar atmanızı sağlayacaktır.</a:t>
            </a:r>
            <a:endParaRPr lang="hr-BA" sz="2100" dirty="0" smtClean="0"/>
          </a:p>
          <a:p>
            <a:pPr marL="0" indent="0" algn="r">
              <a:lnSpc>
                <a:spcPct val="100000"/>
              </a:lnSpc>
            </a:pPr>
            <a:r>
              <a:rPr lang="hr-BA" b="1" dirty="0"/>
              <a:t>Kaynakları nasıl güvence altına alacağınızı ve çekeceğinizi öğreneceksiniz</a:t>
            </a:r>
            <a:r>
              <a:rPr lang="hr-BA" b="1" dirty="0" smtClean="0"/>
              <a:t>.</a:t>
            </a:r>
            <a:endParaRPr lang="en-US" b="1" dirty="0"/>
          </a:p>
        </p:txBody>
      </p:sp>
      <p:sp>
        <p:nvSpPr>
          <p:cNvPr id="6" name="Text Placeholder 5">
            <a:extLst>
              <a:ext uri="{FF2B5EF4-FFF2-40B4-BE49-F238E27FC236}">
                <a16:creationId xmlns:a16="http://schemas.microsoft.com/office/drawing/2014/main" xmlns="" id="{D1F97872-E326-814E-B621-401B933B821F}"/>
              </a:ext>
            </a:extLst>
          </p:cNvPr>
          <p:cNvSpPr>
            <a:spLocks noGrp="1"/>
          </p:cNvSpPr>
          <p:nvPr>
            <p:ph type="body" sz="quarter" idx="16"/>
          </p:nvPr>
        </p:nvSpPr>
        <p:spPr/>
        <p:txBody>
          <a:bodyPr>
            <a:normAutofit fontScale="62500" lnSpcReduction="20000"/>
          </a:bodyPr>
          <a:lstStyle/>
          <a:p>
            <a:r>
              <a:rPr lang="en-US" dirty="0" err="1"/>
              <a:t>Genel</a:t>
            </a:r>
            <a:r>
              <a:rPr lang="en-US" dirty="0"/>
              <a:t> </a:t>
            </a:r>
            <a:r>
              <a:rPr lang="en-US" dirty="0" err="1"/>
              <a:t>bakış</a:t>
            </a:r>
            <a:r>
              <a:rPr lang="en-US" dirty="0"/>
              <a:t>, </a:t>
            </a:r>
            <a:r>
              <a:rPr lang="en-US" dirty="0" err="1"/>
              <a:t>nasıl</a:t>
            </a:r>
            <a:r>
              <a:rPr lang="en-US" dirty="0"/>
              <a:t> </a:t>
            </a:r>
            <a:r>
              <a:rPr lang="en-US" dirty="0" err="1"/>
              <a:t>yararlanacaksınız</a:t>
            </a:r>
            <a:endParaRPr lang="en-US" dirty="0"/>
          </a:p>
        </p:txBody>
      </p:sp>
      <p:sp>
        <p:nvSpPr>
          <p:cNvPr id="2" name="Text Placeholder 1">
            <a:extLst>
              <a:ext uri="{FF2B5EF4-FFF2-40B4-BE49-F238E27FC236}">
                <a16:creationId xmlns:a16="http://schemas.microsoft.com/office/drawing/2014/main" xmlns="" id="{5A80BA90-44CA-2744-BB6F-BEACD329C22E}"/>
              </a:ext>
            </a:extLst>
          </p:cNvPr>
          <p:cNvSpPr>
            <a:spLocks noGrp="1"/>
          </p:cNvSpPr>
          <p:nvPr>
            <p:ph type="body" sz="quarter" idx="14"/>
          </p:nvPr>
        </p:nvSpPr>
        <p:spPr/>
        <p:txBody>
          <a:bodyPr/>
          <a:lstStyle/>
          <a:p>
            <a:r>
              <a:rPr lang="tr-TR" dirty="0" smtClean="0"/>
              <a:t>Finansman, kendi kendini analiz etme, ihtiyaçları ve ihtiyaç duyulan kaynakları belirlemeye hazırlanma</a:t>
            </a:r>
            <a:endParaRPr lang="tr-TR" dirty="0"/>
          </a:p>
        </p:txBody>
      </p:sp>
      <p:sp>
        <p:nvSpPr>
          <p:cNvPr id="8" name="Text Placeholder 7">
            <a:extLst>
              <a:ext uri="{FF2B5EF4-FFF2-40B4-BE49-F238E27FC236}">
                <a16:creationId xmlns:a16="http://schemas.microsoft.com/office/drawing/2014/main" xmlns="" id="{A17A3573-EF13-E64A-81BB-BF0EFE81C187}"/>
              </a:ext>
            </a:extLst>
          </p:cNvPr>
          <p:cNvSpPr>
            <a:spLocks noGrp="1"/>
          </p:cNvSpPr>
          <p:nvPr>
            <p:ph type="body" sz="quarter" idx="19"/>
          </p:nvPr>
        </p:nvSpPr>
        <p:spPr/>
        <p:txBody>
          <a:bodyPr/>
          <a:lstStyle/>
          <a:p>
            <a:r>
              <a:rPr lang="hr-BA"/>
              <a:t>2</a:t>
            </a:r>
            <a:endParaRPr lang="en-US"/>
          </a:p>
        </p:txBody>
      </p:sp>
      <p:sp>
        <p:nvSpPr>
          <p:cNvPr id="9" name="Text Placeholder 8">
            <a:extLst>
              <a:ext uri="{FF2B5EF4-FFF2-40B4-BE49-F238E27FC236}">
                <a16:creationId xmlns:a16="http://schemas.microsoft.com/office/drawing/2014/main" xmlns="" id="{C4419BF1-5CAF-8F47-86A0-836F57506040}"/>
              </a:ext>
            </a:extLst>
          </p:cNvPr>
          <p:cNvSpPr>
            <a:spLocks noGrp="1"/>
          </p:cNvSpPr>
          <p:nvPr>
            <p:ph type="body" sz="quarter" idx="20"/>
          </p:nvPr>
        </p:nvSpPr>
        <p:spPr>
          <a:xfrm>
            <a:off x="7229715" y="2358268"/>
            <a:ext cx="4962284" cy="822373"/>
          </a:xfrm>
        </p:spPr>
        <p:txBody>
          <a:bodyPr/>
          <a:lstStyle/>
          <a:p>
            <a:r>
              <a:rPr lang="tr-TR" dirty="0" smtClean="0"/>
              <a:t>Finansman ve kaynak sağlayabilecek kurum ve fırsatları belirlemek, Kurallarını anlamak</a:t>
            </a:r>
            <a:endParaRPr lang="tr-TR" dirty="0"/>
          </a:p>
        </p:txBody>
      </p:sp>
      <p:sp>
        <p:nvSpPr>
          <p:cNvPr id="10" name="Text Placeholder 9">
            <a:extLst>
              <a:ext uri="{FF2B5EF4-FFF2-40B4-BE49-F238E27FC236}">
                <a16:creationId xmlns:a16="http://schemas.microsoft.com/office/drawing/2014/main" xmlns="" id="{C48A5FD9-D237-2A4E-8E70-A4EEB17BACF2}"/>
              </a:ext>
            </a:extLst>
          </p:cNvPr>
          <p:cNvSpPr>
            <a:spLocks noGrp="1"/>
          </p:cNvSpPr>
          <p:nvPr>
            <p:ph type="body" sz="quarter" idx="21"/>
          </p:nvPr>
        </p:nvSpPr>
        <p:spPr/>
        <p:txBody>
          <a:bodyPr/>
          <a:lstStyle/>
          <a:p>
            <a:r>
              <a:rPr lang="hr-BA"/>
              <a:t>3</a:t>
            </a:r>
            <a:endParaRPr lang="en-US"/>
          </a:p>
        </p:txBody>
      </p:sp>
      <p:sp>
        <p:nvSpPr>
          <p:cNvPr id="11" name="Text Placeholder 10">
            <a:extLst>
              <a:ext uri="{FF2B5EF4-FFF2-40B4-BE49-F238E27FC236}">
                <a16:creationId xmlns:a16="http://schemas.microsoft.com/office/drawing/2014/main" xmlns="" id="{2C40850D-009A-7441-B664-3A4BA8330E62}"/>
              </a:ext>
            </a:extLst>
          </p:cNvPr>
          <p:cNvSpPr>
            <a:spLocks noGrp="1"/>
          </p:cNvSpPr>
          <p:nvPr>
            <p:ph type="body" sz="quarter" idx="22"/>
          </p:nvPr>
        </p:nvSpPr>
        <p:spPr/>
        <p:txBody>
          <a:bodyPr/>
          <a:lstStyle/>
          <a:p>
            <a:r>
              <a:rPr lang="hr-BA" dirty="0"/>
              <a:t>Ortakların ve paydaşların belirlenmesi</a:t>
            </a:r>
            <a:endParaRPr lang="hr-BA" dirty="0"/>
          </a:p>
        </p:txBody>
      </p:sp>
      <p:sp>
        <p:nvSpPr>
          <p:cNvPr id="12" name="Text Placeholder 11">
            <a:extLst>
              <a:ext uri="{FF2B5EF4-FFF2-40B4-BE49-F238E27FC236}">
                <a16:creationId xmlns:a16="http://schemas.microsoft.com/office/drawing/2014/main" xmlns="" id="{9D01DFFD-F752-934A-8AD0-6D0868299CF3}"/>
              </a:ext>
            </a:extLst>
          </p:cNvPr>
          <p:cNvSpPr>
            <a:spLocks noGrp="1"/>
          </p:cNvSpPr>
          <p:nvPr>
            <p:ph type="body" sz="quarter" idx="23"/>
          </p:nvPr>
        </p:nvSpPr>
        <p:spPr/>
        <p:txBody>
          <a:bodyPr/>
          <a:lstStyle/>
          <a:p>
            <a:r>
              <a:rPr lang="hr-BA"/>
              <a:t>4</a:t>
            </a:r>
            <a:endParaRPr lang="en-US"/>
          </a:p>
        </p:txBody>
      </p:sp>
      <p:sp>
        <p:nvSpPr>
          <p:cNvPr id="13" name="Text Placeholder 12">
            <a:extLst>
              <a:ext uri="{FF2B5EF4-FFF2-40B4-BE49-F238E27FC236}">
                <a16:creationId xmlns:a16="http://schemas.microsoft.com/office/drawing/2014/main" xmlns="" id="{49B03528-2202-E941-B8AD-F9FFA7651659}"/>
              </a:ext>
            </a:extLst>
          </p:cNvPr>
          <p:cNvSpPr>
            <a:spLocks noGrp="1"/>
          </p:cNvSpPr>
          <p:nvPr>
            <p:ph type="body" sz="quarter" idx="24"/>
          </p:nvPr>
        </p:nvSpPr>
        <p:spPr>
          <a:xfrm>
            <a:off x="7229715" y="4577243"/>
            <a:ext cx="4465067" cy="822373"/>
          </a:xfrm>
        </p:spPr>
        <p:txBody>
          <a:bodyPr/>
          <a:lstStyle/>
          <a:p>
            <a:r>
              <a:rPr lang="hr-BA" dirty="0"/>
              <a:t>Finansman için başvurma ve bağış toplamayı etkinleştirme</a:t>
            </a:r>
            <a:endParaRPr lang="hr-BA" dirty="0"/>
          </a:p>
          <a:p>
            <a:endParaRPr lang="en-US" dirty="0"/>
          </a:p>
        </p:txBody>
      </p:sp>
      <p:sp>
        <p:nvSpPr>
          <p:cNvPr id="14" name="Text Placeholder 13">
            <a:extLst>
              <a:ext uri="{FF2B5EF4-FFF2-40B4-BE49-F238E27FC236}">
                <a16:creationId xmlns:a16="http://schemas.microsoft.com/office/drawing/2014/main" xmlns="" id="{3B7B5BCC-0C75-6048-B2A1-702C8D5716E9}"/>
              </a:ext>
            </a:extLst>
          </p:cNvPr>
          <p:cNvSpPr>
            <a:spLocks noGrp="1"/>
          </p:cNvSpPr>
          <p:nvPr>
            <p:ph type="body" sz="quarter" idx="25"/>
          </p:nvPr>
        </p:nvSpPr>
        <p:spPr/>
        <p:txBody>
          <a:bodyPr/>
          <a:lstStyle/>
          <a:p>
            <a:r>
              <a:rPr lang="hr-BA"/>
              <a:t>5</a:t>
            </a:r>
            <a:endParaRPr lang="en-US"/>
          </a:p>
        </p:txBody>
      </p:sp>
      <p:sp>
        <p:nvSpPr>
          <p:cNvPr id="15" name="Text Placeholder 14">
            <a:extLst>
              <a:ext uri="{FF2B5EF4-FFF2-40B4-BE49-F238E27FC236}">
                <a16:creationId xmlns:a16="http://schemas.microsoft.com/office/drawing/2014/main" xmlns="" id="{2CF53864-63EB-9940-A7F3-3B7A547B5905}"/>
              </a:ext>
            </a:extLst>
          </p:cNvPr>
          <p:cNvSpPr>
            <a:spLocks noGrp="1"/>
          </p:cNvSpPr>
          <p:nvPr>
            <p:ph type="body" sz="quarter" idx="26"/>
          </p:nvPr>
        </p:nvSpPr>
        <p:spPr/>
        <p:txBody>
          <a:bodyPr/>
          <a:lstStyle/>
          <a:p>
            <a:r>
              <a:rPr lang="tr-TR" dirty="0" smtClean="0"/>
              <a:t>Kaynakların kullanımında gönüllülerin</a:t>
            </a:r>
            <a:r>
              <a:rPr lang="en-US" dirty="0" smtClean="0"/>
              <a:t> </a:t>
            </a:r>
            <a:r>
              <a:rPr lang="en-US" dirty="0" err="1"/>
              <a:t>ve</a:t>
            </a:r>
            <a:r>
              <a:rPr lang="en-US" dirty="0"/>
              <a:t> </a:t>
            </a:r>
            <a:r>
              <a:rPr lang="en-US" dirty="0" err="1" smtClean="0"/>
              <a:t>toplu</a:t>
            </a:r>
            <a:r>
              <a:rPr lang="tr-TR" dirty="0" err="1" smtClean="0"/>
              <a:t>mun</a:t>
            </a:r>
            <a:r>
              <a:rPr lang="en-US" dirty="0" smtClean="0"/>
              <a:t> </a:t>
            </a:r>
            <a:r>
              <a:rPr lang="en-US" dirty="0" err="1"/>
              <a:t>katılımı</a:t>
            </a:r>
            <a:endParaRPr lang="en-US" dirty="0"/>
          </a:p>
        </p:txBody>
      </p:sp>
    </p:spTree>
    <p:extLst>
      <p:ext uri="{BB962C8B-B14F-4D97-AF65-F5344CB8AC3E}">
        <p14:creationId xmlns:p14="http://schemas.microsoft.com/office/powerpoint/2010/main" val="4080054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xmlns="" id="{77344A67-734E-B141-ACA0-9A783894C7D8}"/>
              </a:ext>
            </a:extLst>
          </p:cNvPr>
          <p:cNvSpPr>
            <a:spLocks noGrp="1"/>
          </p:cNvSpPr>
          <p:nvPr>
            <p:ph type="body" sz="quarter" idx="16"/>
          </p:nvPr>
        </p:nvSpPr>
        <p:spPr>
          <a:xfrm>
            <a:off x="2149154" y="934084"/>
            <a:ext cx="4842196" cy="1771016"/>
          </a:xfrm>
        </p:spPr>
        <p:txBody>
          <a:bodyPr>
            <a:normAutofit fontScale="70000" lnSpcReduction="20000"/>
          </a:bodyPr>
          <a:lstStyle/>
          <a:p>
            <a:r>
              <a:rPr lang="en-US" dirty="0" err="1"/>
              <a:t>Finansman</a:t>
            </a:r>
            <a:r>
              <a:rPr lang="en-US" dirty="0"/>
              <a:t>, </a:t>
            </a:r>
            <a:r>
              <a:rPr lang="en-US" dirty="0" err="1"/>
              <a:t>kendi</a:t>
            </a:r>
            <a:r>
              <a:rPr lang="en-US" dirty="0"/>
              <a:t> </a:t>
            </a:r>
            <a:r>
              <a:rPr lang="en-US" dirty="0" err="1"/>
              <a:t>kendini</a:t>
            </a:r>
            <a:r>
              <a:rPr lang="en-US" dirty="0"/>
              <a:t> </a:t>
            </a:r>
            <a:r>
              <a:rPr lang="en-US" dirty="0" err="1"/>
              <a:t>analiz</a:t>
            </a:r>
            <a:r>
              <a:rPr lang="en-US" dirty="0"/>
              <a:t> </a:t>
            </a:r>
            <a:r>
              <a:rPr lang="en-US" dirty="0" err="1"/>
              <a:t>etme</a:t>
            </a:r>
            <a:r>
              <a:rPr lang="en-US" dirty="0"/>
              <a:t>, </a:t>
            </a:r>
            <a:r>
              <a:rPr lang="en-US" dirty="0" err="1"/>
              <a:t>ihtiyaçları</a:t>
            </a:r>
            <a:r>
              <a:rPr lang="en-US" dirty="0"/>
              <a:t> </a:t>
            </a:r>
            <a:r>
              <a:rPr lang="en-US" dirty="0" err="1"/>
              <a:t>ve</a:t>
            </a:r>
            <a:r>
              <a:rPr lang="en-US" dirty="0"/>
              <a:t> </a:t>
            </a:r>
            <a:r>
              <a:rPr lang="en-US" dirty="0" err="1"/>
              <a:t>ihtiyaç</a:t>
            </a:r>
            <a:r>
              <a:rPr lang="en-US" dirty="0"/>
              <a:t> </a:t>
            </a:r>
            <a:r>
              <a:rPr lang="en-US" dirty="0" err="1"/>
              <a:t>duyulan</a:t>
            </a:r>
            <a:r>
              <a:rPr lang="en-US" dirty="0"/>
              <a:t> </a:t>
            </a:r>
            <a:r>
              <a:rPr lang="en-US" dirty="0" err="1"/>
              <a:t>kaynakları</a:t>
            </a:r>
            <a:r>
              <a:rPr lang="en-US" dirty="0"/>
              <a:t> </a:t>
            </a:r>
            <a:r>
              <a:rPr lang="en-US" dirty="0" err="1"/>
              <a:t>belirlemeye</a:t>
            </a:r>
            <a:r>
              <a:rPr lang="en-US" dirty="0"/>
              <a:t> </a:t>
            </a:r>
            <a:r>
              <a:rPr lang="en-US" dirty="0" err="1"/>
              <a:t>hazırlanma</a:t>
            </a:r>
            <a:r>
              <a:rPr lang="en-US" dirty="0"/>
              <a:t> </a:t>
            </a:r>
            <a:endParaRPr lang="en-US" dirty="0"/>
          </a:p>
          <a:p>
            <a:endParaRPr lang="en-US" dirty="0"/>
          </a:p>
        </p:txBody>
      </p:sp>
      <p:sp>
        <p:nvSpPr>
          <p:cNvPr id="9" name="Text Placeholder 8">
            <a:extLst>
              <a:ext uri="{FF2B5EF4-FFF2-40B4-BE49-F238E27FC236}">
                <a16:creationId xmlns:a16="http://schemas.microsoft.com/office/drawing/2014/main" xmlns="" id="{4B123F00-55CC-A04B-B3B9-63DE577B48F9}"/>
              </a:ext>
            </a:extLst>
          </p:cNvPr>
          <p:cNvSpPr>
            <a:spLocks noGrp="1"/>
          </p:cNvSpPr>
          <p:nvPr>
            <p:ph type="body" sz="quarter" idx="17"/>
          </p:nvPr>
        </p:nvSpPr>
        <p:spPr/>
        <p:txBody>
          <a:bodyPr>
            <a:normAutofit fontScale="85000" lnSpcReduction="20000"/>
          </a:bodyPr>
          <a:lstStyle/>
          <a:p>
            <a:r>
              <a:rPr lang="hr-BA"/>
              <a:t>1</a:t>
            </a:r>
            <a:endParaRPr lang="en-US"/>
          </a:p>
        </p:txBody>
      </p:sp>
    </p:spTree>
    <p:extLst>
      <p:ext uri="{BB962C8B-B14F-4D97-AF65-F5344CB8AC3E}">
        <p14:creationId xmlns:p14="http://schemas.microsoft.com/office/powerpoint/2010/main" val="259500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xmlns="" id="{91156F6B-3AD6-4076-82AC-2D569A86026B}"/>
              </a:ext>
            </a:extLst>
          </p:cNvPr>
          <p:cNvGrpSpPr/>
          <p:nvPr/>
        </p:nvGrpSpPr>
        <p:grpSpPr>
          <a:xfrm>
            <a:off x="1557494" y="3429000"/>
            <a:ext cx="8724425" cy="3054867"/>
            <a:chOff x="1800580" y="3428999"/>
            <a:chExt cx="8195404" cy="2953268"/>
          </a:xfrm>
        </p:grpSpPr>
        <p:pic>
          <p:nvPicPr>
            <p:cNvPr id="5" name="Picture 4" descr="A group of people wearing clothing&#10;&#10;Description automatically generated with medium confidence">
              <a:extLst>
                <a:ext uri="{FF2B5EF4-FFF2-40B4-BE49-F238E27FC236}">
                  <a16:creationId xmlns:a16="http://schemas.microsoft.com/office/drawing/2014/main" xmlns="" id="{E114886E-CFA8-4154-9F0B-5407B4294DB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882640" y="3428999"/>
              <a:ext cx="4113344" cy="2953267"/>
            </a:xfrm>
            <a:prstGeom prst="rect">
              <a:avLst/>
            </a:prstGeom>
          </p:spPr>
        </p:pic>
        <p:pic>
          <p:nvPicPr>
            <p:cNvPr id="3" name="Picture 2" descr="A group of people in clothing&#10;&#10;Description automatically generated with medium confidence">
              <a:extLst>
                <a:ext uri="{FF2B5EF4-FFF2-40B4-BE49-F238E27FC236}">
                  <a16:creationId xmlns:a16="http://schemas.microsoft.com/office/drawing/2014/main" xmlns="" id="{0242AD6F-44D4-4366-933B-DF6C4ED754A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800580" y="3429000"/>
              <a:ext cx="4224300" cy="2953267"/>
            </a:xfrm>
            <a:prstGeom prst="rect">
              <a:avLst/>
            </a:prstGeom>
          </p:spPr>
        </p:pic>
      </p:grpSp>
      <p:sp>
        <p:nvSpPr>
          <p:cNvPr id="15" name="Text Placeholder 14">
            <a:extLst>
              <a:ext uri="{FF2B5EF4-FFF2-40B4-BE49-F238E27FC236}">
                <a16:creationId xmlns:a16="http://schemas.microsoft.com/office/drawing/2014/main" xmlns="" id="{11A3BC37-A457-064E-9438-4BCC0446A178}"/>
              </a:ext>
            </a:extLst>
          </p:cNvPr>
          <p:cNvSpPr>
            <a:spLocks noGrp="1"/>
          </p:cNvSpPr>
          <p:nvPr>
            <p:ph type="body" sz="quarter" idx="18"/>
          </p:nvPr>
        </p:nvSpPr>
        <p:spPr>
          <a:xfrm>
            <a:off x="476662" y="1474182"/>
            <a:ext cx="11110446" cy="5095484"/>
          </a:xfrm>
        </p:spPr>
        <p:txBody>
          <a:bodyPr>
            <a:normAutofit/>
          </a:bodyPr>
          <a:lstStyle/>
          <a:p>
            <a:pPr marL="0" indent="0">
              <a:lnSpc>
                <a:spcPct val="100000"/>
              </a:lnSpc>
            </a:pPr>
            <a:r>
              <a:rPr lang="tr-TR" dirty="0" smtClean="0">
                <a:solidFill>
                  <a:srgbClr val="1188A3"/>
                </a:solidFill>
              </a:rPr>
              <a:t>Finansman</a:t>
            </a:r>
            <a:r>
              <a:rPr lang="tr-TR" dirty="0" smtClean="0"/>
              <a:t>, bir ihtiyacı, programı veya projeyi finanse etmek için kaynak sağlama eylemidir. Bu genellikle para şeklinde olmakla birlikte, bir kuruluştan veya şirketten çaba veya zaman şeklinde de olabilir</a:t>
            </a:r>
            <a:r>
              <a:rPr lang="en-US" dirty="0" smtClean="0"/>
              <a:t>.</a:t>
            </a:r>
            <a:endParaRPr lang="hr-BA" dirty="0"/>
          </a:p>
          <a:p>
            <a:pPr marL="0" indent="0">
              <a:lnSpc>
                <a:spcPct val="100000"/>
              </a:lnSpc>
            </a:pPr>
            <a:r>
              <a:rPr lang="hr-BA" dirty="0"/>
              <a:t>Arabuluculuk faaliyetleriniz zaman ve kaynak gerektirir. </a:t>
            </a:r>
            <a:r>
              <a:rPr lang="hr-BA" b="1" dirty="0">
                <a:solidFill>
                  <a:srgbClr val="28AF95"/>
                </a:solidFill>
              </a:rPr>
              <a:t>Ne kadar çok topluluk üyesini desteklerseniz, o kadar fazla kaynak ayırmanız gerekecek </a:t>
            </a:r>
            <a:r>
              <a:rPr lang="hr-BA" dirty="0"/>
              <a:t>(zaman, bilgi, harcamalar</a:t>
            </a:r>
            <a:r>
              <a:rPr lang="hr-BA" dirty="0" smtClean="0"/>
              <a:t>..).</a:t>
            </a:r>
            <a:r>
              <a:rPr lang="tr-TR" dirty="0" smtClean="0"/>
              <a:t> </a:t>
            </a:r>
            <a:endParaRPr lang="hr-BA" dirty="0"/>
          </a:p>
        </p:txBody>
      </p:sp>
      <p:sp>
        <p:nvSpPr>
          <p:cNvPr id="14" name="Text Placeholder 13">
            <a:extLst>
              <a:ext uri="{FF2B5EF4-FFF2-40B4-BE49-F238E27FC236}">
                <a16:creationId xmlns:a16="http://schemas.microsoft.com/office/drawing/2014/main" xmlns="" id="{6F3EE22E-65D9-BB48-A761-52A004C04996}"/>
              </a:ext>
            </a:extLst>
          </p:cNvPr>
          <p:cNvSpPr>
            <a:spLocks noGrp="1"/>
          </p:cNvSpPr>
          <p:nvPr>
            <p:ph type="body" sz="quarter" idx="16"/>
          </p:nvPr>
        </p:nvSpPr>
        <p:spPr>
          <a:xfrm>
            <a:off x="605882" y="600850"/>
            <a:ext cx="10594345" cy="582221"/>
          </a:xfrm>
        </p:spPr>
        <p:txBody>
          <a:bodyPr>
            <a:normAutofit lnSpcReduction="10000"/>
          </a:bodyPr>
          <a:lstStyle/>
          <a:p>
            <a:r>
              <a:rPr lang="hr-BA" dirty="0"/>
              <a:t>Finansman ne demek?</a:t>
            </a:r>
            <a:endParaRPr lang="en-US" dirty="0"/>
          </a:p>
        </p:txBody>
      </p:sp>
    </p:spTree>
    <p:extLst>
      <p:ext uri="{BB962C8B-B14F-4D97-AF65-F5344CB8AC3E}">
        <p14:creationId xmlns:p14="http://schemas.microsoft.com/office/powerpoint/2010/main" val="24962207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xmlns="" id="{70F568C8-FE61-4A4E-A103-B085EFFCBDED}"/>
              </a:ext>
            </a:extLst>
          </p:cNvPr>
          <p:cNvSpPr txBox="1">
            <a:spLocks/>
          </p:cNvSpPr>
          <p:nvPr/>
        </p:nvSpPr>
        <p:spPr>
          <a:xfrm>
            <a:off x="0" y="397395"/>
            <a:ext cx="5584723" cy="582221"/>
          </a:xfrm>
          <a:prstGeom prst="rect">
            <a:avLst/>
          </a:prstGeom>
          <a:solidFill>
            <a:srgbClr val="92D050"/>
          </a:solidFill>
          <a:ln>
            <a:solidFill>
              <a:srgbClr val="92D050"/>
            </a:solidFill>
          </a:ln>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3600" b="0" i="0" kern="1200">
                <a:solidFill>
                  <a:srgbClr val="0C6A7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r-BA" dirty="0">
                <a:solidFill>
                  <a:schemeClr val="bg1"/>
                </a:solidFill>
              </a:rPr>
              <a:t>Finansman mümkün</a:t>
            </a:r>
            <a:endParaRPr lang="en-GB" dirty="0">
              <a:solidFill>
                <a:schemeClr val="bg1"/>
              </a:solidFill>
            </a:endParaRPr>
          </a:p>
        </p:txBody>
      </p:sp>
      <p:sp>
        <p:nvSpPr>
          <p:cNvPr id="5" name="Text Placeholder 2">
            <a:extLst>
              <a:ext uri="{FF2B5EF4-FFF2-40B4-BE49-F238E27FC236}">
                <a16:creationId xmlns:a16="http://schemas.microsoft.com/office/drawing/2014/main" xmlns="" id="{7EEE081A-3A51-4376-900E-1DB871287821}"/>
              </a:ext>
            </a:extLst>
          </p:cNvPr>
          <p:cNvSpPr txBox="1">
            <a:spLocks/>
          </p:cNvSpPr>
          <p:nvPr/>
        </p:nvSpPr>
        <p:spPr>
          <a:xfrm>
            <a:off x="6096000" y="181283"/>
            <a:ext cx="5077383" cy="2266949"/>
          </a:xfrm>
          <a:prstGeom prst="rect">
            <a:avLst/>
          </a:prstGeom>
          <a:solidFill>
            <a:srgbClr val="1188A3"/>
          </a:solidFill>
          <a:ln w="38100">
            <a:gradFill>
              <a:gsLst>
                <a:gs pos="0">
                  <a:srgbClr val="1188A3"/>
                </a:gs>
                <a:gs pos="74000">
                  <a:srgbClr val="92D050"/>
                </a:gs>
                <a:gs pos="83000">
                  <a:srgbClr val="92D050"/>
                </a:gs>
                <a:gs pos="100000">
                  <a:srgbClr val="28AF95"/>
                </a:gs>
              </a:gsLst>
              <a:lin ang="5400000" scaled="1"/>
            </a:gra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tr-TR" sz="2800" i="1" dirty="0" smtClean="0"/>
              <a:t>Akranlar</a:t>
            </a:r>
            <a:r>
              <a:rPr lang="hr-BA" sz="2800" i="1" dirty="0" smtClean="0"/>
              <a:t> </a:t>
            </a:r>
            <a:r>
              <a:rPr lang="hr-BA" sz="2800" i="1" dirty="0"/>
              <a:t>arası arabuluculuk girişiminiz bir tür yük haline geliyorsa, pes etmek yerine, bir sonraki aşamaya geçme zamanının gelip gelmediğini düşünün.</a:t>
            </a:r>
            <a:endParaRPr lang="en-US" sz="2800" i="1" dirty="0"/>
          </a:p>
        </p:txBody>
      </p:sp>
      <p:sp>
        <p:nvSpPr>
          <p:cNvPr id="6" name="Text Placeholder 1">
            <a:extLst>
              <a:ext uri="{FF2B5EF4-FFF2-40B4-BE49-F238E27FC236}">
                <a16:creationId xmlns:a16="http://schemas.microsoft.com/office/drawing/2014/main" xmlns="" id="{FFBBCA60-25AC-4DF7-8D9D-92D6FE64A20B}"/>
              </a:ext>
            </a:extLst>
          </p:cNvPr>
          <p:cNvSpPr>
            <a:spLocks noGrp="1"/>
          </p:cNvSpPr>
          <p:nvPr>
            <p:ph type="body" sz="quarter" idx="18"/>
          </p:nvPr>
        </p:nvSpPr>
        <p:spPr>
          <a:xfrm>
            <a:off x="579996" y="2859524"/>
            <a:ext cx="10593387" cy="3100489"/>
          </a:xfrm>
        </p:spPr>
        <p:txBody>
          <a:bodyPr>
            <a:normAutofit/>
          </a:bodyPr>
          <a:lstStyle/>
          <a:p>
            <a:pPr marL="342900" indent="-342900">
              <a:buFont typeface="Wingdings" panose="05000000000000000000" pitchFamily="2" charset="2"/>
              <a:buChar char="ü"/>
            </a:pPr>
            <a:r>
              <a:rPr lang="tr-TR" dirty="0" smtClean="0"/>
              <a:t>Göçmenlerin eşler arası arabuluculuğu, kaynaklarla birlikte zaman, bilgi ve bağlılık gerektiren bir süreçtir.</a:t>
            </a:r>
          </a:p>
          <a:p>
            <a:pPr marL="342900" indent="-342900">
              <a:buFont typeface="Wingdings" panose="05000000000000000000" pitchFamily="2" charset="2"/>
              <a:buChar char="ü"/>
            </a:pPr>
            <a:r>
              <a:rPr lang="tr-TR" dirty="0" smtClean="0"/>
              <a:t>  Topluluk ortamında formel olmayan arabuluculuk, çeşitli finansman fırsatları için uygun olan bir girişim haline gelebilir, entegrasyona, içermeye, aktif vatandaşlığa, becerilerin artırılmasına, yetkilendirmeye değerli bir katkı sağlar, dolayısıyla bu alanlarda dış finansman için uygun olabilir.</a:t>
            </a:r>
          </a:p>
          <a:p>
            <a:pPr marL="342900" indent="-342900">
              <a:buFont typeface="Wingdings" panose="05000000000000000000" pitchFamily="2" charset="2"/>
              <a:buChar char="ü"/>
            </a:pPr>
            <a:r>
              <a:rPr lang="tr-TR" dirty="0" smtClean="0"/>
              <a:t>Finansman, arabuluculuk faaliyetinin sürdürülebilirliğine yönelik değerli bir adımdır</a:t>
            </a:r>
            <a:endParaRPr lang="tr-TR" dirty="0"/>
          </a:p>
        </p:txBody>
      </p:sp>
    </p:spTree>
    <p:extLst>
      <p:ext uri="{BB962C8B-B14F-4D97-AF65-F5344CB8AC3E}">
        <p14:creationId xmlns:p14="http://schemas.microsoft.com/office/powerpoint/2010/main" val="39327604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lowchart: Connector 15">
            <a:extLst>
              <a:ext uri="{FF2B5EF4-FFF2-40B4-BE49-F238E27FC236}">
                <a16:creationId xmlns:a16="http://schemas.microsoft.com/office/drawing/2014/main" xmlns="" id="{CAE5F793-0788-4C3A-88E0-9AA8B72BDB79}"/>
              </a:ext>
            </a:extLst>
          </p:cNvPr>
          <p:cNvSpPr/>
          <p:nvPr/>
        </p:nvSpPr>
        <p:spPr>
          <a:xfrm>
            <a:off x="9601739" y="480150"/>
            <a:ext cx="1234440" cy="1188720"/>
          </a:xfrm>
          <a:prstGeom prst="flowChartConnector">
            <a:avLst/>
          </a:prstGeom>
          <a:solidFill>
            <a:srgbClr val="28AF95"/>
          </a:solidFill>
          <a:ln>
            <a:solidFill>
              <a:srgbClr val="28AF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 Placeholder 2">
            <a:extLst>
              <a:ext uri="{FF2B5EF4-FFF2-40B4-BE49-F238E27FC236}">
                <a16:creationId xmlns:a16="http://schemas.microsoft.com/office/drawing/2014/main" xmlns="" id="{EBA0E3F9-A485-4A9A-A745-71B5FEC1BC22}"/>
              </a:ext>
            </a:extLst>
          </p:cNvPr>
          <p:cNvSpPr>
            <a:spLocks noGrp="1"/>
          </p:cNvSpPr>
          <p:nvPr>
            <p:ph type="body" sz="quarter" idx="16"/>
          </p:nvPr>
        </p:nvSpPr>
        <p:spPr>
          <a:xfrm>
            <a:off x="350543" y="2499766"/>
            <a:ext cx="11451719" cy="3417277"/>
          </a:xfrm>
        </p:spPr>
        <p:txBody>
          <a:bodyPr/>
          <a:lstStyle/>
          <a:p>
            <a:pPr algn="ctr"/>
            <a:r>
              <a:rPr lang="en-GB" sz="3000" dirty="0" err="1"/>
              <a:t>Finansman</a:t>
            </a:r>
            <a:r>
              <a:rPr lang="en-GB" sz="3000" dirty="0"/>
              <a:t> </a:t>
            </a:r>
            <a:r>
              <a:rPr lang="en-GB" sz="3000" dirty="0" err="1"/>
              <a:t>yoluyla</a:t>
            </a:r>
            <a:r>
              <a:rPr lang="en-GB" sz="3000" dirty="0"/>
              <a:t> ne </a:t>
            </a:r>
            <a:r>
              <a:rPr lang="en-GB" sz="3000" dirty="0" err="1"/>
              <a:t>elde</a:t>
            </a:r>
            <a:r>
              <a:rPr lang="en-GB" sz="3000" dirty="0"/>
              <a:t> </a:t>
            </a:r>
            <a:r>
              <a:rPr lang="en-GB" sz="3000" dirty="0" err="1"/>
              <a:t>etmek</a:t>
            </a:r>
            <a:r>
              <a:rPr lang="en-GB" sz="3000" dirty="0"/>
              <a:t> </a:t>
            </a:r>
            <a:r>
              <a:rPr lang="en-GB" sz="3000" dirty="0" err="1"/>
              <a:t>istediğinizi</a:t>
            </a:r>
            <a:r>
              <a:rPr lang="en-GB" sz="3000" dirty="0"/>
              <a:t> </a:t>
            </a:r>
            <a:r>
              <a:rPr lang="en-GB" sz="3000" dirty="0" err="1"/>
              <a:t>netleştirmek</a:t>
            </a:r>
            <a:r>
              <a:rPr lang="en-GB" sz="3000" dirty="0"/>
              <a:t> </a:t>
            </a:r>
            <a:r>
              <a:rPr lang="en-GB" sz="3000" dirty="0" err="1"/>
              <a:t>için</a:t>
            </a:r>
            <a:r>
              <a:rPr lang="en-GB" sz="3000" dirty="0"/>
              <a:t> </a:t>
            </a:r>
            <a:r>
              <a:rPr lang="en-GB" sz="3000" dirty="0" err="1"/>
              <a:t>bu</a:t>
            </a:r>
            <a:r>
              <a:rPr lang="en-GB" sz="3000" dirty="0"/>
              <a:t> </a:t>
            </a:r>
            <a:r>
              <a:rPr lang="en-GB" sz="3000" dirty="0" err="1"/>
              <a:t>soruları</a:t>
            </a:r>
            <a:r>
              <a:rPr lang="en-GB" sz="3000" dirty="0"/>
              <a:t> </a:t>
            </a:r>
            <a:r>
              <a:rPr lang="en-GB" sz="3000" dirty="0" err="1"/>
              <a:t>yanıtlamaya</a:t>
            </a:r>
            <a:r>
              <a:rPr lang="en-GB" sz="3000" dirty="0"/>
              <a:t> </a:t>
            </a:r>
            <a:r>
              <a:rPr lang="en-GB" sz="3000" dirty="0" err="1"/>
              <a:t>çalışın</a:t>
            </a:r>
            <a:r>
              <a:rPr lang="en-GB" sz="3000" dirty="0" smtClean="0"/>
              <a:t>.</a:t>
            </a:r>
            <a:endParaRPr lang="en-GB" dirty="0">
              <a:solidFill>
                <a:srgbClr val="76C6D2"/>
              </a:solidFill>
            </a:endParaRPr>
          </a:p>
          <a:p>
            <a:pPr marL="342900" indent="-342900">
              <a:buFont typeface="Wingdings" panose="05000000000000000000" pitchFamily="2" charset="2"/>
              <a:buChar char="ü"/>
            </a:pPr>
            <a:r>
              <a:rPr lang="en-US" dirty="0" err="1"/>
              <a:t>Önümüzdeki</a:t>
            </a:r>
            <a:r>
              <a:rPr lang="en-US" dirty="0"/>
              <a:t> 1-3 </a:t>
            </a:r>
            <a:r>
              <a:rPr lang="en-US" dirty="0" err="1"/>
              <a:t>yıl</a:t>
            </a:r>
            <a:r>
              <a:rPr lang="en-US" dirty="0"/>
              <a:t> </a:t>
            </a:r>
            <a:r>
              <a:rPr lang="en-US" dirty="0" err="1"/>
              <a:t>için</a:t>
            </a:r>
            <a:r>
              <a:rPr lang="en-US" dirty="0"/>
              <a:t> </a:t>
            </a:r>
            <a:r>
              <a:rPr lang="en-US" dirty="0" err="1"/>
              <a:t>öncelikleriniz</a:t>
            </a:r>
            <a:r>
              <a:rPr lang="en-US" dirty="0"/>
              <a:t> </a:t>
            </a:r>
            <a:r>
              <a:rPr lang="en-US" dirty="0" err="1"/>
              <a:t>nelerdir</a:t>
            </a:r>
            <a:r>
              <a:rPr lang="en-US" dirty="0"/>
              <a:t>? 35 </a:t>
            </a:r>
            <a:r>
              <a:rPr lang="en-US" dirty="0" err="1"/>
              <a:t>yıl</a:t>
            </a:r>
            <a:r>
              <a:rPr lang="en-US" dirty="0"/>
              <a:t>?</a:t>
            </a:r>
          </a:p>
          <a:p>
            <a:pPr marL="342900" indent="-342900">
              <a:buFont typeface="Wingdings" panose="05000000000000000000" pitchFamily="2" charset="2"/>
              <a:buChar char="ü"/>
            </a:pPr>
            <a:r>
              <a:rPr lang="en-US" dirty="0" err="1"/>
              <a:t>Hayatta</a:t>
            </a:r>
            <a:r>
              <a:rPr lang="en-US" dirty="0"/>
              <a:t> </a:t>
            </a:r>
            <a:r>
              <a:rPr lang="en-US" dirty="0" err="1"/>
              <a:t>kalmak</a:t>
            </a:r>
            <a:r>
              <a:rPr lang="en-US" dirty="0"/>
              <a:t> </a:t>
            </a:r>
            <a:r>
              <a:rPr lang="en-US" dirty="0" err="1"/>
              <a:t>mı</a:t>
            </a:r>
            <a:r>
              <a:rPr lang="en-US" dirty="0"/>
              <a:t>, </a:t>
            </a:r>
            <a:r>
              <a:rPr lang="en-US" dirty="0" err="1"/>
              <a:t>büyümek</a:t>
            </a:r>
            <a:r>
              <a:rPr lang="en-US" dirty="0"/>
              <a:t> mi? </a:t>
            </a:r>
            <a:r>
              <a:rPr lang="en-US" dirty="0" err="1"/>
              <a:t>Yeni</a:t>
            </a:r>
            <a:r>
              <a:rPr lang="en-US" dirty="0"/>
              <a:t> </a:t>
            </a:r>
            <a:r>
              <a:rPr lang="en-US" dirty="0" err="1"/>
              <a:t>fırsatlar</a:t>
            </a:r>
            <a:r>
              <a:rPr lang="en-US" dirty="0"/>
              <a:t>?</a:t>
            </a:r>
          </a:p>
          <a:p>
            <a:pPr marL="342900" indent="-342900">
              <a:buFont typeface="Wingdings" panose="05000000000000000000" pitchFamily="2" charset="2"/>
              <a:buChar char="ü"/>
            </a:pPr>
            <a:r>
              <a:rPr lang="en-US" dirty="0" err="1"/>
              <a:t>Bir</a:t>
            </a:r>
            <a:r>
              <a:rPr lang="en-US" dirty="0"/>
              <a:t> </a:t>
            </a:r>
            <a:r>
              <a:rPr lang="en-US" dirty="0" err="1"/>
              <a:t>arabulucu</a:t>
            </a:r>
            <a:r>
              <a:rPr lang="en-US" dirty="0"/>
              <a:t> </a:t>
            </a:r>
            <a:r>
              <a:rPr lang="en-US" dirty="0" err="1"/>
              <a:t>olarak</a:t>
            </a:r>
            <a:r>
              <a:rPr lang="en-US" dirty="0"/>
              <a:t> </a:t>
            </a:r>
            <a:r>
              <a:rPr lang="en-US" dirty="0" err="1"/>
              <a:t>hedefinizle</a:t>
            </a:r>
            <a:r>
              <a:rPr lang="en-US" dirty="0"/>
              <a:t> </a:t>
            </a:r>
            <a:r>
              <a:rPr lang="en-US" dirty="0" err="1"/>
              <a:t>ilgili</a:t>
            </a:r>
            <a:r>
              <a:rPr lang="en-US" dirty="0"/>
              <a:t> </a:t>
            </a:r>
            <a:r>
              <a:rPr lang="en-US" dirty="0" err="1"/>
              <a:t>herhangi</a:t>
            </a:r>
            <a:r>
              <a:rPr lang="en-US" dirty="0"/>
              <a:t> </a:t>
            </a:r>
            <a:r>
              <a:rPr lang="en-US" dirty="0" err="1"/>
              <a:t>bir</a:t>
            </a:r>
            <a:r>
              <a:rPr lang="en-US" dirty="0"/>
              <a:t> </a:t>
            </a:r>
            <a:r>
              <a:rPr lang="en-US" dirty="0" err="1"/>
              <a:t>şeyi</a:t>
            </a:r>
            <a:r>
              <a:rPr lang="en-US" dirty="0"/>
              <a:t> </a:t>
            </a:r>
            <a:r>
              <a:rPr lang="en-US" dirty="0" err="1"/>
              <a:t>değiştirir</a:t>
            </a:r>
            <a:r>
              <a:rPr lang="en-US" dirty="0"/>
              <a:t> </a:t>
            </a:r>
            <a:r>
              <a:rPr lang="en-US" dirty="0" err="1"/>
              <a:t>miydiniz</a:t>
            </a:r>
            <a:r>
              <a:rPr lang="en-US" dirty="0"/>
              <a:t>?</a:t>
            </a:r>
          </a:p>
          <a:p>
            <a:pPr marL="342900" indent="-342900">
              <a:buFont typeface="Wingdings" panose="05000000000000000000" pitchFamily="2" charset="2"/>
              <a:buChar char="ü"/>
            </a:pPr>
            <a:r>
              <a:rPr lang="en-US" dirty="0" err="1"/>
              <a:t>Aynı</a:t>
            </a:r>
            <a:r>
              <a:rPr lang="en-US" dirty="0"/>
              <a:t> </a:t>
            </a:r>
            <a:r>
              <a:rPr lang="en-US" dirty="0" err="1"/>
              <a:t>faaliyetler</a:t>
            </a:r>
            <a:r>
              <a:rPr lang="en-US" dirty="0"/>
              <a:t>?</a:t>
            </a:r>
          </a:p>
          <a:p>
            <a:pPr marL="342900" indent="-342900">
              <a:buFont typeface="Wingdings" panose="05000000000000000000" pitchFamily="2" charset="2"/>
              <a:buChar char="ü"/>
            </a:pPr>
            <a:r>
              <a:rPr lang="en-US" dirty="0" err="1"/>
              <a:t>Aynı</a:t>
            </a:r>
            <a:r>
              <a:rPr lang="en-US" dirty="0"/>
              <a:t> </a:t>
            </a:r>
            <a:r>
              <a:rPr lang="en-US" dirty="0" err="1"/>
              <a:t>çalışma</a:t>
            </a:r>
            <a:r>
              <a:rPr lang="en-US" dirty="0"/>
              <a:t> </a:t>
            </a:r>
            <a:r>
              <a:rPr lang="en-US" dirty="0" err="1"/>
              <a:t>modları</a:t>
            </a:r>
            <a:r>
              <a:rPr lang="en-US" dirty="0"/>
              <a:t>? </a:t>
            </a:r>
            <a:r>
              <a:rPr lang="en-US" dirty="0" err="1"/>
              <a:t>Herhangi</a:t>
            </a:r>
            <a:r>
              <a:rPr lang="en-US" dirty="0"/>
              <a:t> </a:t>
            </a:r>
            <a:r>
              <a:rPr lang="en-US" dirty="0" err="1"/>
              <a:t>bir</a:t>
            </a:r>
            <a:r>
              <a:rPr lang="en-US" dirty="0"/>
              <a:t> </a:t>
            </a:r>
            <a:r>
              <a:rPr lang="en-US" dirty="0" err="1"/>
              <a:t>uzaktan</a:t>
            </a:r>
            <a:r>
              <a:rPr lang="en-US" dirty="0"/>
              <a:t> </a:t>
            </a:r>
            <a:r>
              <a:rPr lang="en-US" dirty="0" err="1"/>
              <a:t>çalışma</a:t>
            </a:r>
            <a:r>
              <a:rPr lang="en-US" dirty="0"/>
              <a:t> </a:t>
            </a:r>
            <a:r>
              <a:rPr lang="en-US" dirty="0" err="1"/>
              <a:t>veya</a:t>
            </a:r>
            <a:r>
              <a:rPr lang="en-US" dirty="0"/>
              <a:t> </a:t>
            </a:r>
            <a:r>
              <a:rPr lang="en-US" dirty="0" err="1"/>
              <a:t>sayısallaştırma</a:t>
            </a:r>
            <a:r>
              <a:rPr lang="en-US" dirty="0"/>
              <a:t> </a:t>
            </a:r>
            <a:r>
              <a:rPr lang="en-US" dirty="0" err="1"/>
              <a:t>değişikliği</a:t>
            </a:r>
            <a:r>
              <a:rPr lang="en-US" dirty="0"/>
              <a:t> vs.?</a:t>
            </a:r>
            <a:endParaRPr lang="en-GB" dirty="0"/>
          </a:p>
        </p:txBody>
      </p:sp>
      <p:sp>
        <p:nvSpPr>
          <p:cNvPr id="6" name="Text Placeholder 5">
            <a:extLst>
              <a:ext uri="{FF2B5EF4-FFF2-40B4-BE49-F238E27FC236}">
                <a16:creationId xmlns:a16="http://schemas.microsoft.com/office/drawing/2014/main" xmlns="" id="{2F3411C4-62B0-40A2-8802-F734521A4F10}"/>
              </a:ext>
            </a:extLst>
          </p:cNvPr>
          <p:cNvSpPr>
            <a:spLocks noGrp="1"/>
          </p:cNvSpPr>
          <p:nvPr>
            <p:ph type="body" sz="quarter" idx="15"/>
          </p:nvPr>
        </p:nvSpPr>
        <p:spPr>
          <a:xfrm>
            <a:off x="753909" y="569364"/>
            <a:ext cx="8631521" cy="1304041"/>
          </a:xfrm>
        </p:spPr>
        <p:txBody>
          <a:bodyPr>
            <a:normAutofit fontScale="92500" lnSpcReduction="20000"/>
          </a:bodyPr>
          <a:lstStyle/>
          <a:p>
            <a:r>
              <a:rPr lang="en-GB" dirty="0"/>
              <a:t>FİNANSMAN HAZIR OLMAK İÇİN GİRİŞİMİNİZİ </a:t>
            </a:r>
            <a:r>
              <a:rPr lang="en-GB" dirty="0" smtClean="0"/>
              <a:t>HAZIRLAYIN</a:t>
            </a:r>
            <a:endParaRPr lang="en-GB" dirty="0" smtClean="0"/>
          </a:p>
          <a:p>
            <a:r>
              <a:rPr lang="en-GB" dirty="0">
                <a:solidFill>
                  <a:srgbClr val="1188A3"/>
                </a:solidFill>
              </a:rPr>
              <a:t>ÖZ DEĞERLENDİRME ETKİNLİĞİ</a:t>
            </a:r>
            <a:endParaRPr lang="en-GB" dirty="0" smtClean="0">
              <a:solidFill>
                <a:srgbClr val="1188A3"/>
              </a:solidFill>
            </a:endParaRPr>
          </a:p>
          <a:p>
            <a:endParaRPr lang="en-GB" dirty="0"/>
          </a:p>
        </p:txBody>
      </p:sp>
      <p:grpSp>
        <p:nvGrpSpPr>
          <p:cNvPr id="9" name="Google Shape;518;p39">
            <a:extLst>
              <a:ext uri="{FF2B5EF4-FFF2-40B4-BE49-F238E27FC236}">
                <a16:creationId xmlns:a16="http://schemas.microsoft.com/office/drawing/2014/main" xmlns="" id="{A04D2332-8EBF-4C2D-A82E-C30700EA3674}"/>
              </a:ext>
            </a:extLst>
          </p:cNvPr>
          <p:cNvGrpSpPr/>
          <p:nvPr/>
        </p:nvGrpSpPr>
        <p:grpSpPr>
          <a:xfrm>
            <a:off x="9970708" y="792625"/>
            <a:ext cx="496501" cy="563769"/>
            <a:chOff x="1923675" y="1633650"/>
            <a:chExt cx="436000" cy="435975"/>
          </a:xfrm>
          <a:solidFill>
            <a:schemeClr val="bg1"/>
          </a:solidFill>
        </p:grpSpPr>
        <p:sp>
          <p:nvSpPr>
            <p:cNvPr id="10" name="Google Shape;519;p39">
              <a:extLst>
                <a:ext uri="{FF2B5EF4-FFF2-40B4-BE49-F238E27FC236}">
                  <a16:creationId xmlns:a16="http://schemas.microsoft.com/office/drawing/2014/main" xmlns="" id="{A103F885-FF4B-4946-81CE-CA73F83F700B}"/>
                </a:ext>
              </a:extLst>
            </p:cNvPr>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20;p39">
              <a:extLst>
                <a:ext uri="{FF2B5EF4-FFF2-40B4-BE49-F238E27FC236}">
                  <a16:creationId xmlns:a16="http://schemas.microsoft.com/office/drawing/2014/main" xmlns="" id="{C986640E-532A-465A-93B5-12C1753B8716}"/>
                </a:ext>
              </a:extLst>
            </p:cNvPr>
            <p:cNvSpPr/>
            <p:nvPr/>
          </p:nvSpPr>
          <p:spPr>
            <a:xfrm>
              <a:off x="2019900" y="1757250"/>
              <a:ext cx="261825" cy="261850"/>
            </a:xfrm>
            <a:custGeom>
              <a:avLst/>
              <a:gdLst/>
              <a:ahLst/>
              <a:cxnLst/>
              <a:rect l="l" t="t" r="r" b="b"/>
              <a:pathLst>
                <a:path w="10473" h="10474" fill="none" extrusionOk="0">
                  <a:moveTo>
                    <a:pt x="10473" y="1"/>
                  </a:moveTo>
                  <a:lnTo>
                    <a:pt x="0" y="10473"/>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21;p39">
              <a:extLst>
                <a:ext uri="{FF2B5EF4-FFF2-40B4-BE49-F238E27FC236}">
                  <a16:creationId xmlns:a16="http://schemas.microsoft.com/office/drawing/2014/main" xmlns="" id="{5F713C7A-DCD0-41BF-9D28-81F37B234807}"/>
                </a:ext>
              </a:extLst>
            </p:cNvPr>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22;p39">
              <a:extLst>
                <a:ext uri="{FF2B5EF4-FFF2-40B4-BE49-F238E27FC236}">
                  <a16:creationId xmlns:a16="http://schemas.microsoft.com/office/drawing/2014/main" xmlns="" id="{1E861B28-7276-4B85-84C9-966E2C69134D}"/>
                </a:ext>
              </a:extLst>
            </p:cNvPr>
            <p:cNvSpPr/>
            <p:nvPr/>
          </p:nvSpPr>
          <p:spPr>
            <a:xfrm>
              <a:off x="1974225" y="1711575"/>
              <a:ext cx="261825" cy="261850"/>
            </a:xfrm>
            <a:custGeom>
              <a:avLst/>
              <a:gdLst/>
              <a:ahLst/>
              <a:cxnLst/>
              <a:rect l="l" t="t" r="r" b="b"/>
              <a:pathLst>
                <a:path w="10473" h="10474" fill="none" extrusionOk="0">
                  <a:moveTo>
                    <a:pt x="0" y="10474"/>
                  </a:moveTo>
                  <a:lnTo>
                    <a:pt x="10473" y="1"/>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23;p39">
              <a:extLst>
                <a:ext uri="{FF2B5EF4-FFF2-40B4-BE49-F238E27FC236}">
                  <a16:creationId xmlns:a16="http://schemas.microsoft.com/office/drawing/2014/main" xmlns="" id="{08B7949A-DDBB-4F8F-AF4D-256AA9A629CE}"/>
                </a:ext>
              </a:extLst>
            </p:cNvPr>
            <p:cNvSpPr/>
            <p:nvPr/>
          </p:nvSpPr>
          <p:spPr>
            <a:xfrm>
              <a:off x="1934650" y="2014200"/>
              <a:ext cx="44475" cy="44475"/>
            </a:xfrm>
            <a:custGeom>
              <a:avLst/>
              <a:gdLst/>
              <a:ahLst/>
              <a:cxnLst/>
              <a:rect l="l" t="t" r="r" b="b"/>
              <a:pathLst>
                <a:path w="1779" h="1779" fill="none" extrusionOk="0">
                  <a:moveTo>
                    <a:pt x="1778" y="1778"/>
                  </a:moveTo>
                  <a:lnTo>
                    <a:pt x="0" y="0"/>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24;p39">
              <a:extLst>
                <a:ext uri="{FF2B5EF4-FFF2-40B4-BE49-F238E27FC236}">
                  <a16:creationId xmlns:a16="http://schemas.microsoft.com/office/drawing/2014/main" xmlns="" id="{6347D978-3551-4A4B-908B-0FB2B9849D8E}"/>
                </a:ext>
              </a:extLst>
            </p:cNvPr>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descr="A picture containing text, clipart&#10;&#10;Description automatically generated">
            <a:extLst>
              <a:ext uri="{FF2B5EF4-FFF2-40B4-BE49-F238E27FC236}">
                <a16:creationId xmlns:a16="http://schemas.microsoft.com/office/drawing/2014/main" xmlns="" id="{0E99F6C8-E301-4CC8-96A3-023C0E6320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57182" y="6307819"/>
            <a:ext cx="1620079" cy="384676"/>
          </a:xfrm>
          <a:prstGeom prst="rect">
            <a:avLst/>
          </a:prstGeom>
        </p:spPr>
      </p:pic>
    </p:spTree>
    <p:extLst>
      <p:ext uri="{BB962C8B-B14F-4D97-AF65-F5344CB8AC3E}">
        <p14:creationId xmlns:p14="http://schemas.microsoft.com/office/powerpoint/2010/main" val="2430841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B61FA287-FBE7-B023-9CD2-207AA02C5E4F}"/>
              </a:ext>
            </a:extLst>
          </p:cNvPr>
          <p:cNvSpPr>
            <a:spLocks noGrp="1"/>
          </p:cNvSpPr>
          <p:nvPr>
            <p:ph type="body" sz="quarter" idx="14"/>
          </p:nvPr>
        </p:nvSpPr>
        <p:spPr>
          <a:xfrm>
            <a:off x="4694776" y="4118229"/>
            <a:ext cx="785328" cy="1056986"/>
          </a:xfrm>
        </p:spPr>
        <p:txBody>
          <a:bodyPr>
            <a:normAutofit fontScale="85000" lnSpcReduction="20000"/>
          </a:bodyPr>
          <a:lstStyle/>
          <a:p>
            <a:r>
              <a:rPr lang="hr-BA" dirty="0"/>
              <a:t>„</a:t>
            </a:r>
            <a:endParaRPr lang="en-US" dirty="0"/>
          </a:p>
        </p:txBody>
      </p:sp>
      <p:sp>
        <p:nvSpPr>
          <p:cNvPr id="3" name="Text Placeholder 2">
            <a:extLst>
              <a:ext uri="{FF2B5EF4-FFF2-40B4-BE49-F238E27FC236}">
                <a16:creationId xmlns:a16="http://schemas.microsoft.com/office/drawing/2014/main" xmlns="" id="{0D626D54-0DEF-14F9-1E90-7D5779859EA1}"/>
              </a:ext>
            </a:extLst>
          </p:cNvPr>
          <p:cNvSpPr>
            <a:spLocks noGrp="1"/>
          </p:cNvSpPr>
          <p:nvPr>
            <p:ph type="body" sz="quarter" idx="13"/>
          </p:nvPr>
        </p:nvSpPr>
        <p:spPr>
          <a:xfrm>
            <a:off x="856590" y="1563840"/>
            <a:ext cx="4369392" cy="4493975"/>
          </a:xfrm>
        </p:spPr>
        <p:txBody>
          <a:bodyPr/>
          <a:lstStyle/>
          <a:p>
            <a:r>
              <a:rPr lang="en-US" dirty="0" err="1"/>
              <a:t>Kimsenin</a:t>
            </a:r>
            <a:r>
              <a:rPr lang="en-US" dirty="0"/>
              <a:t> </a:t>
            </a:r>
            <a:r>
              <a:rPr lang="en-US" dirty="0" err="1"/>
              <a:t>dünyayı</a:t>
            </a:r>
            <a:r>
              <a:rPr lang="en-US" dirty="0"/>
              <a:t> </a:t>
            </a:r>
            <a:r>
              <a:rPr lang="en-US" dirty="0" err="1"/>
              <a:t>iyileştirmeye</a:t>
            </a:r>
            <a:r>
              <a:rPr lang="en-US" dirty="0"/>
              <a:t> </a:t>
            </a:r>
            <a:r>
              <a:rPr lang="en-US" dirty="0" err="1"/>
              <a:t>başlamadan</a:t>
            </a:r>
            <a:r>
              <a:rPr lang="en-US" dirty="0"/>
              <a:t> </a:t>
            </a:r>
            <a:r>
              <a:rPr lang="en-US" dirty="0" err="1"/>
              <a:t>önce</a:t>
            </a:r>
            <a:r>
              <a:rPr lang="en-US" dirty="0"/>
              <a:t> </a:t>
            </a:r>
            <a:r>
              <a:rPr lang="en-US" dirty="0" err="1"/>
              <a:t>bir</a:t>
            </a:r>
            <a:r>
              <a:rPr lang="en-US" dirty="0"/>
              <a:t> an bile </a:t>
            </a:r>
            <a:r>
              <a:rPr lang="en-US" dirty="0" err="1"/>
              <a:t>beklemesine</a:t>
            </a:r>
            <a:r>
              <a:rPr lang="en-US" dirty="0"/>
              <a:t> </a:t>
            </a:r>
            <a:r>
              <a:rPr lang="en-US" dirty="0" err="1"/>
              <a:t>gerek</a:t>
            </a:r>
            <a:r>
              <a:rPr lang="en-US" dirty="0"/>
              <a:t> </a:t>
            </a:r>
            <a:r>
              <a:rPr lang="en-US" dirty="0" err="1"/>
              <a:t>olmaması</a:t>
            </a:r>
            <a:r>
              <a:rPr lang="en-US" dirty="0"/>
              <a:t> ne </a:t>
            </a:r>
            <a:r>
              <a:rPr lang="en-US" dirty="0" err="1"/>
              <a:t>kadar</a:t>
            </a:r>
            <a:r>
              <a:rPr lang="en-US" dirty="0"/>
              <a:t> </a:t>
            </a:r>
            <a:r>
              <a:rPr lang="en-US" dirty="0" err="1"/>
              <a:t>harika</a:t>
            </a:r>
            <a:r>
              <a:rPr lang="en-US" dirty="0" smtClean="0"/>
              <a:t>.</a:t>
            </a:r>
            <a:endParaRPr lang="tr-TR" dirty="0" smtClean="0"/>
          </a:p>
          <a:p>
            <a:endParaRPr lang="en-US" dirty="0" smtClean="0"/>
          </a:p>
          <a:p>
            <a:r>
              <a:rPr lang="en-US" dirty="0" smtClean="0"/>
              <a:t>Anne </a:t>
            </a:r>
            <a:r>
              <a:rPr lang="en-US" dirty="0"/>
              <a:t>Frank</a:t>
            </a:r>
          </a:p>
        </p:txBody>
      </p:sp>
      <p:sp>
        <p:nvSpPr>
          <p:cNvPr id="4" name="Text Placeholder 3">
            <a:extLst>
              <a:ext uri="{FF2B5EF4-FFF2-40B4-BE49-F238E27FC236}">
                <a16:creationId xmlns:a16="http://schemas.microsoft.com/office/drawing/2014/main" xmlns="" id="{1103B401-5314-D304-0B46-9F4DD21483A6}"/>
              </a:ext>
            </a:extLst>
          </p:cNvPr>
          <p:cNvSpPr>
            <a:spLocks noGrp="1"/>
          </p:cNvSpPr>
          <p:nvPr>
            <p:ph type="body" sz="quarter" idx="15"/>
          </p:nvPr>
        </p:nvSpPr>
        <p:spPr/>
        <p:txBody>
          <a:bodyPr>
            <a:normAutofit fontScale="92500" lnSpcReduction="10000"/>
          </a:bodyPr>
          <a:lstStyle/>
          <a:p>
            <a:r>
              <a:rPr lang="hr-BA" dirty="0"/>
              <a:t>„</a:t>
            </a:r>
            <a:endParaRPr lang="en-US" dirty="0"/>
          </a:p>
        </p:txBody>
      </p:sp>
      <p:pic>
        <p:nvPicPr>
          <p:cNvPr id="7" name="Picture Placeholder 6" descr="A person smiling for the camera&#10;&#10;Description automatically generated with medium confidence">
            <a:extLst>
              <a:ext uri="{FF2B5EF4-FFF2-40B4-BE49-F238E27FC236}">
                <a16:creationId xmlns:a16="http://schemas.microsoft.com/office/drawing/2014/main" xmlns="" id="{260A47B6-96DC-4D56-6271-FCAB30C3DA68}"/>
              </a:ext>
            </a:extLst>
          </p:cNvPr>
          <p:cNvPicPr>
            <a:picLocks noGrp="1" noChangeAspect="1"/>
          </p:cNvPicPr>
          <p:nvPr>
            <p:ph type="pic" sz="quarter" idx="19"/>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507096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189B26DE-49A7-403A-A105-1F857F3CBD5D}"/>
              </a:ext>
            </a:extLst>
          </p:cNvPr>
          <p:cNvSpPr>
            <a:spLocks noGrp="1"/>
          </p:cNvSpPr>
          <p:nvPr>
            <p:ph type="body" sz="quarter" idx="15"/>
          </p:nvPr>
        </p:nvSpPr>
        <p:spPr>
          <a:xfrm>
            <a:off x="571312" y="353031"/>
            <a:ext cx="11157267" cy="1274562"/>
          </a:xfrm>
        </p:spPr>
        <p:txBody>
          <a:bodyPr>
            <a:noAutofit/>
          </a:bodyPr>
          <a:lstStyle/>
          <a:p>
            <a:r>
              <a:rPr lang="hr-BA" altLang="en-US" sz="2800" dirty="0" smtClean="0"/>
              <a:t>Başlamadan </a:t>
            </a:r>
            <a:r>
              <a:rPr lang="hr-BA" altLang="en-US" sz="2800" dirty="0"/>
              <a:t>önce önceliklerinize odaklanın. </a:t>
            </a:r>
            <a:r>
              <a:rPr lang="hr-BA" altLang="en-US" sz="2800" dirty="0">
                <a:solidFill>
                  <a:schemeClr val="tx2"/>
                </a:solidFill>
              </a:rPr>
              <a:t>Muhtemel fon sağlayıcıların önceliklerini </a:t>
            </a:r>
            <a:r>
              <a:rPr lang="hr-BA" altLang="en-US" sz="2800" dirty="0"/>
              <a:t>ve</a:t>
            </a:r>
            <a:r>
              <a:rPr lang="hr-BA" altLang="en-US" sz="2800" dirty="0">
                <a:solidFill>
                  <a:schemeClr val="tx2"/>
                </a:solidFill>
              </a:rPr>
              <a:t> fon için “uygun” olmama veya fonlamaya layık olmama korkularını bir kenara bırakın.</a:t>
            </a:r>
            <a:endParaRPr lang="en-US" sz="2800" dirty="0"/>
          </a:p>
        </p:txBody>
      </p:sp>
      <p:pic>
        <p:nvPicPr>
          <p:cNvPr id="5" name="Picture 4" descr="A picture containing cup, glass, container, tableware&#10;&#10;Description automatically generated">
            <a:extLst>
              <a:ext uri="{FF2B5EF4-FFF2-40B4-BE49-F238E27FC236}">
                <a16:creationId xmlns:a16="http://schemas.microsoft.com/office/drawing/2014/main" xmlns="" id="{854D0DC9-1608-42D7-9BFD-383421E6140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57804" y="2463280"/>
            <a:ext cx="2239347" cy="3041781"/>
          </a:xfrm>
          <a:prstGeom prst="rect">
            <a:avLst/>
          </a:prstGeom>
        </p:spPr>
      </p:pic>
      <p:pic>
        <p:nvPicPr>
          <p:cNvPr id="6" name="Picture 5" descr="A picture containing cup, glass, container, tableware&#10;&#10;Description automatically generated">
            <a:extLst>
              <a:ext uri="{FF2B5EF4-FFF2-40B4-BE49-F238E27FC236}">
                <a16:creationId xmlns:a16="http://schemas.microsoft.com/office/drawing/2014/main" xmlns="" id="{4AD55976-FDED-443A-821C-52BE9D4E4EF2}"/>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5900057" y="2463279"/>
            <a:ext cx="2239347" cy="3041781"/>
          </a:xfrm>
          <a:prstGeom prst="rect">
            <a:avLst/>
          </a:prstGeom>
        </p:spPr>
      </p:pic>
      <p:sp>
        <p:nvSpPr>
          <p:cNvPr id="8" name="TextBox 7">
            <a:extLst>
              <a:ext uri="{FF2B5EF4-FFF2-40B4-BE49-F238E27FC236}">
                <a16:creationId xmlns:a16="http://schemas.microsoft.com/office/drawing/2014/main" xmlns="" id="{321086C3-DB62-4928-88BD-FCB37D3D8AF9}"/>
              </a:ext>
            </a:extLst>
          </p:cNvPr>
          <p:cNvSpPr txBox="1"/>
          <p:nvPr/>
        </p:nvSpPr>
        <p:spPr>
          <a:xfrm>
            <a:off x="3147585" y="5505060"/>
            <a:ext cx="2049566" cy="646331"/>
          </a:xfrm>
          <a:prstGeom prst="rect">
            <a:avLst/>
          </a:prstGeom>
          <a:noFill/>
        </p:spPr>
        <p:txBody>
          <a:bodyPr wrap="square" rtlCol="0">
            <a:spAutoFit/>
          </a:bodyPr>
          <a:lstStyle/>
          <a:p>
            <a:pPr algn="ctr"/>
            <a:r>
              <a:rPr lang="tr-TR" b="1" dirty="0" smtClean="0">
                <a:solidFill>
                  <a:srgbClr val="002060"/>
                </a:solidFill>
              </a:rPr>
              <a:t>Bardağın yarısı </a:t>
            </a:r>
            <a:r>
              <a:rPr lang="hr-BA" b="1" dirty="0" smtClean="0">
                <a:solidFill>
                  <a:srgbClr val="76C6D2"/>
                </a:solidFill>
              </a:rPr>
              <a:t>boş</a:t>
            </a:r>
            <a:r>
              <a:rPr lang="hr-BA" b="1" dirty="0" smtClean="0">
                <a:solidFill>
                  <a:srgbClr val="002060"/>
                </a:solidFill>
              </a:rPr>
              <a:t> </a:t>
            </a:r>
            <a:r>
              <a:rPr lang="hr-BA" b="1" dirty="0">
                <a:solidFill>
                  <a:srgbClr val="002060"/>
                </a:solidFill>
              </a:rPr>
              <a:t>fon fırsatı</a:t>
            </a:r>
            <a:endParaRPr lang="en-US" b="1" dirty="0">
              <a:solidFill>
                <a:srgbClr val="002060"/>
              </a:solidFill>
            </a:endParaRPr>
          </a:p>
        </p:txBody>
      </p:sp>
      <p:sp>
        <p:nvSpPr>
          <p:cNvPr id="9" name="TextBox 8">
            <a:extLst>
              <a:ext uri="{FF2B5EF4-FFF2-40B4-BE49-F238E27FC236}">
                <a16:creationId xmlns:a16="http://schemas.microsoft.com/office/drawing/2014/main" xmlns="" id="{8D6FFA08-2BFB-40CC-9F44-BC2900EF3E10}"/>
              </a:ext>
            </a:extLst>
          </p:cNvPr>
          <p:cNvSpPr txBox="1"/>
          <p:nvPr/>
        </p:nvSpPr>
        <p:spPr>
          <a:xfrm>
            <a:off x="3244421" y="1916754"/>
            <a:ext cx="1703800" cy="369332"/>
          </a:xfrm>
          <a:prstGeom prst="rect">
            <a:avLst/>
          </a:prstGeom>
          <a:noFill/>
        </p:spPr>
        <p:txBody>
          <a:bodyPr wrap="none" rtlCol="0">
            <a:spAutoFit/>
          </a:bodyPr>
          <a:lstStyle/>
          <a:p>
            <a:r>
              <a:rPr lang="hr-BA" b="1" dirty="0">
                <a:solidFill>
                  <a:schemeClr val="accent1">
                    <a:lumMod val="75000"/>
                  </a:schemeClr>
                </a:solidFill>
              </a:rPr>
              <a:t>Kötümser </a:t>
            </a:r>
            <a:r>
              <a:rPr lang="tr-TR" b="1" dirty="0" smtClean="0">
                <a:solidFill>
                  <a:schemeClr val="accent1">
                    <a:lumMod val="75000"/>
                  </a:schemeClr>
                </a:solidFill>
              </a:rPr>
              <a:t>der ki</a:t>
            </a:r>
            <a:endParaRPr lang="en-US" b="1" dirty="0">
              <a:solidFill>
                <a:schemeClr val="accent1">
                  <a:lumMod val="75000"/>
                </a:schemeClr>
              </a:solidFill>
            </a:endParaRPr>
          </a:p>
        </p:txBody>
      </p:sp>
      <p:sp>
        <p:nvSpPr>
          <p:cNvPr id="10" name="TextBox 9">
            <a:extLst>
              <a:ext uri="{FF2B5EF4-FFF2-40B4-BE49-F238E27FC236}">
                <a16:creationId xmlns:a16="http://schemas.microsoft.com/office/drawing/2014/main" xmlns="" id="{2155F38C-CE14-46F5-95FF-FC7E2D44C40B}"/>
              </a:ext>
            </a:extLst>
          </p:cNvPr>
          <p:cNvSpPr txBox="1"/>
          <p:nvPr/>
        </p:nvSpPr>
        <p:spPr>
          <a:xfrm>
            <a:off x="6075946" y="1916754"/>
            <a:ext cx="1479892" cy="369332"/>
          </a:xfrm>
          <a:prstGeom prst="rect">
            <a:avLst/>
          </a:prstGeom>
          <a:noFill/>
        </p:spPr>
        <p:txBody>
          <a:bodyPr wrap="none" rtlCol="0">
            <a:spAutoFit/>
          </a:bodyPr>
          <a:lstStyle/>
          <a:p>
            <a:r>
              <a:rPr lang="hr-BA" b="1" dirty="0">
                <a:solidFill>
                  <a:schemeClr val="accent1">
                    <a:lumMod val="75000"/>
                  </a:schemeClr>
                </a:solidFill>
              </a:rPr>
              <a:t>İyimser </a:t>
            </a:r>
            <a:r>
              <a:rPr lang="tr-TR" b="1" dirty="0" smtClean="0">
                <a:solidFill>
                  <a:schemeClr val="accent1">
                    <a:lumMod val="75000"/>
                  </a:schemeClr>
                </a:solidFill>
              </a:rPr>
              <a:t>der ki</a:t>
            </a:r>
            <a:endParaRPr lang="en-US" b="1" dirty="0">
              <a:solidFill>
                <a:schemeClr val="accent1">
                  <a:lumMod val="75000"/>
                </a:schemeClr>
              </a:solidFill>
            </a:endParaRPr>
          </a:p>
        </p:txBody>
      </p:sp>
      <p:sp>
        <p:nvSpPr>
          <p:cNvPr id="11" name="TextBox 10">
            <a:extLst>
              <a:ext uri="{FF2B5EF4-FFF2-40B4-BE49-F238E27FC236}">
                <a16:creationId xmlns:a16="http://schemas.microsoft.com/office/drawing/2014/main" xmlns="" id="{C1B613AD-FAF0-43D4-8524-07B2E6B66C0A}"/>
              </a:ext>
            </a:extLst>
          </p:cNvPr>
          <p:cNvSpPr txBox="1"/>
          <p:nvPr/>
        </p:nvSpPr>
        <p:spPr>
          <a:xfrm>
            <a:off x="5994947" y="5505061"/>
            <a:ext cx="2049566" cy="923330"/>
          </a:xfrm>
          <a:prstGeom prst="rect">
            <a:avLst/>
          </a:prstGeom>
          <a:noFill/>
        </p:spPr>
        <p:txBody>
          <a:bodyPr wrap="square" rtlCol="0">
            <a:spAutoFit/>
          </a:bodyPr>
          <a:lstStyle/>
          <a:p>
            <a:pPr algn="ctr"/>
            <a:r>
              <a:rPr lang="tr-TR" b="1" dirty="0" smtClean="0">
                <a:solidFill>
                  <a:srgbClr val="002060"/>
                </a:solidFill>
              </a:rPr>
              <a:t>Bardağın yarısı </a:t>
            </a:r>
            <a:r>
              <a:rPr lang="hr-BA" b="1" dirty="0" smtClean="0">
                <a:solidFill>
                  <a:srgbClr val="002060"/>
                </a:solidFill>
              </a:rPr>
              <a:t>finansman </a:t>
            </a:r>
            <a:r>
              <a:rPr lang="hr-BA" b="1" dirty="0">
                <a:solidFill>
                  <a:srgbClr val="002060"/>
                </a:solidFill>
              </a:rPr>
              <a:t>fırsatlarıyla </a:t>
            </a:r>
            <a:r>
              <a:rPr lang="hr-BA" b="1" dirty="0">
                <a:solidFill>
                  <a:srgbClr val="76C6D2"/>
                </a:solidFill>
              </a:rPr>
              <a:t>dolu</a:t>
            </a:r>
            <a:endParaRPr lang="en-US" b="1" dirty="0">
              <a:solidFill>
                <a:srgbClr val="76C6D2"/>
              </a:solidFill>
            </a:endParaRPr>
          </a:p>
        </p:txBody>
      </p:sp>
      <p:sp>
        <p:nvSpPr>
          <p:cNvPr id="12" name="TextBox 11">
            <a:extLst>
              <a:ext uri="{FF2B5EF4-FFF2-40B4-BE49-F238E27FC236}">
                <a16:creationId xmlns:a16="http://schemas.microsoft.com/office/drawing/2014/main" xmlns="" id="{70179946-EDF0-43B5-B5E8-82A07D05A198}"/>
              </a:ext>
            </a:extLst>
          </p:cNvPr>
          <p:cNvSpPr txBox="1"/>
          <p:nvPr/>
        </p:nvSpPr>
        <p:spPr>
          <a:xfrm>
            <a:off x="186575" y="1856897"/>
            <a:ext cx="1674491" cy="461665"/>
          </a:xfrm>
          <a:prstGeom prst="rect">
            <a:avLst/>
          </a:prstGeom>
          <a:noFill/>
        </p:spPr>
        <p:txBody>
          <a:bodyPr wrap="square" rtlCol="0">
            <a:spAutoFit/>
          </a:bodyPr>
          <a:lstStyle/>
          <a:p>
            <a:r>
              <a:rPr lang="hr-BA" sz="2400" b="1" dirty="0" smtClean="0">
                <a:solidFill>
                  <a:srgbClr val="1188A3"/>
                </a:solidFill>
              </a:rPr>
              <a:t>E</a:t>
            </a:r>
            <a:r>
              <a:rPr lang="tr-TR" sz="2400" b="1" dirty="0" smtClean="0">
                <a:solidFill>
                  <a:srgbClr val="1188A3"/>
                </a:solidFill>
              </a:rPr>
              <a:t>FSANE</a:t>
            </a:r>
            <a:r>
              <a:rPr lang="hr-BA" sz="2400" b="1" dirty="0" smtClean="0">
                <a:solidFill>
                  <a:srgbClr val="1188A3"/>
                </a:solidFill>
              </a:rPr>
              <a:t>:</a:t>
            </a:r>
            <a:endParaRPr lang="en-US" sz="2400" u="sng" dirty="0">
              <a:solidFill>
                <a:schemeClr val="accent5">
                  <a:lumMod val="75000"/>
                </a:schemeClr>
              </a:solidFill>
            </a:endParaRPr>
          </a:p>
        </p:txBody>
      </p:sp>
      <p:pic>
        <p:nvPicPr>
          <p:cNvPr id="13" name="Picture 12" descr="A picture containing cup, glass, container, tableware&#10;&#10;Description automatically generated">
            <a:extLst>
              <a:ext uri="{FF2B5EF4-FFF2-40B4-BE49-F238E27FC236}">
                <a16:creationId xmlns:a16="http://schemas.microsoft.com/office/drawing/2014/main" xmlns="" id="{77D93B36-BF20-48C6-97BD-EF37A23F164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006960" y="2767125"/>
            <a:ext cx="530066" cy="720006"/>
          </a:xfrm>
          <a:prstGeom prst="rect">
            <a:avLst/>
          </a:prstGeom>
        </p:spPr>
      </p:pic>
      <p:cxnSp>
        <p:nvCxnSpPr>
          <p:cNvPr id="15" name="Straight Connector 14">
            <a:extLst>
              <a:ext uri="{FF2B5EF4-FFF2-40B4-BE49-F238E27FC236}">
                <a16:creationId xmlns:a16="http://schemas.microsoft.com/office/drawing/2014/main" xmlns="" id="{275A0842-FD24-415C-9C0B-5E6FA50F23DC}"/>
              </a:ext>
            </a:extLst>
          </p:cNvPr>
          <p:cNvCxnSpPr>
            <a:cxnSpLocks/>
          </p:cNvCxnSpPr>
          <p:nvPr/>
        </p:nvCxnSpPr>
        <p:spPr>
          <a:xfrm flipH="1">
            <a:off x="1414983" y="2944103"/>
            <a:ext cx="434115" cy="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xmlns="" id="{6F95B422-A42C-4E1E-A29E-111F758274EA}"/>
              </a:ext>
            </a:extLst>
          </p:cNvPr>
          <p:cNvSpPr txBox="1"/>
          <p:nvPr/>
        </p:nvSpPr>
        <p:spPr>
          <a:xfrm>
            <a:off x="140623" y="2834740"/>
            <a:ext cx="1328556" cy="338554"/>
          </a:xfrm>
          <a:prstGeom prst="rect">
            <a:avLst/>
          </a:prstGeom>
          <a:noFill/>
        </p:spPr>
        <p:txBody>
          <a:bodyPr wrap="square" rtlCol="0">
            <a:spAutoFit/>
          </a:bodyPr>
          <a:lstStyle/>
          <a:p>
            <a:r>
              <a:rPr lang="hr-BA" sz="1600" dirty="0">
                <a:solidFill>
                  <a:srgbClr val="0070C0"/>
                </a:solidFill>
              </a:rPr>
              <a:t>Dış fırsatlar</a:t>
            </a:r>
            <a:endParaRPr lang="en-US" sz="1600" dirty="0">
              <a:solidFill>
                <a:srgbClr val="0070C0"/>
              </a:solidFill>
            </a:endParaRPr>
          </a:p>
        </p:txBody>
      </p:sp>
      <p:cxnSp>
        <p:nvCxnSpPr>
          <p:cNvPr id="20" name="Straight Connector 19">
            <a:extLst>
              <a:ext uri="{FF2B5EF4-FFF2-40B4-BE49-F238E27FC236}">
                <a16:creationId xmlns:a16="http://schemas.microsoft.com/office/drawing/2014/main" xmlns="" id="{4EA46825-F68A-43E2-B8FF-770D4427EEFE}"/>
              </a:ext>
            </a:extLst>
          </p:cNvPr>
          <p:cNvCxnSpPr>
            <a:cxnSpLocks/>
          </p:cNvCxnSpPr>
          <p:nvPr/>
        </p:nvCxnSpPr>
        <p:spPr>
          <a:xfrm flipH="1">
            <a:off x="1422510" y="3512908"/>
            <a:ext cx="762817" cy="44787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xmlns="" id="{8245FD59-AF7E-4897-9EEE-3030148CF7FA}"/>
              </a:ext>
            </a:extLst>
          </p:cNvPr>
          <p:cNvSpPr txBox="1"/>
          <p:nvPr/>
        </p:nvSpPr>
        <p:spPr>
          <a:xfrm>
            <a:off x="181284" y="3560862"/>
            <a:ext cx="1228107" cy="1077218"/>
          </a:xfrm>
          <a:prstGeom prst="rect">
            <a:avLst/>
          </a:prstGeom>
          <a:noFill/>
        </p:spPr>
        <p:txBody>
          <a:bodyPr wrap="square" rtlCol="0">
            <a:spAutoFit/>
          </a:bodyPr>
          <a:lstStyle/>
          <a:p>
            <a:r>
              <a:rPr lang="hr-BA" sz="1600" dirty="0">
                <a:solidFill>
                  <a:srgbClr val="0070C0"/>
                </a:solidFill>
              </a:rPr>
              <a:t>Katılım girişimleri için fon mevcut</a:t>
            </a:r>
            <a:endParaRPr lang="en-US" sz="1600" dirty="0">
              <a:solidFill>
                <a:srgbClr val="0070C0"/>
              </a:solidFill>
            </a:endParaRPr>
          </a:p>
        </p:txBody>
      </p:sp>
      <p:grpSp>
        <p:nvGrpSpPr>
          <p:cNvPr id="28" name="Group 27">
            <a:extLst>
              <a:ext uri="{FF2B5EF4-FFF2-40B4-BE49-F238E27FC236}">
                <a16:creationId xmlns:a16="http://schemas.microsoft.com/office/drawing/2014/main" xmlns="" id="{0420C339-A02E-4F15-BC0D-57A0F32AC524}"/>
              </a:ext>
            </a:extLst>
          </p:cNvPr>
          <p:cNvGrpSpPr/>
          <p:nvPr/>
        </p:nvGrpSpPr>
        <p:grpSpPr>
          <a:xfrm>
            <a:off x="2008372" y="5028184"/>
            <a:ext cx="476670" cy="538484"/>
            <a:chOff x="1459290" y="4400855"/>
            <a:chExt cx="476670" cy="538484"/>
          </a:xfrm>
        </p:grpSpPr>
        <p:pic>
          <p:nvPicPr>
            <p:cNvPr id="25" name="Picture 24" descr="Icon&#10;&#10;Description automatically generated">
              <a:extLst>
                <a:ext uri="{FF2B5EF4-FFF2-40B4-BE49-F238E27FC236}">
                  <a16:creationId xmlns:a16="http://schemas.microsoft.com/office/drawing/2014/main" xmlns="" id="{C4980A3B-BE6F-49AA-91CA-DC3914EA46B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flipV="1">
              <a:off x="1459290" y="4475842"/>
              <a:ext cx="324270" cy="311097"/>
            </a:xfrm>
            <a:prstGeom prst="rect">
              <a:avLst/>
            </a:prstGeom>
          </p:spPr>
        </p:pic>
        <p:pic>
          <p:nvPicPr>
            <p:cNvPr id="26" name="Picture 25" descr="Icon&#10;&#10;Description automatically generated">
              <a:extLst>
                <a:ext uri="{FF2B5EF4-FFF2-40B4-BE49-F238E27FC236}">
                  <a16:creationId xmlns:a16="http://schemas.microsoft.com/office/drawing/2014/main" xmlns="" id="{292F2470-91A9-458B-B891-267F068A2B9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21162036" flipV="1">
              <a:off x="1573167" y="4400855"/>
              <a:ext cx="324270" cy="311097"/>
            </a:xfrm>
            <a:prstGeom prst="rect">
              <a:avLst/>
            </a:prstGeom>
          </p:spPr>
        </p:pic>
        <p:pic>
          <p:nvPicPr>
            <p:cNvPr id="27" name="Picture 26" descr="Icon&#10;&#10;Description automatically generated">
              <a:extLst>
                <a:ext uri="{FF2B5EF4-FFF2-40B4-BE49-F238E27FC236}">
                  <a16:creationId xmlns:a16="http://schemas.microsoft.com/office/drawing/2014/main" xmlns="" id="{D54C1857-7851-49BD-B44C-BE42D4BB95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12706" flipV="1">
              <a:off x="1611690" y="4628242"/>
              <a:ext cx="324270" cy="311097"/>
            </a:xfrm>
            <a:prstGeom prst="rect">
              <a:avLst/>
            </a:prstGeom>
          </p:spPr>
        </p:pic>
      </p:grpSp>
      <p:cxnSp>
        <p:nvCxnSpPr>
          <p:cNvPr id="30" name="Straight Connector 29">
            <a:extLst>
              <a:ext uri="{FF2B5EF4-FFF2-40B4-BE49-F238E27FC236}">
                <a16:creationId xmlns:a16="http://schemas.microsoft.com/office/drawing/2014/main" xmlns="" id="{2DC0A15E-D71C-4F42-A56A-A5F2D9A98719}"/>
              </a:ext>
            </a:extLst>
          </p:cNvPr>
          <p:cNvCxnSpPr/>
          <p:nvPr/>
        </p:nvCxnSpPr>
        <p:spPr>
          <a:xfrm flipH="1">
            <a:off x="1384857" y="5297426"/>
            <a:ext cx="419061" cy="0"/>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xmlns="" id="{D4F6169A-7781-446F-AB60-27E9D7B72020}"/>
              </a:ext>
            </a:extLst>
          </p:cNvPr>
          <p:cNvSpPr txBox="1"/>
          <p:nvPr/>
        </p:nvSpPr>
        <p:spPr>
          <a:xfrm>
            <a:off x="176182" y="4966989"/>
            <a:ext cx="1425360" cy="830997"/>
          </a:xfrm>
          <a:prstGeom prst="rect">
            <a:avLst/>
          </a:prstGeom>
          <a:noFill/>
        </p:spPr>
        <p:txBody>
          <a:bodyPr wrap="square" rtlCol="0">
            <a:spAutoFit/>
          </a:bodyPr>
          <a:lstStyle/>
          <a:p>
            <a:r>
              <a:rPr lang="hr-BA" sz="1600" b="1" dirty="0">
                <a:solidFill>
                  <a:srgbClr val="0070C0"/>
                </a:solidFill>
              </a:rPr>
              <a:t>Kültürlerarası Arabulucunun ÖNCELİKLERİ</a:t>
            </a:r>
            <a:endParaRPr lang="en-US" sz="1600" b="1" dirty="0">
              <a:solidFill>
                <a:srgbClr val="0070C0"/>
              </a:solidFill>
            </a:endParaRPr>
          </a:p>
        </p:txBody>
      </p:sp>
      <p:cxnSp>
        <p:nvCxnSpPr>
          <p:cNvPr id="33" name="Straight Connector 32">
            <a:extLst>
              <a:ext uri="{FF2B5EF4-FFF2-40B4-BE49-F238E27FC236}">
                <a16:creationId xmlns:a16="http://schemas.microsoft.com/office/drawing/2014/main" xmlns="" id="{F544F597-76EF-477C-B998-BDABD42B024B}"/>
              </a:ext>
            </a:extLst>
          </p:cNvPr>
          <p:cNvCxnSpPr>
            <a:cxnSpLocks/>
          </p:cNvCxnSpPr>
          <p:nvPr/>
        </p:nvCxnSpPr>
        <p:spPr>
          <a:xfrm>
            <a:off x="2789853" y="2101420"/>
            <a:ext cx="0" cy="4049971"/>
          </a:xfrm>
          <a:prstGeom prst="line">
            <a:avLst/>
          </a:prstGeom>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xmlns="" id="{7BE3E8F7-F0A1-44AD-BDCE-655B372524AF}"/>
              </a:ext>
            </a:extLst>
          </p:cNvPr>
          <p:cNvSpPr txBox="1"/>
          <p:nvPr/>
        </p:nvSpPr>
        <p:spPr>
          <a:xfrm>
            <a:off x="8939146" y="1871551"/>
            <a:ext cx="3064657" cy="646331"/>
          </a:xfrm>
          <a:prstGeom prst="rect">
            <a:avLst/>
          </a:prstGeom>
          <a:noFill/>
        </p:spPr>
        <p:txBody>
          <a:bodyPr wrap="square" rtlCol="0">
            <a:spAutoFit/>
          </a:bodyPr>
          <a:lstStyle/>
          <a:p>
            <a:r>
              <a:rPr lang="hr-BA" b="1" dirty="0">
                <a:solidFill>
                  <a:schemeClr val="accent1">
                    <a:lumMod val="75000"/>
                  </a:schemeClr>
                </a:solidFill>
              </a:rPr>
              <a:t>KÜLTÜRLER ARASI </a:t>
            </a:r>
            <a:r>
              <a:rPr lang="tr-TR" b="1" dirty="0" smtClean="0">
                <a:solidFill>
                  <a:schemeClr val="accent1">
                    <a:lumMod val="75000"/>
                  </a:schemeClr>
                </a:solidFill>
              </a:rPr>
              <a:t>ARABULUCU DER Kİ</a:t>
            </a:r>
            <a:endParaRPr lang="en-US" b="1" dirty="0">
              <a:solidFill>
                <a:schemeClr val="accent1">
                  <a:lumMod val="75000"/>
                </a:schemeClr>
              </a:solidFill>
            </a:endParaRPr>
          </a:p>
        </p:txBody>
      </p:sp>
      <p:grpSp>
        <p:nvGrpSpPr>
          <p:cNvPr id="36" name="Group 35">
            <a:extLst>
              <a:ext uri="{FF2B5EF4-FFF2-40B4-BE49-F238E27FC236}">
                <a16:creationId xmlns:a16="http://schemas.microsoft.com/office/drawing/2014/main" xmlns="" id="{74ACCAC3-E380-4550-BF47-A2E026E5FEFA}"/>
              </a:ext>
            </a:extLst>
          </p:cNvPr>
          <p:cNvGrpSpPr/>
          <p:nvPr/>
        </p:nvGrpSpPr>
        <p:grpSpPr>
          <a:xfrm rot="852868">
            <a:off x="9521056" y="2898553"/>
            <a:ext cx="1081440" cy="1103354"/>
            <a:chOff x="1459290" y="4400855"/>
            <a:chExt cx="476670" cy="538484"/>
          </a:xfrm>
        </p:grpSpPr>
        <p:pic>
          <p:nvPicPr>
            <p:cNvPr id="37" name="Picture 36" descr="Icon&#10;&#10;Description automatically generated">
              <a:extLst>
                <a:ext uri="{FF2B5EF4-FFF2-40B4-BE49-F238E27FC236}">
                  <a16:creationId xmlns:a16="http://schemas.microsoft.com/office/drawing/2014/main" xmlns="" id="{4F4945A2-DA63-4E6E-9952-2C61C25EA0C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flipV="1">
              <a:off x="1459290" y="4475842"/>
              <a:ext cx="324270" cy="311097"/>
            </a:xfrm>
            <a:prstGeom prst="rect">
              <a:avLst/>
            </a:prstGeom>
          </p:spPr>
        </p:pic>
        <p:pic>
          <p:nvPicPr>
            <p:cNvPr id="38" name="Picture 37" descr="Icon&#10;&#10;Description automatically generated">
              <a:extLst>
                <a:ext uri="{FF2B5EF4-FFF2-40B4-BE49-F238E27FC236}">
                  <a16:creationId xmlns:a16="http://schemas.microsoft.com/office/drawing/2014/main" xmlns="" id="{62F6B461-82A6-4B22-9EF1-E8E47E200FF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21162036" flipV="1">
              <a:off x="1573167" y="4400855"/>
              <a:ext cx="324270" cy="311097"/>
            </a:xfrm>
            <a:prstGeom prst="rect">
              <a:avLst/>
            </a:prstGeom>
          </p:spPr>
        </p:pic>
        <p:pic>
          <p:nvPicPr>
            <p:cNvPr id="39" name="Picture 38" descr="Icon&#10;&#10;Description automatically generated">
              <a:extLst>
                <a:ext uri="{FF2B5EF4-FFF2-40B4-BE49-F238E27FC236}">
                  <a16:creationId xmlns:a16="http://schemas.microsoft.com/office/drawing/2014/main" xmlns="" id="{8E93DD95-6701-4BB1-821C-B232596DB73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12706" flipV="1">
              <a:off x="1611690" y="4628242"/>
              <a:ext cx="324270" cy="311097"/>
            </a:xfrm>
            <a:prstGeom prst="rect">
              <a:avLst/>
            </a:prstGeom>
          </p:spPr>
        </p:pic>
      </p:grpSp>
      <p:sp>
        <p:nvSpPr>
          <p:cNvPr id="40" name="TextBox 39">
            <a:extLst>
              <a:ext uri="{FF2B5EF4-FFF2-40B4-BE49-F238E27FC236}">
                <a16:creationId xmlns:a16="http://schemas.microsoft.com/office/drawing/2014/main" xmlns="" id="{BF3C7CE7-EDB7-4E01-BF7D-DE6A98F503D4}"/>
              </a:ext>
            </a:extLst>
          </p:cNvPr>
          <p:cNvSpPr txBox="1"/>
          <p:nvPr/>
        </p:nvSpPr>
        <p:spPr>
          <a:xfrm>
            <a:off x="9003680" y="4328540"/>
            <a:ext cx="2415975" cy="1200329"/>
          </a:xfrm>
          <a:prstGeom prst="rect">
            <a:avLst/>
          </a:prstGeom>
          <a:noFill/>
        </p:spPr>
        <p:txBody>
          <a:bodyPr wrap="square" rtlCol="0">
            <a:spAutoFit/>
          </a:bodyPr>
          <a:lstStyle/>
          <a:p>
            <a:pPr algn="ctr"/>
            <a:r>
              <a:rPr lang="hr-BA" sz="2400" b="1" i="1" dirty="0">
                <a:solidFill>
                  <a:srgbClr val="002060"/>
                </a:solidFill>
              </a:rPr>
              <a:t>“Buzun faydalarından bahsedelim”</a:t>
            </a:r>
            <a:endParaRPr lang="en-US" sz="2400" b="1" i="1" dirty="0">
              <a:solidFill>
                <a:srgbClr val="002060"/>
              </a:solidFill>
            </a:endParaRPr>
          </a:p>
        </p:txBody>
      </p:sp>
    </p:spTree>
    <p:extLst>
      <p:ext uri="{BB962C8B-B14F-4D97-AF65-F5344CB8AC3E}">
        <p14:creationId xmlns:p14="http://schemas.microsoft.com/office/powerpoint/2010/main" val="204324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222E6973-00B4-411F-A2A1-81DF71AB74A3}"/>
              </a:ext>
            </a:extLst>
          </p:cNvPr>
          <p:cNvSpPr>
            <a:spLocks noGrp="1"/>
          </p:cNvSpPr>
          <p:nvPr>
            <p:ph type="body" sz="quarter" idx="15"/>
          </p:nvPr>
        </p:nvSpPr>
        <p:spPr>
          <a:xfrm>
            <a:off x="-122528" y="354477"/>
            <a:ext cx="9983432" cy="733908"/>
          </a:xfrm>
        </p:spPr>
        <p:txBody>
          <a:bodyPr>
            <a:normAutofit/>
          </a:bodyPr>
          <a:lstStyle/>
          <a:p>
            <a:pPr algn="r"/>
            <a:r>
              <a:rPr lang="en-US" sz="3200" dirty="0" err="1">
                <a:latin typeface="Calibri" panose="020F0502020204030204" pitchFamily="34" charset="0"/>
                <a:ea typeface="Calibri" panose="020F0502020204030204" pitchFamily="34" charset="0"/>
                <a:cs typeface="Times New Roman" panose="02020603050405020304" pitchFamily="18" charset="0"/>
              </a:rPr>
              <a:t>Etkinlik</a:t>
            </a:r>
            <a:r>
              <a:rPr lang="en-US" sz="3200" dirty="0">
                <a:latin typeface="Calibri" panose="020F0502020204030204" pitchFamily="34" charset="0"/>
                <a:ea typeface="Calibri" panose="020F0502020204030204" pitchFamily="34" charset="0"/>
                <a:cs typeface="Times New Roman" panose="02020603050405020304" pitchFamily="18" charset="0"/>
              </a:rPr>
              <a:t>: </a:t>
            </a:r>
            <a:r>
              <a:rPr lang="en-US" sz="3200" dirty="0" err="1">
                <a:latin typeface="Calibri" panose="020F0502020204030204" pitchFamily="34" charset="0"/>
                <a:ea typeface="Calibri" panose="020F0502020204030204" pitchFamily="34" charset="0"/>
                <a:cs typeface="Times New Roman" panose="02020603050405020304" pitchFamily="18" charset="0"/>
              </a:rPr>
              <a:t>Arabuluculuk</a:t>
            </a:r>
            <a:r>
              <a:rPr lang="en-US" sz="3200" dirty="0">
                <a:latin typeface="Calibri" panose="020F0502020204030204" pitchFamily="34" charset="0"/>
                <a:ea typeface="Calibri" panose="020F0502020204030204" pitchFamily="34" charset="0"/>
                <a:cs typeface="Times New Roman" panose="02020603050405020304" pitchFamily="18" charset="0"/>
              </a:rPr>
              <a:t> </a:t>
            </a:r>
            <a:r>
              <a:rPr lang="en-US" sz="3200" dirty="0" err="1">
                <a:latin typeface="Calibri" panose="020F0502020204030204" pitchFamily="34" charset="0"/>
                <a:ea typeface="Calibri" panose="020F0502020204030204" pitchFamily="34" charset="0"/>
                <a:cs typeface="Times New Roman" panose="02020603050405020304" pitchFamily="18" charset="0"/>
              </a:rPr>
              <a:t>projenizin</a:t>
            </a:r>
            <a:r>
              <a:rPr lang="en-US" sz="3200" dirty="0">
                <a:latin typeface="Calibri" panose="020F0502020204030204" pitchFamily="34" charset="0"/>
                <a:ea typeface="Calibri" panose="020F0502020204030204" pitchFamily="34" charset="0"/>
                <a:cs typeface="Times New Roman" panose="02020603050405020304" pitchFamily="18" charset="0"/>
              </a:rPr>
              <a:t> SWOT </a:t>
            </a:r>
            <a:r>
              <a:rPr lang="en-US" sz="3200" dirty="0" err="1">
                <a:latin typeface="Calibri" panose="020F0502020204030204" pitchFamily="34" charset="0"/>
                <a:ea typeface="Calibri" panose="020F0502020204030204" pitchFamily="34" charset="0"/>
                <a:cs typeface="Times New Roman" panose="02020603050405020304" pitchFamily="18" charset="0"/>
              </a:rPr>
              <a:t>analizini</a:t>
            </a:r>
            <a:r>
              <a:rPr lang="en-US" sz="3200" dirty="0">
                <a:latin typeface="Calibri" panose="020F0502020204030204" pitchFamily="34" charset="0"/>
                <a:ea typeface="Calibri" panose="020F0502020204030204" pitchFamily="34" charset="0"/>
                <a:cs typeface="Times New Roman" panose="02020603050405020304" pitchFamily="18" charset="0"/>
              </a:rPr>
              <a:t> </a:t>
            </a:r>
            <a:r>
              <a:rPr lang="en-US" sz="3200" dirty="0" err="1">
                <a:latin typeface="Calibri" panose="020F0502020204030204" pitchFamily="34" charset="0"/>
                <a:ea typeface="Calibri" panose="020F0502020204030204" pitchFamily="34" charset="0"/>
                <a:cs typeface="Times New Roman" panose="02020603050405020304" pitchFamily="18" charset="0"/>
              </a:rPr>
              <a:t>yapın</a:t>
            </a:r>
            <a:endParaRPr lang="en-US" dirty="0"/>
          </a:p>
        </p:txBody>
      </p:sp>
      <p:graphicFrame>
        <p:nvGraphicFramePr>
          <p:cNvPr id="6" name="Diagram 5">
            <a:extLst>
              <a:ext uri="{FF2B5EF4-FFF2-40B4-BE49-F238E27FC236}">
                <a16:creationId xmlns:a16="http://schemas.microsoft.com/office/drawing/2014/main" xmlns="" id="{929E37A8-2096-40A4-8A30-000B047E77DF}"/>
              </a:ext>
            </a:extLst>
          </p:cNvPr>
          <p:cNvGraphicFramePr/>
          <p:nvPr>
            <p:extLst>
              <p:ext uri="{D42A27DB-BD31-4B8C-83A1-F6EECF244321}">
                <p14:modId xmlns:p14="http://schemas.microsoft.com/office/powerpoint/2010/main" val="83209563"/>
              </p:ext>
            </p:extLst>
          </p:nvPr>
        </p:nvGraphicFramePr>
        <p:xfrm>
          <a:off x="342446" y="1225876"/>
          <a:ext cx="9305407" cy="5286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xmlns="" id="{065AD38C-C4A8-4813-8804-0C2009DF3722}"/>
              </a:ext>
            </a:extLst>
          </p:cNvPr>
          <p:cNvSpPr txBox="1"/>
          <p:nvPr/>
        </p:nvSpPr>
        <p:spPr>
          <a:xfrm>
            <a:off x="1997074" y="1300848"/>
            <a:ext cx="1390830" cy="369332"/>
          </a:xfrm>
          <a:prstGeom prst="rect">
            <a:avLst/>
          </a:prstGeom>
          <a:noFill/>
        </p:spPr>
        <p:txBody>
          <a:bodyPr wrap="none" rtlCol="0">
            <a:spAutoFit/>
          </a:bodyPr>
          <a:lstStyle/>
          <a:p>
            <a:r>
              <a:rPr lang="en-US" b="1" dirty="0" err="1" smtClean="0">
                <a:solidFill>
                  <a:schemeClr val="bg1"/>
                </a:solidFill>
              </a:rPr>
              <a:t>Güçlü</a:t>
            </a:r>
            <a:r>
              <a:rPr lang="tr-TR" b="1" dirty="0" smtClean="0">
                <a:solidFill>
                  <a:schemeClr val="bg1"/>
                </a:solidFill>
              </a:rPr>
              <a:t> yönler</a:t>
            </a:r>
            <a:endParaRPr lang="en-US" dirty="0">
              <a:solidFill>
                <a:schemeClr val="bg1"/>
              </a:solidFill>
            </a:endParaRPr>
          </a:p>
        </p:txBody>
      </p:sp>
      <p:sp>
        <p:nvSpPr>
          <p:cNvPr id="8" name="TextBox 7">
            <a:extLst>
              <a:ext uri="{FF2B5EF4-FFF2-40B4-BE49-F238E27FC236}">
                <a16:creationId xmlns:a16="http://schemas.microsoft.com/office/drawing/2014/main" xmlns="" id="{B1D03CFB-A21F-48CA-8556-85D3BC2E72B7}"/>
              </a:ext>
            </a:extLst>
          </p:cNvPr>
          <p:cNvSpPr txBox="1"/>
          <p:nvPr/>
        </p:nvSpPr>
        <p:spPr>
          <a:xfrm>
            <a:off x="6503436" y="1225876"/>
            <a:ext cx="1302151" cy="369332"/>
          </a:xfrm>
          <a:prstGeom prst="rect">
            <a:avLst/>
          </a:prstGeom>
          <a:noFill/>
        </p:spPr>
        <p:txBody>
          <a:bodyPr wrap="none" rtlCol="0">
            <a:spAutoFit/>
          </a:bodyPr>
          <a:lstStyle/>
          <a:p>
            <a:r>
              <a:rPr lang="tr-TR" b="1" dirty="0" smtClean="0">
                <a:solidFill>
                  <a:schemeClr val="bg1"/>
                </a:solidFill>
              </a:rPr>
              <a:t>Zayıf yönler</a:t>
            </a:r>
            <a:endParaRPr lang="en-US" dirty="0">
              <a:solidFill>
                <a:schemeClr val="bg1"/>
              </a:solidFill>
            </a:endParaRPr>
          </a:p>
        </p:txBody>
      </p:sp>
      <p:sp>
        <p:nvSpPr>
          <p:cNvPr id="9" name="TextBox 8">
            <a:extLst>
              <a:ext uri="{FF2B5EF4-FFF2-40B4-BE49-F238E27FC236}">
                <a16:creationId xmlns:a16="http://schemas.microsoft.com/office/drawing/2014/main" xmlns="" id="{3299C317-C050-4FAA-8FC7-F4E89CBE2B46}"/>
              </a:ext>
            </a:extLst>
          </p:cNvPr>
          <p:cNvSpPr txBox="1"/>
          <p:nvPr/>
        </p:nvSpPr>
        <p:spPr>
          <a:xfrm>
            <a:off x="1784965" y="3906807"/>
            <a:ext cx="960391" cy="369332"/>
          </a:xfrm>
          <a:prstGeom prst="rect">
            <a:avLst/>
          </a:prstGeom>
          <a:noFill/>
        </p:spPr>
        <p:txBody>
          <a:bodyPr wrap="none" rtlCol="0">
            <a:spAutoFit/>
          </a:bodyPr>
          <a:lstStyle/>
          <a:p>
            <a:r>
              <a:rPr lang="tr-TR" b="1" dirty="0" smtClean="0">
                <a:solidFill>
                  <a:schemeClr val="bg1"/>
                </a:solidFill>
              </a:rPr>
              <a:t>Fırsatlar</a:t>
            </a:r>
            <a:endParaRPr lang="en-US" dirty="0">
              <a:solidFill>
                <a:schemeClr val="bg1"/>
              </a:solidFill>
            </a:endParaRPr>
          </a:p>
        </p:txBody>
      </p:sp>
      <p:sp>
        <p:nvSpPr>
          <p:cNvPr id="10" name="TextBox 9">
            <a:extLst>
              <a:ext uri="{FF2B5EF4-FFF2-40B4-BE49-F238E27FC236}">
                <a16:creationId xmlns:a16="http://schemas.microsoft.com/office/drawing/2014/main" xmlns="" id="{CEC73BD5-6A1A-4C71-AB29-B3ED65D78676}"/>
              </a:ext>
            </a:extLst>
          </p:cNvPr>
          <p:cNvSpPr txBox="1"/>
          <p:nvPr/>
        </p:nvSpPr>
        <p:spPr>
          <a:xfrm>
            <a:off x="6867331" y="3925468"/>
            <a:ext cx="1030347" cy="369332"/>
          </a:xfrm>
          <a:prstGeom prst="rect">
            <a:avLst/>
          </a:prstGeom>
          <a:noFill/>
        </p:spPr>
        <p:txBody>
          <a:bodyPr wrap="none" rtlCol="0">
            <a:spAutoFit/>
          </a:bodyPr>
          <a:lstStyle/>
          <a:p>
            <a:r>
              <a:rPr lang="tr-TR" b="1" dirty="0" smtClean="0">
                <a:solidFill>
                  <a:schemeClr val="bg1"/>
                </a:solidFill>
              </a:rPr>
              <a:t>Tehditler</a:t>
            </a:r>
            <a:endParaRPr lang="en-US" dirty="0">
              <a:solidFill>
                <a:schemeClr val="bg1"/>
              </a:solidFill>
            </a:endParaRPr>
          </a:p>
        </p:txBody>
      </p:sp>
      <p:sp>
        <p:nvSpPr>
          <p:cNvPr id="11" name="Rectangle: Rounded Corners 10">
            <a:extLst>
              <a:ext uri="{FF2B5EF4-FFF2-40B4-BE49-F238E27FC236}">
                <a16:creationId xmlns:a16="http://schemas.microsoft.com/office/drawing/2014/main" xmlns="" id="{16A73FCE-258C-48F1-92A6-E7871A01BD9F}"/>
              </a:ext>
            </a:extLst>
          </p:cNvPr>
          <p:cNvSpPr/>
          <p:nvPr/>
        </p:nvSpPr>
        <p:spPr>
          <a:xfrm>
            <a:off x="9797143" y="1037446"/>
            <a:ext cx="2052411" cy="2496711"/>
          </a:xfrm>
          <a:prstGeom prst="round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Rounded Corners 11">
            <a:extLst>
              <a:ext uri="{FF2B5EF4-FFF2-40B4-BE49-F238E27FC236}">
                <a16:creationId xmlns:a16="http://schemas.microsoft.com/office/drawing/2014/main" xmlns="" id="{0E4A8E29-6B9D-45C1-8E39-9AF0EE43889C}"/>
              </a:ext>
            </a:extLst>
          </p:cNvPr>
          <p:cNvSpPr/>
          <p:nvPr/>
        </p:nvSpPr>
        <p:spPr>
          <a:xfrm>
            <a:off x="9822586" y="3728587"/>
            <a:ext cx="2021339" cy="3054765"/>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xmlns="" id="{DCFB4CA2-659A-48A6-AB72-1EA0395CD75E}"/>
              </a:ext>
            </a:extLst>
          </p:cNvPr>
          <p:cNvSpPr txBox="1"/>
          <p:nvPr/>
        </p:nvSpPr>
        <p:spPr>
          <a:xfrm>
            <a:off x="10361620" y="1184983"/>
            <a:ext cx="736099" cy="369332"/>
          </a:xfrm>
          <a:prstGeom prst="rect">
            <a:avLst/>
          </a:prstGeom>
          <a:noFill/>
        </p:spPr>
        <p:txBody>
          <a:bodyPr wrap="none" rtlCol="0">
            <a:spAutoFit/>
          </a:bodyPr>
          <a:lstStyle/>
          <a:p>
            <a:r>
              <a:rPr lang="en-US" b="1" dirty="0" err="1"/>
              <a:t>Dahili</a:t>
            </a:r>
            <a:endParaRPr lang="en-US" dirty="0"/>
          </a:p>
        </p:txBody>
      </p:sp>
      <p:sp>
        <p:nvSpPr>
          <p:cNvPr id="14" name="TextBox 13">
            <a:extLst>
              <a:ext uri="{FF2B5EF4-FFF2-40B4-BE49-F238E27FC236}">
                <a16:creationId xmlns:a16="http://schemas.microsoft.com/office/drawing/2014/main" xmlns="" id="{D631A6DC-D672-4A96-B8DB-11D745E83199}"/>
              </a:ext>
            </a:extLst>
          </p:cNvPr>
          <p:cNvSpPr txBox="1"/>
          <p:nvPr/>
        </p:nvSpPr>
        <p:spPr>
          <a:xfrm>
            <a:off x="10347994" y="3765927"/>
            <a:ext cx="734496" cy="369332"/>
          </a:xfrm>
          <a:prstGeom prst="rect">
            <a:avLst/>
          </a:prstGeom>
          <a:noFill/>
        </p:spPr>
        <p:txBody>
          <a:bodyPr wrap="none" rtlCol="0">
            <a:spAutoFit/>
          </a:bodyPr>
          <a:lstStyle/>
          <a:p>
            <a:r>
              <a:rPr lang="tr-TR" b="1" dirty="0" smtClean="0"/>
              <a:t>Harici</a:t>
            </a:r>
            <a:endParaRPr lang="en-US" dirty="0"/>
          </a:p>
        </p:txBody>
      </p:sp>
      <p:sp>
        <p:nvSpPr>
          <p:cNvPr id="15" name="TextBox 14">
            <a:extLst>
              <a:ext uri="{FF2B5EF4-FFF2-40B4-BE49-F238E27FC236}">
                <a16:creationId xmlns:a16="http://schemas.microsoft.com/office/drawing/2014/main" xmlns="" id="{05CA454D-5C00-44CB-AB58-7836C3D9B9B9}"/>
              </a:ext>
            </a:extLst>
          </p:cNvPr>
          <p:cNvSpPr txBox="1"/>
          <p:nvPr/>
        </p:nvSpPr>
        <p:spPr>
          <a:xfrm>
            <a:off x="718456" y="1816915"/>
            <a:ext cx="3592287" cy="1200329"/>
          </a:xfrm>
          <a:prstGeom prst="rect">
            <a:avLst/>
          </a:prstGeom>
          <a:noFill/>
        </p:spPr>
        <p:txBody>
          <a:bodyPr wrap="square" rtlCol="0">
            <a:spAutoFit/>
          </a:bodyPr>
          <a:lstStyle/>
          <a:p>
            <a:r>
              <a:rPr lang="en-US" dirty="0" err="1">
                <a:solidFill>
                  <a:schemeClr val="bg1"/>
                </a:solidFill>
              </a:rPr>
              <a:t>İnsanlar</a:t>
            </a:r>
            <a:r>
              <a:rPr lang="en-US" dirty="0">
                <a:solidFill>
                  <a:schemeClr val="bg1"/>
                </a:solidFill>
              </a:rPr>
              <a:t>, </a:t>
            </a:r>
            <a:r>
              <a:rPr lang="en-US" dirty="0" err="1">
                <a:solidFill>
                  <a:schemeClr val="bg1"/>
                </a:solidFill>
              </a:rPr>
              <a:t>fiziksel</a:t>
            </a:r>
            <a:r>
              <a:rPr lang="en-US" dirty="0">
                <a:solidFill>
                  <a:schemeClr val="bg1"/>
                </a:solidFill>
              </a:rPr>
              <a:t> </a:t>
            </a:r>
            <a:r>
              <a:rPr lang="en-US" dirty="0" err="1">
                <a:solidFill>
                  <a:schemeClr val="bg1"/>
                </a:solidFill>
              </a:rPr>
              <a:t>kaynaklar</a:t>
            </a:r>
            <a:r>
              <a:rPr lang="en-US" dirty="0">
                <a:solidFill>
                  <a:schemeClr val="bg1"/>
                </a:solidFill>
              </a:rPr>
              <a:t>, </a:t>
            </a:r>
            <a:r>
              <a:rPr lang="en-US" dirty="0" err="1">
                <a:solidFill>
                  <a:schemeClr val="bg1"/>
                </a:solidFill>
              </a:rPr>
              <a:t>mali</a:t>
            </a:r>
            <a:r>
              <a:rPr lang="en-US" dirty="0">
                <a:solidFill>
                  <a:schemeClr val="bg1"/>
                </a:solidFill>
              </a:rPr>
              <a:t> </a:t>
            </a:r>
            <a:r>
              <a:rPr lang="en-US" dirty="0" err="1">
                <a:solidFill>
                  <a:schemeClr val="bg1"/>
                </a:solidFill>
              </a:rPr>
              <a:t>açıdan</a:t>
            </a:r>
            <a:r>
              <a:rPr lang="en-US" dirty="0">
                <a:solidFill>
                  <a:schemeClr val="bg1"/>
                </a:solidFill>
              </a:rPr>
              <a:t> </a:t>
            </a:r>
            <a:r>
              <a:rPr lang="en-US" dirty="0" err="1">
                <a:solidFill>
                  <a:schemeClr val="bg1"/>
                </a:solidFill>
              </a:rPr>
              <a:t>kendi</a:t>
            </a:r>
            <a:r>
              <a:rPr lang="en-US" dirty="0">
                <a:solidFill>
                  <a:schemeClr val="bg1"/>
                </a:solidFill>
              </a:rPr>
              <a:t> </a:t>
            </a:r>
            <a:r>
              <a:rPr lang="en-US" dirty="0" err="1">
                <a:solidFill>
                  <a:schemeClr val="bg1"/>
                </a:solidFill>
              </a:rPr>
              <a:t>avantajlarınız</a:t>
            </a:r>
            <a:r>
              <a:rPr lang="en-US" dirty="0">
                <a:solidFill>
                  <a:schemeClr val="bg1"/>
                </a:solidFill>
              </a:rPr>
              <a:t> </a:t>
            </a:r>
            <a:r>
              <a:rPr lang="en-US" dirty="0" err="1">
                <a:solidFill>
                  <a:schemeClr val="bg1"/>
                </a:solidFill>
              </a:rPr>
              <a:t>nelerdir</a:t>
            </a:r>
            <a:r>
              <a:rPr lang="en-US" dirty="0">
                <a:solidFill>
                  <a:schemeClr val="bg1"/>
                </a:solidFill>
              </a:rPr>
              <a:t>? </a:t>
            </a:r>
            <a:r>
              <a:rPr lang="en-US" dirty="0" err="1">
                <a:solidFill>
                  <a:schemeClr val="bg1"/>
                </a:solidFill>
              </a:rPr>
              <a:t>Neyi</a:t>
            </a:r>
            <a:r>
              <a:rPr lang="en-US" dirty="0">
                <a:solidFill>
                  <a:schemeClr val="bg1"/>
                </a:solidFill>
              </a:rPr>
              <a:t> </a:t>
            </a:r>
            <a:r>
              <a:rPr lang="en-US" dirty="0" err="1">
                <a:solidFill>
                  <a:schemeClr val="bg1"/>
                </a:solidFill>
              </a:rPr>
              <a:t>iyi</a:t>
            </a:r>
            <a:r>
              <a:rPr lang="en-US" dirty="0">
                <a:solidFill>
                  <a:schemeClr val="bg1"/>
                </a:solidFill>
              </a:rPr>
              <a:t> </a:t>
            </a:r>
            <a:r>
              <a:rPr lang="en-US" dirty="0" err="1">
                <a:solidFill>
                  <a:schemeClr val="bg1"/>
                </a:solidFill>
              </a:rPr>
              <a:t>yapıyorsun</a:t>
            </a:r>
            <a:r>
              <a:rPr lang="en-US" dirty="0">
                <a:solidFill>
                  <a:schemeClr val="bg1"/>
                </a:solidFill>
              </a:rPr>
              <a:t>? </a:t>
            </a:r>
            <a:r>
              <a:rPr lang="en-US" dirty="0" err="1">
                <a:solidFill>
                  <a:schemeClr val="bg1"/>
                </a:solidFill>
              </a:rPr>
              <a:t>Hangi</a:t>
            </a:r>
            <a:r>
              <a:rPr lang="en-US" dirty="0">
                <a:solidFill>
                  <a:schemeClr val="bg1"/>
                </a:solidFill>
              </a:rPr>
              <a:t> </a:t>
            </a:r>
            <a:r>
              <a:rPr lang="en-US" dirty="0" err="1">
                <a:solidFill>
                  <a:schemeClr val="bg1"/>
                </a:solidFill>
              </a:rPr>
              <a:t>faaliyetler</a:t>
            </a:r>
            <a:r>
              <a:rPr lang="en-US" dirty="0">
                <a:solidFill>
                  <a:schemeClr val="bg1"/>
                </a:solidFill>
              </a:rPr>
              <a:t> </a:t>
            </a:r>
            <a:r>
              <a:rPr lang="en-US" dirty="0" err="1">
                <a:solidFill>
                  <a:schemeClr val="bg1"/>
                </a:solidFill>
              </a:rPr>
              <a:t>veya</a:t>
            </a:r>
            <a:r>
              <a:rPr lang="en-US" dirty="0">
                <a:solidFill>
                  <a:schemeClr val="bg1"/>
                </a:solidFill>
              </a:rPr>
              <a:t> </a:t>
            </a:r>
            <a:r>
              <a:rPr lang="en-US" dirty="0" err="1">
                <a:solidFill>
                  <a:schemeClr val="bg1"/>
                </a:solidFill>
              </a:rPr>
              <a:t>süreçler</a:t>
            </a:r>
            <a:r>
              <a:rPr lang="en-US" dirty="0">
                <a:solidFill>
                  <a:schemeClr val="bg1"/>
                </a:solidFill>
              </a:rPr>
              <a:t> </a:t>
            </a:r>
            <a:r>
              <a:rPr lang="en-US" dirty="0" err="1">
                <a:solidFill>
                  <a:schemeClr val="bg1"/>
                </a:solidFill>
              </a:rPr>
              <a:t>başarı</a:t>
            </a:r>
            <a:r>
              <a:rPr lang="en-US" dirty="0">
                <a:solidFill>
                  <a:schemeClr val="bg1"/>
                </a:solidFill>
              </a:rPr>
              <a:t> </a:t>
            </a:r>
            <a:r>
              <a:rPr lang="en-US" dirty="0" err="1">
                <a:solidFill>
                  <a:schemeClr val="bg1"/>
                </a:solidFill>
              </a:rPr>
              <a:t>ile</a:t>
            </a:r>
            <a:r>
              <a:rPr lang="en-US" dirty="0">
                <a:solidFill>
                  <a:schemeClr val="bg1"/>
                </a:solidFill>
              </a:rPr>
              <a:t> </a:t>
            </a:r>
            <a:r>
              <a:rPr lang="en-US" dirty="0" err="1">
                <a:solidFill>
                  <a:schemeClr val="bg1"/>
                </a:solidFill>
              </a:rPr>
              <a:t>karşılandı</a:t>
            </a:r>
            <a:r>
              <a:rPr lang="en-US" dirty="0">
                <a:solidFill>
                  <a:schemeClr val="bg1"/>
                </a:solidFill>
              </a:rPr>
              <a:t>?</a:t>
            </a:r>
            <a:endParaRPr lang="en-US" dirty="0">
              <a:solidFill>
                <a:schemeClr val="bg1"/>
              </a:solidFill>
            </a:endParaRPr>
          </a:p>
        </p:txBody>
      </p:sp>
      <p:sp>
        <p:nvSpPr>
          <p:cNvPr id="16" name="TextBox 15">
            <a:extLst>
              <a:ext uri="{FF2B5EF4-FFF2-40B4-BE49-F238E27FC236}">
                <a16:creationId xmlns:a16="http://schemas.microsoft.com/office/drawing/2014/main" xmlns="" id="{D1D598E7-AD39-46B4-8B20-57F56D18A3BE}"/>
              </a:ext>
            </a:extLst>
          </p:cNvPr>
          <p:cNvSpPr txBox="1"/>
          <p:nvPr/>
        </p:nvSpPr>
        <p:spPr>
          <a:xfrm>
            <a:off x="5521053" y="1744823"/>
            <a:ext cx="3781567" cy="1477328"/>
          </a:xfrm>
          <a:prstGeom prst="rect">
            <a:avLst/>
          </a:prstGeom>
          <a:noFill/>
        </p:spPr>
        <p:txBody>
          <a:bodyPr wrap="square" rtlCol="0">
            <a:spAutoFit/>
          </a:bodyPr>
          <a:lstStyle/>
          <a:p>
            <a:r>
              <a:rPr lang="en-US" dirty="0" err="1">
                <a:solidFill>
                  <a:schemeClr val="bg1"/>
                </a:solidFill>
              </a:rPr>
              <a:t>Gönüllüler</a:t>
            </a:r>
            <a:r>
              <a:rPr lang="en-US" dirty="0">
                <a:solidFill>
                  <a:schemeClr val="bg1"/>
                </a:solidFill>
              </a:rPr>
              <a:t>, </a:t>
            </a:r>
            <a:r>
              <a:rPr lang="en-US" dirty="0" err="1">
                <a:solidFill>
                  <a:schemeClr val="bg1"/>
                </a:solidFill>
              </a:rPr>
              <a:t>personel</a:t>
            </a:r>
            <a:r>
              <a:rPr lang="en-US" dirty="0">
                <a:solidFill>
                  <a:schemeClr val="bg1"/>
                </a:solidFill>
              </a:rPr>
              <a:t>, </a:t>
            </a:r>
            <a:r>
              <a:rPr lang="en-US" dirty="0" err="1">
                <a:solidFill>
                  <a:schemeClr val="bg1"/>
                </a:solidFill>
              </a:rPr>
              <a:t>fiziki</a:t>
            </a:r>
            <a:r>
              <a:rPr lang="en-US" dirty="0">
                <a:solidFill>
                  <a:schemeClr val="bg1"/>
                </a:solidFill>
              </a:rPr>
              <a:t> </a:t>
            </a:r>
            <a:r>
              <a:rPr lang="en-US" dirty="0" err="1">
                <a:solidFill>
                  <a:schemeClr val="bg1"/>
                </a:solidFill>
              </a:rPr>
              <a:t>kaynaklar</a:t>
            </a:r>
            <a:r>
              <a:rPr lang="en-US" dirty="0">
                <a:solidFill>
                  <a:schemeClr val="bg1"/>
                </a:solidFill>
              </a:rPr>
              <a:t>, </a:t>
            </a:r>
            <a:r>
              <a:rPr lang="en-US" dirty="0" err="1">
                <a:solidFill>
                  <a:schemeClr val="bg1"/>
                </a:solidFill>
              </a:rPr>
              <a:t>finansman</a:t>
            </a:r>
            <a:r>
              <a:rPr lang="en-US" dirty="0">
                <a:solidFill>
                  <a:schemeClr val="bg1"/>
                </a:solidFill>
              </a:rPr>
              <a:t> </a:t>
            </a:r>
            <a:r>
              <a:rPr lang="en-US" dirty="0" err="1">
                <a:solidFill>
                  <a:schemeClr val="bg1"/>
                </a:solidFill>
              </a:rPr>
              <a:t>açısından</a:t>
            </a:r>
            <a:r>
              <a:rPr lang="en-US" dirty="0">
                <a:solidFill>
                  <a:schemeClr val="bg1"/>
                </a:solidFill>
              </a:rPr>
              <a:t> </a:t>
            </a:r>
            <a:r>
              <a:rPr lang="en-US" dirty="0" err="1">
                <a:solidFill>
                  <a:schemeClr val="bg1"/>
                </a:solidFill>
              </a:rPr>
              <a:t>arabuluculuk</a:t>
            </a:r>
            <a:r>
              <a:rPr lang="en-US" dirty="0">
                <a:solidFill>
                  <a:schemeClr val="bg1"/>
                </a:solidFill>
              </a:rPr>
              <a:t> </a:t>
            </a:r>
            <a:r>
              <a:rPr lang="en-US" dirty="0" err="1">
                <a:solidFill>
                  <a:schemeClr val="bg1"/>
                </a:solidFill>
              </a:rPr>
              <a:t>projenizde</a:t>
            </a:r>
            <a:r>
              <a:rPr lang="en-US" dirty="0">
                <a:solidFill>
                  <a:schemeClr val="bg1"/>
                </a:solidFill>
              </a:rPr>
              <a:t> </a:t>
            </a:r>
            <a:r>
              <a:rPr lang="en-US" dirty="0" err="1">
                <a:solidFill>
                  <a:schemeClr val="bg1"/>
                </a:solidFill>
              </a:rPr>
              <a:t>neler</a:t>
            </a:r>
            <a:r>
              <a:rPr lang="en-US" dirty="0">
                <a:solidFill>
                  <a:schemeClr val="bg1"/>
                </a:solidFill>
              </a:rPr>
              <a:t> </a:t>
            </a:r>
            <a:r>
              <a:rPr lang="en-US" dirty="0" err="1">
                <a:solidFill>
                  <a:schemeClr val="bg1"/>
                </a:solidFill>
              </a:rPr>
              <a:t>geliştirilebilir</a:t>
            </a:r>
            <a:r>
              <a:rPr lang="en-US" dirty="0">
                <a:solidFill>
                  <a:schemeClr val="bg1"/>
                </a:solidFill>
              </a:rPr>
              <a:t>? </a:t>
            </a:r>
            <a:r>
              <a:rPr lang="en-US" dirty="0" err="1">
                <a:solidFill>
                  <a:schemeClr val="bg1"/>
                </a:solidFill>
              </a:rPr>
              <a:t>Hangi</a:t>
            </a:r>
            <a:r>
              <a:rPr lang="en-US" dirty="0">
                <a:solidFill>
                  <a:schemeClr val="bg1"/>
                </a:solidFill>
              </a:rPr>
              <a:t> </a:t>
            </a:r>
            <a:r>
              <a:rPr lang="en-US" dirty="0" err="1">
                <a:solidFill>
                  <a:schemeClr val="bg1"/>
                </a:solidFill>
              </a:rPr>
              <a:t>faaliyetler</a:t>
            </a:r>
            <a:r>
              <a:rPr lang="en-US" dirty="0">
                <a:solidFill>
                  <a:schemeClr val="bg1"/>
                </a:solidFill>
              </a:rPr>
              <a:t> </a:t>
            </a:r>
            <a:r>
              <a:rPr lang="en-US" dirty="0" err="1">
                <a:solidFill>
                  <a:schemeClr val="bg1"/>
                </a:solidFill>
              </a:rPr>
              <a:t>ve</a:t>
            </a:r>
            <a:r>
              <a:rPr lang="en-US" dirty="0">
                <a:solidFill>
                  <a:schemeClr val="bg1"/>
                </a:solidFill>
              </a:rPr>
              <a:t> </a:t>
            </a:r>
            <a:r>
              <a:rPr lang="en-US" dirty="0" err="1">
                <a:solidFill>
                  <a:schemeClr val="bg1"/>
                </a:solidFill>
              </a:rPr>
              <a:t>süreçler</a:t>
            </a:r>
            <a:r>
              <a:rPr lang="en-US" dirty="0">
                <a:solidFill>
                  <a:schemeClr val="bg1"/>
                </a:solidFill>
              </a:rPr>
              <a:t> </a:t>
            </a:r>
            <a:r>
              <a:rPr lang="en-US" dirty="0" err="1">
                <a:solidFill>
                  <a:schemeClr val="bg1"/>
                </a:solidFill>
              </a:rPr>
              <a:t>etkililikten</a:t>
            </a:r>
            <a:r>
              <a:rPr lang="en-US" dirty="0">
                <a:solidFill>
                  <a:schemeClr val="bg1"/>
                </a:solidFill>
              </a:rPr>
              <a:t> </a:t>
            </a:r>
            <a:r>
              <a:rPr lang="en-US" dirty="0" err="1">
                <a:solidFill>
                  <a:schemeClr val="bg1"/>
                </a:solidFill>
              </a:rPr>
              <a:t>yoksun</a:t>
            </a:r>
            <a:r>
              <a:rPr lang="en-US" dirty="0">
                <a:solidFill>
                  <a:schemeClr val="bg1"/>
                </a:solidFill>
              </a:rPr>
              <a:t> </a:t>
            </a:r>
            <a:r>
              <a:rPr lang="en-US" dirty="0" err="1">
                <a:solidFill>
                  <a:schemeClr val="bg1"/>
                </a:solidFill>
              </a:rPr>
              <a:t>veya</a:t>
            </a:r>
            <a:r>
              <a:rPr lang="en-US" dirty="0">
                <a:solidFill>
                  <a:schemeClr val="bg1"/>
                </a:solidFill>
              </a:rPr>
              <a:t> </a:t>
            </a:r>
            <a:r>
              <a:rPr lang="en-US" dirty="0" err="1">
                <a:solidFill>
                  <a:schemeClr val="bg1"/>
                </a:solidFill>
              </a:rPr>
              <a:t>yetersiz</a:t>
            </a:r>
            <a:r>
              <a:rPr lang="en-US" dirty="0">
                <a:solidFill>
                  <a:schemeClr val="bg1"/>
                </a:solidFill>
              </a:rPr>
              <a:t> </a:t>
            </a:r>
            <a:r>
              <a:rPr lang="en-US" dirty="0" err="1">
                <a:solidFill>
                  <a:schemeClr val="bg1"/>
                </a:solidFill>
              </a:rPr>
              <a:t>yapılıyor</a:t>
            </a:r>
            <a:r>
              <a:rPr lang="en-US" dirty="0">
                <a:solidFill>
                  <a:schemeClr val="bg1"/>
                </a:solidFill>
              </a:rPr>
              <a:t>?</a:t>
            </a:r>
            <a:endParaRPr lang="en-US" dirty="0">
              <a:solidFill>
                <a:schemeClr val="bg1"/>
              </a:solidFill>
            </a:endParaRPr>
          </a:p>
        </p:txBody>
      </p:sp>
      <p:sp>
        <p:nvSpPr>
          <p:cNvPr id="17" name="TextBox 16">
            <a:extLst>
              <a:ext uri="{FF2B5EF4-FFF2-40B4-BE49-F238E27FC236}">
                <a16:creationId xmlns:a16="http://schemas.microsoft.com/office/drawing/2014/main" xmlns="" id="{1D7AC29D-F733-4A1D-9E97-253176183331}"/>
              </a:ext>
            </a:extLst>
          </p:cNvPr>
          <p:cNvSpPr txBox="1"/>
          <p:nvPr/>
        </p:nvSpPr>
        <p:spPr>
          <a:xfrm>
            <a:off x="549114" y="4260928"/>
            <a:ext cx="4320074" cy="1815882"/>
          </a:xfrm>
          <a:prstGeom prst="rect">
            <a:avLst/>
          </a:prstGeom>
          <a:noFill/>
        </p:spPr>
        <p:txBody>
          <a:bodyPr wrap="square" rtlCol="0">
            <a:spAutoFit/>
          </a:bodyPr>
          <a:lstStyle/>
          <a:p>
            <a:r>
              <a:rPr lang="en-US" sz="1400" dirty="0" err="1">
                <a:solidFill>
                  <a:schemeClr val="bg1"/>
                </a:solidFill>
              </a:rPr>
              <a:t>Çabalarınızı</a:t>
            </a:r>
            <a:r>
              <a:rPr lang="en-US" sz="1400" dirty="0">
                <a:solidFill>
                  <a:schemeClr val="bg1"/>
                </a:solidFill>
              </a:rPr>
              <a:t>, </a:t>
            </a:r>
            <a:r>
              <a:rPr lang="en-US" sz="1400" dirty="0" err="1">
                <a:solidFill>
                  <a:schemeClr val="bg1"/>
                </a:solidFill>
              </a:rPr>
              <a:t>hizmet</a:t>
            </a:r>
            <a:r>
              <a:rPr lang="en-US" sz="1400" dirty="0">
                <a:solidFill>
                  <a:schemeClr val="bg1"/>
                </a:solidFill>
              </a:rPr>
              <a:t> </a:t>
            </a:r>
            <a:r>
              <a:rPr lang="en-US" sz="1400" dirty="0" err="1">
                <a:solidFill>
                  <a:schemeClr val="bg1"/>
                </a:solidFill>
              </a:rPr>
              <a:t>ettiğiniz</a:t>
            </a:r>
            <a:r>
              <a:rPr lang="en-US" sz="1400" dirty="0">
                <a:solidFill>
                  <a:schemeClr val="bg1"/>
                </a:solidFill>
              </a:rPr>
              <a:t> </a:t>
            </a:r>
            <a:r>
              <a:rPr lang="en-US" sz="1400" dirty="0" err="1">
                <a:solidFill>
                  <a:schemeClr val="bg1"/>
                </a:solidFill>
              </a:rPr>
              <a:t>insanları</a:t>
            </a:r>
            <a:r>
              <a:rPr lang="en-US" sz="1400" dirty="0">
                <a:solidFill>
                  <a:schemeClr val="bg1"/>
                </a:solidFill>
              </a:rPr>
              <a:t> </a:t>
            </a:r>
            <a:r>
              <a:rPr lang="en-US" sz="1400" dirty="0" err="1">
                <a:solidFill>
                  <a:schemeClr val="bg1"/>
                </a:solidFill>
              </a:rPr>
              <a:t>veya</a:t>
            </a:r>
            <a:r>
              <a:rPr lang="en-US" sz="1400" dirty="0">
                <a:solidFill>
                  <a:schemeClr val="bg1"/>
                </a:solidFill>
              </a:rPr>
              <a:t> </a:t>
            </a:r>
            <a:r>
              <a:rPr lang="en-US" sz="1400" dirty="0" err="1">
                <a:solidFill>
                  <a:schemeClr val="bg1"/>
                </a:solidFill>
              </a:rPr>
              <a:t>işinizi</a:t>
            </a:r>
            <a:r>
              <a:rPr lang="en-US" sz="1400" dirty="0">
                <a:solidFill>
                  <a:schemeClr val="bg1"/>
                </a:solidFill>
              </a:rPr>
              <a:t> </a:t>
            </a:r>
            <a:r>
              <a:rPr lang="en-US" sz="1400" dirty="0" err="1">
                <a:solidFill>
                  <a:schemeClr val="bg1"/>
                </a:solidFill>
              </a:rPr>
              <a:t>yürüten</a:t>
            </a:r>
            <a:r>
              <a:rPr lang="en-US" sz="1400" dirty="0">
                <a:solidFill>
                  <a:schemeClr val="bg1"/>
                </a:solidFill>
              </a:rPr>
              <a:t> </a:t>
            </a:r>
            <a:r>
              <a:rPr lang="en-US" sz="1400" dirty="0" err="1">
                <a:solidFill>
                  <a:schemeClr val="bg1"/>
                </a:solidFill>
              </a:rPr>
              <a:t>insanları</a:t>
            </a:r>
            <a:r>
              <a:rPr lang="en-US" sz="1400" dirty="0">
                <a:solidFill>
                  <a:schemeClr val="bg1"/>
                </a:solidFill>
              </a:rPr>
              <a:t> </a:t>
            </a:r>
            <a:r>
              <a:rPr lang="en-US" sz="1400" dirty="0" err="1">
                <a:solidFill>
                  <a:schemeClr val="bg1"/>
                </a:solidFill>
              </a:rPr>
              <a:t>desteklemek</a:t>
            </a:r>
            <a:r>
              <a:rPr lang="en-US" sz="1400" dirty="0">
                <a:solidFill>
                  <a:schemeClr val="bg1"/>
                </a:solidFill>
              </a:rPr>
              <a:t> </a:t>
            </a:r>
            <a:r>
              <a:rPr lang="en-US" sz="1400" dirty="0" err="1">
                <a:solidFill>
                  <a:schemeClr val="bg1"/>
                </a:solidFill>
              </a:rPr>
              <a:t>veya</a:t>
            </a:r>
            <a:r>
              <a:rPr lang="en-US" sz="1400" dirty="0">
                <a:solidFill>
                  <a:schemeClr val="bg1"/>
                </a:solidFill>
              </a:rPr>
              <a:t> </a:t>
            </a:r>
            <a:r>
              <a:rPr lang="en-US" sz="1400" dirty="0" err="1">
                <a:solidFill>
                  <a:schemeClr val="bg1"/>
                </a:solidFill>
              </a:rPr>
              <a:t>yardımcı</a:t>
            </a:r>
            <a:r>
              <a:rPr lang="en-US" sz="1400" dirty="0">
                <a:solidFill>
                  <a:schemeClr val="bg1"/>
                </a:solidFill>
              </a:rPr>
              <a:t> </a:t>
            </a:r>
            <a:r>
              <a:rPr lang="en-US" sz="1400" dirty="0" err="1">
                <a:solidFill>
                  <a:schemeClr val="bg1"/>
                </a:solidFill>
              </a:rPr>
              <a:t>olmak</a:t>
            </a:r>
            <a:r>
              <a:rPr lang="en-US" sz="1400" dirty="0">
                <a:solidFill>
                  <a:schemeClr val="bg1"/>
                </a:solidFill>
              </a:rPr>
              <a:t> </a:t>
            </a:r>
            <a:r>
              <a:rPr lang="en-US" sz="1400" dirty="0" err="1">
                <a:solidFill>
                  <a:schemeClr val="bg1"/>
                </a:solidFill>
              </a:rPr>
              <a:t>için</a:t>
            </a:r>
            <a:r>
              <a:rPr lang="en-US" sz="1400" dirty="0">
                <a:solidFill>
                  <a:schemeClr val="bg1"/>
                </a:solidFill>
              </a:rPr>
              <a:t> </a:t>
            </a:r>
            <a:r>
              <a:rPr lang="en-US" sz="1400" dirty="0" err="1">
                <a:solidFill>
                  <a:schemeClr val="bg1"/>
                </a:solidFill>
              </a:rPr>
              <a:t>hangi</a:t>
            </a:r>
            <a:r>
              <a:rPr lang="en-US" sz="1400" dirty="0">
                <a:solidFill>
                  <a:schemeClr val="bg1"/>
                </a:solidFill>
              </a:rPr>
              <a:t> </a:t>
            </a:r>
            <a:r>
              <a:rPr lang="en-US" sz="1400" dirty="0" err="1">
                <a:solidFill>
                  <a:schemeClr val="bg1"/>
                </a:solidFill>
              </a:rPr>
              <a:t>olasılıklar</a:t>
            </a:r>
            <a:r>
              <a:rPr lang="en-US" sz="1400" dirty="0">
                <a:solidFill>
                  <a:schemeClr val="bg1"/>
                </a:solidFill>
              </a:rPr>
              <a:t> </a:t>
            </a:r>
            <a:r>
              <a:rPr lang="en-US" sz="1400" dirty="0" err="1">
                <a:solidFill>
                  <a:schemeClr val="bg1"/>
                </a:solidFill>
              </a:rPr>
              <a:t>var</a:t>
            </a:r>
            <a:r>
              <a:rPr lang="en-US" sz="1400" dirty="0">
                <a:solidFill>
                  <a:schemeClr val="bg1"/>
                </a:solidFill>
              </a:rPr>
              <a:t>? </a:t>
            </a:r>
            <a:r>
              <a:rPr lang="en-US" sz="1400" dirty="0" err="1">
                <a:solidFill>
                  <a:schemeClr val="bg1"/>
                </a:solidFill>
              </a:rPr>
              <a:t>Programınıza</a:t>
            </a:r>
            <a:r>
              <a:rPr lang="en-US" sz="1400" dirty="0">
                <a:solidFill>
                  <a:schemeClr val="bg1"/>
                </a:solidFill>
              </a:rPr>
              <a:t> </a:t>
            </a:r>
            <a:r>
              <a:rPr lang="en-US" sz="1400" dirty="0" err="1">
                <a:solidFill>
                  <a:schemeClr val="bg1"/>
                </a:solidFill>
              </a:rPr>
              <a:t>hangi</a:t>
            </a:r>
            <a:r>
              <a:rPr lang="en-US" sz="1400" dirty="0">
                <a:solidFill>
                  <a:schemeClr val="bg1"/>
                </a:solidFill>
              </a:rPr>
              <a:t> </a:t>
            </a:r>
            <a:r>
              <a:rPr lang="en-US" sz="1400" dirty="0" err="1">
                <a:solidFill>
                  <a:schemeClr val="bg1"/>
                </a:solidFill>
              </a:rPr>
              <a:t>yerel</a:t>
            </a:r>
            <a:r>
              <a:rPr lang="en-US" sz="1400" dirty="0">
                <a:solidFill>
                  <a:schemeClr val="bg1"/>
                </a:solidFill>
              </a:rPr>
              <a:t>, </a:t>
            </a:r>
            <a:r>
              <a:rPr lang="en-US" sz="1400" dirty="0" err="1">
                <a:solidFill>
                  <a:schemeClr val="bg1"/>
                </a:solidFill>
              </a:rPr>
              <a:t>ulusal</a:t>
            </a:r>
            <a:r>
              <a:rPr lang="en-US" sz="1400" dirty="0">
                <a:solidFill>
                  <a:schemeClr val="bg1"/>
                </a:solidFill>
              </a:rPr>
              <a:t> </a:t>
            </a:r>
            <a:r>
              <a:rPr lang="en-US" sz="1400" dirty="0" err="1">
                <a:solidFill>
                  <a:schemeClr val="bg1"/>
                </a:solidFill>
              </a:rPr>
              <a:t>veya</a:t>
            </a:r>
            <a:r>
              <a:rPr lang="en-US" sz="1400" dirty="0">
                <a:solidFill>
                  <a:schemeClr val="bg1"/>
                </a:solidFill>
              </a:rPr>
              <a:t> </a:t>
            </a:r>
            <a:r>
              <a:rPr lang="en-US" sz="1400" dirty="0" err="1">
                <a:solidFill>
                  <a:schemeClr val="bg1"/>
                </a:solidFill>
              </a:rPr>
              <a:t>uluslararası</a:t>
            </a:r>
            <a:r>
              <a:rPr lang="en-US" sz="1400" dirty="0">
                <a:solidFill>
                  <a:schemeClr val="bg1"/>
                </a:solidFill>
              </a:rPr>
              <a:t> </a:t>
            </a:r>
            <a:r>
              <a:rPr lang="en-US" sz="1400" dirty="0" err="1">
                <a:solidFill>
                  <a:schemeClr val="bg1"/>
                </a:solidFill>
              </a:rPr>
              <a:t>eğilimler</a:t>
            </a:r>
            <a:r>
              <a:rPr lang="en-US" sz="1400" dirty="0">
                <a:solidFill>
                  <a:schemeClr val="bg1"/>
                </a:solidFill>
              </a:rPr>
              <a:t> </a:t>
            </a:r>
            <a:r>
              <a:rPr lang="en-US" sz="1400" dirty="0" err="1">
                <a:solidFill>
                  <a:schemeClr val="bg1"/>
                </a:solidFill>
              </a:rPr>
              <a:t>ilgi</a:t>
            </a:r>
            <a:r>
              <a:rPr lang="en-US" sz="1400" dirty="0">
                <a:solidFill>
                  <a:schemeClr val="bg1"/>
                </a:solidFill>
              </a:rPr>
              <a:t> </a:t>
            </a:r>
            <a:r>
              <a:rPr lang="en-US" sz="1400" dirty="0" err="1">
                <a:solidFill>
                  <a:schemeClr val="bg1"/>
                </a:solidFill>
              </a:rPr>
              <a:t>çekiyor</a:t>
            </a:r>
            <a:r>
              <a:rPr lang="en-US" sz="1400" dirty="0">
                <a:solidFill>
                  <a:schemeClr val="bg1"/>
                </a:solidFill>
              </a:rPr>
              <a:t>? </a:t>
            </a:r>
            <a:r>
              <a:rPr lang="en-US" sz="1400" dirty="0" err="1">
                <a:solidFill>
                  <a:schemeClr val="bg1"/>
                </a:solidFill>
              </a:rPr>
              <a:t>Hedefinize</a:t>
            </a:r>
            <a:r>
              <a:rPr lang="en-US" sz="1400" dirty="0">
                <a:solidFill>
                  <a:schemeClr val="bg1"/>
                </a:solidFill>
              </a:rPr>
              <a:t> </a:t>
            </a:r>
            <a:r>
              <a:rPr lang="en-US" sz="1400" dirty="0" err="1">
                <a:solidFill>
                  <a:schemeClr val="bg1"/>
                </a:solidFill>
              </a:rPr>
              <a:t>uygun</a:t>
            </a:r>
            <a:r>
              <a:rPr lang="en-US" sz="1400" dirty="0">
                <a:solidFill>
                  <a:schemeClr val="bg1"/>
                </a:solidFill>
              </a:rPr>
              <a:t> </a:t>
            </a:r>
            <a:r>
              <a:rPr lang="en-US" sz="1400" dirty="0" err="1">
                <a:solidFill>
                  <a:schemeClr val="bg1"/>
                </a:solidFill>
              </a:rPr>
              <a:t>bir</a:t>
            </a:r>
            <a:r>
              <a:rPr lang="en-US" sz="1400" dirty="0">
                <a:solidFill>
                  <a:schemeClr val="bg1"/>
                </a:solidFill>
              </a:rPr>
              <a:t> </a:t>
            </a:r>
            <a:r>
              <a:rPr lang="en-US" sz="1400" dirty="0" err="1">
                <a:solidFill>
                  <a:schemeClr val="bg1"/>
                </a:solidFill>
              </a:rPr>
              <a:t>sosyal</a:t>
            </a:r>
            <a:r>
              <a:rPr lang="en-US" sz="1400" dirty="0">
                <a:solidFill>
                  <a:schemeClr val="bg1"/>
                </a:solidFill>
              </a:rPr>
              <a:t> </a:t>
            </a:r>
            <a:r>
              <a:rPr lang="en-US" sz="1400" dirty="0" err="1">
                <a:solidFill>
                  <a:schemeClr val="bg1"/>
                </a:solidFill>
              </a:rPr>
              <a:t>değişim</a:t>
            </a:r>
            <a:r>
              <a:rPr lang="en-US" sz="1400" dirty="0">
                <a:solidFill>
                  <a:schemeClr val="bg1"/>
                </a:solidFill>
              </a:rPr>
              <a:t> </a:t>
            </a:r>
            <a:r>
              <a:rPr lang="en-US" sz="1400" dirty="0" err="1">
                <a:solidFill>
                  <a:schemeClr val="bg1"/>
                </a:solidFill>
              </a:rPr>
              <a:t>veya</a:t>
            </a:r>
            <a:r>
              <a:rPr lang="en-US" sz="1400" dirty="0">
                <a:solidFill>
                  <a:schemeClr val="bg1"/>
                </a:solidFill>
              </a:rPr>
              <a:t> </a:t>
            </a:r>
            <a:r>
              <a:rPr lang="en-US" sz="1400" dirty="0" err="1">
                <a:solidFill>
                  <a:schemeClr val="bg1"/>
                </a:solidFill>
              </a:rPr>
              <a:t>demografik</a:t>
            </a:r>
            <a:r>
              <a:rPr lang="en-US" sz="1400" dirty="0">
                <a:solidFill>
                  <a:schemeClr val="bg1"/>
                </a:solidFill>
              </a:rPr>
              <a:t> </a:t>
            </a:r>
            <a:r>
              <a:rPr lang="en-US" sz="1400" dirty="0" err="1">
                <a:solidFill>
                  <a:schemeClr val="bg1"/>
                </a:solidFill>
              </a:rPr>
              <a:t>kalıp</a:t>
            </a:r>
            <a:r>
              <a:rPr lang="en-US" sz="1400" dirty="0">
                <a:solidFill>
                  <a:schemeClr val="bg1"/>
                </a:solidFill>
              </a:rPr>
              <a:t> </a:t>
            </a:r>
            <a:r>
              <a:rPr lang="en-US" sz="1400" dirty="0" err="1">
                <a:solidFill>
                  <a:schemeClr val="bg1"/>
                </a:solidFill>
              </a:rPr>
              <a:t>var</a:t>
            </a:r>
            <a:r>
              <a:rPr lang="en-US" sz="1400" dirty="0">
                <a:solidFill>
                  <a:schemeClr val="bg1"/>
                </a:solidFill>
              </a:rPr>
              <a:t> </a:t>
            </a:r>
            <a:r>
              <a:rPr lang="en-US" sz="1400" dirty="0" err="1">
                <a:solidFill>
                  <a:schemeClr val="bg1"/>
                </a:solidFill>
              </a:rPr>
              <a:t>mı</a:t>
            </a:r>
            <a:r>
              <a:rPr lang="en-US" sz="1400" dirty="0">
                <a:solidFill>
                  <a:schemeClr val="bg1"/>
                </a:solidFill>
              </a:rPr>
              <a:t>? </a:t>
            </a:r>
            <a:r>
              <a:rPr lang="en-US" sz="1400" dirty="0" err="1">
                <a:solidFill>
                  <a:schemeClr val="bg1"/>
                </a:solidFill>
              </a:rPr>
              <a:t>Yeni</a:t>
            </a:r>
            <a:r>
              <a:rPr lang="en-US" sz="1400" dirty="0">
                <a:solidFill>
                  <a:schemeClr val="bg1"/>
                </a:solidFill>
              </a:rPr>
              <a:t> </a:t>
            </a:r>
            <a:r>
              <a:rPr lang="en-US" sz="1400" dirty="0" err="1">
                <a:solidFill>
                  <a:schemeClr val="bg1"/>
                </a:solidFill>
              </a:rPr>
              <a:t>bir</a:t>
            </a:r>
            <a:r>
              <a:rPr lang="en-US" sz="1400" dirty="0">
                <a:solidFill>
                  <a:schemeClr val="bg1"/>
                </a:solidFill>
              </a:rPr>
              <a:t> </a:t>
            </a:r>
            <a:r>
              <a:rPr lang="en-US" sz="1400" dirty="0" err="1">
                <a:solidFill>
                  <a:schemeClr val="bg1"/>
                </a:solidFill>
              </a:rPr>
              <a:t>finansman</a:t>
            </a:r>
            <a:r>
              <a:rPr lang="en-US" sz="1400" dirty="0">
                <a:solidFill>
                  <a:schemeClr val="bg1"/>
                </a:solidFill>
              </a:rPr>
              <a:t> </a:t>
            </a:r>
            <a:r>
              <a:rPr lang="en-US" sz="1400" dirty="0" err="1">
                <a:solidFill>
                  <a:schemeClr val="bg1"/>
                </a:solidFill>
              </a:rPr>
              <a:t>kaynağı</a:t>
            </a:r>
            <a:r>
              <a:rPr lang="en-US" sz="1400" dirty="0">
                <a:solidFill>
                  <a:schemeClr val="bg1"/>
                </a:solidFill>
              </a:rPr>
              <a:t> </a:t>
            </a:r>
            <a:r>
              <a:rPr lang="en-US" sz="1400" dirty="0" err="1">
                <a:solidFill>
                  <a:schemeClr val="bg1"/>
                </a:solidFill>
              </a:rPr>
              <a:t>mevcut</a:t>
            </a:r>
            <a:r>
              <a:rPr lang="en-US" sz="1400" dirty="0">
                <a:solidFill>
                  <a:schemeClr val="bg1"/>
                </a:solidFill>
              </a:rPr>
              <a:t> mu? </a:t>
            </a:r>
            <a:r>
              <a:rPr lang="en-US" sz="1400" dirty="0" err="1">
                <a:solidFill>
                  <a:schemeClr val="bg1"/>
                </a:solidFill>
              </a:rPr>
              <a:t>Politikalardaki</a:t>
            </a:r>
            <a:r>
              <a:rPr lang="en-US" sz="1400" dirty="0">
                <a:solidFill>
                  <a:schemeClr val="bg1"/>
                </a:solidFill>
              </a:rPr>
              <a:t> </a:t>
            </a:r>
            <a:r>
              <a:rPr lang="en-US" sz="1400" dirty="0" err="1">
                <a:solidFill>
                  <a:schemeClr val="bg1"/>
                </a:solidFill>
              </a:rPr>
              <a:t>değişiklikler</a:t>
            </a:r>
            <a:r>
              <a:rPr lang="en-US" sz="1400" dirty="0">
                <a:solidFill>
                  <a:schemeClr val="bg1"/>
                </a:solidFill>
              </a:rPr>
              <a:t> </a:t>
            </a:r>
            <a:r>
              <a:rPr lang="en-US" sz="1400" dirty="0" err="1">
                <a:solidFill>
                  <a:schemeClr val="bg1"/>
                </a:solidFill>
              </a:rPr>
              <a:t>bir</a:t>
            </a:r>
            <a:r>
              <a:rPr lang="en-US" sz="1400" dirty="0">
                <a:solidFill>
                  <a:schemeClr val="bg1"/>
                </a:solidFill>
              </a:rPr>
              <a:t> </a:t>
            </a:r>
            <a:r>
              <a:rPr lang="en-US" sz="1400" dirty="0" err="1">
                <a:solidFill>
                  <a:schemeClr val="bg1"/>
                </a:solidFill>
              </a:rPr>
              <a:t>şeyleri</a:t>
            </a:r>
            <a:r>
              <a:rPr lang="en-US" sz="1400" dirty="0">
                <a:solidFill>
                  <a:schemeClr val="bg1"/>
                </a:solidFill>
              </a:rPr>
              <a:t> </a:t>
            </a:r>
            <a:r>
              <a:rPr lang="en-US" sz="1400" dirty="0" err="1">
                <a:solidFill>
                  <a:schemeClr val="bg1"/>
                </a:solidFill>
              </a:rPr>
              <a:t>kolaylaştırdı</a:t>
            </a:r>
            <a:r>
              <a:rPr lang="en-US" sz="1400" dirty="0">
                <a:solidFill>
                  <a:schemeClr val="bg1"/>
                </a:solidFill>
              </a:rPr>
              <a:t> </a:t>
            </a:r>
            <a:r>
              <a:rPr lang="en-US" sz="1400" dirty="0" err="1">
                <a:solidFill>
                  <a:schemeClr val="bg1"/>
                </a:solidFill>
              </a:rPr>
              <a:t>mı</a:t>
            </a:r>
            <a:r>
              <a:rPr lang="en-US" sz="1400" dirty="0">
                <a:solidFill>
                  <a:schemeClr val="bg1"/>
                </a:solidFill>
              </a:rPr>
              <a:t>? </a:t>
            </a:r>
            <a:r>
              <a:rPr lang="en-US" sz="1400" dirty="0" err="1">
                <a:solidFill>
                  <a:schemeClr val="bg1"/>
                </a:solidFill>
              </a:rPr>
              <a:t>Teknolojideki</a:t>
            </a:r>
            <a:r>
              <a:rPr lang="en-US" sz="1400" dirty="0">
                <a:solidFill>
                  <a:schemeClr val="bg1"/>
                </a:solidFill>
              </a:rPr>
              <a:t> </a:t>
            </a:r>
            <a:r>
              <a:rPr lang="en-US" sz="1400" dirty="0" err="1">
                <a:solidFill>
                  <a:schemeClr val="bg1"/>
                </a:solidFill>
              </a:rPr>
              <a:t>değişiklikler</a:t>
            </a:r>
            <a:r>
              <a:rPr lang="en-US" sz="1400" dirty="0">
                <a:solidFill>
                  <a:schemeClr val="bg1"/>
                </a:solidFill>
              </a:rPr>
              <a:t> </a:t>
            </a:r>
            <a:r>
              <a:rPr lang="en-US" sz="1400" dirty="0" err="1">
                <a:solidFill>
                  <a:schemeClr val="bg1"/>
                </a:solidFill>
              </a:rPr>
              <a:t>yeni</a:t>
            </a:r>
            <a:r>
              <a:rPr lang="en-US" sz="1400" dirty="0">
                <a:solidFill>
                  <a:schemeClr val="bg1"/>
                </a:solidFill>
              </a:rPr>
              <a:t> </a:t>
            </a:r>
            <a:r>
              <a:rPr lang="en-US" sz="1400" dirty="0" err="1">
                <a:solidFill>
                  <a:schemeClr val="bg1"/>
                </a:solidFill>
              </a:rPr>
              <a:t>bir</a:t>
            </a:r>
            <a:r>
              <a:rPr lang="en-US" sz="1400" dirty="0">
                <a:solidFill>
                  <a:schemeClr val="bg1"/>
                </a:solidFill>
              </a:rPr>
              <a:t> </a:t>
            </a:r>
            <a:r>
              <a:rPr lang="en-US" sz="1400" dirty="0" err="1">
                <a:solidFill>
                  <a:schemeClr val="bg1"/>
                </a:solidFill>
              </a:rPr>
              <a:t>umut</a:t>
            </a:r>
            <a:r>
              <a:rPr lang="en-US" sz="1400" dirty="0">
                <a:solidFill>
                  <a:schemeClr val="bg1"/>
                </a:solidFill>
              </a:rPr>
              <a:t> </a:t>
            </a:r>
            <a:r>
              <a:rPr lang="en-US" sz="1400" dirty="0" err="1">
                <a:solidFill>
                  <a:schemeClr val="bg1"/>
                </a:solidFill>
              </a:rPr>
              <a:t>vaat</a:t>
            </a:r>
            <a:r>
              <a:rPr lang="en-US" sz="1400" dirty="0">
                <a:solidFill>
                  <a:schemeClr val="bg1"/>
                </a:solidFill>
              </a:rPr>
              <a:t> </a:t>
            </a:r>
            <a:r>
              <a:rPr lang="en-US" sz="1400" dirty="0" err="1">
                <a:solidFill>
                  <a:schemeClr val="bg1"/>
                </a:solidFill>
              </a:rPr>
              <a:t>ediyor</a:t>
            </a:r>
            <a:r>
              <a:rPr lang="en-US" sz="1400" dirty="0">
                <a:solidFill>
                  <a:schemeClr val="bg1"/>
                </a:solidFill>
              </a:rPr>
              <a:t> mu?</a:t>
            </a:r>
            <a:endParaRPr lang="en-US" sz="1400" dirty="0">
              <a:solidFill>
                <a:schemeClr val="bg1"/>
              </a:solidFill>
            </a:endParaRPr>
          </a:p>
        </p:txBody>
      </p:sp>
      <p:sp>
        <p:nvSpPr>
          <p:cNvPr id="18" name="TextBox 17">
            <a:extLst>
              <a:ext uri="{FF2B5EF4-FFF2-40B4-BE49-F238E27FC236}">
                <a16:creationId xmlns:a16="http://schemas.microsoft.com/office/drawing/2014/main" xmlns="" id="{1257E336-C965-48E4-A65C-FCD78738C0F4}"/>
              </a:ext>
            </a:extLst>
          </p:cNvPr>
          <p:cNvSpPr txBox="1"/>
          <p:nvPr/>
        </p:nvSpPr>
        <p:spPr>
          <a:xfrm>
            <a:off x="5109109" y="4265998"/>
            <a:ext cx="4456401" cy="2031325"/>
          </a:xfrm>
          <a:prstGeom prst="rect">
            <a:avLst/>
          </a:prstGeom>
          <a:noFill/>
        </p:spPr>
        <p:txBody>
          <a:bodyPr wrap="square" rtlCol="0">
            <a:spAutoFit/>
          </a:bodyPr>
          <a:lstStyle/>
          <a:p>
            <a:r>
              <a:rPr lang="en-US" sz="1400" dirty="0" err="1">
                <a:solidFill>
                  <a:schemeClr val="bg1"/>
                </a:solidFill>
              </a:rPr>
              <a:t>Ortam</a:t>
            </a:r>
            <a:r>
              <a:rPr lang="en-US" sz="1400" dirty="0">
                <a:solidFill>
                  <a:schemeClr val="bg1"/>
                </a:solidFill>
              </a:rPr>
              <a:t>, </a:t>
            </a:r>
            <a:r>
              <a:rPr lang="en-US" sz="1400" dirty="0" err="1">
                <a:solidFill>
                  <a:schemeClr val="bg1"/>
                </a:solidFill>
              </a:rPr>
              <a:t>hizmet</a:t>
            </a:r>
            <a:r>
              <a:rPr lang="en-US" sz="1400" dirty="0">
                <a:solidFill>
                  <a:schemeClr val="bg1"/>
                </a:solidFill>
              </a:rPr>
              <a:t> </a:t>
            </a:r>
            <a:r>
              <a:rPr lang="en-US" sz="1400" dirty="0" err="1">
                <a:solidFill>
                  <a:schemeClr val="bg1"/>
                </a:solidFill>
              </a:rPr>
              <a:t>ettiğiniz</a:t>
            </a:r>
            <a:r>
              <a:rPr lang="en-US" sz="1400" dirty="0">
                <a:solidFill>
                  <a:schemeClr val="bg1"/>
                </a:solidFill>
              </a:rPr>
              <a:t> </a:t>
            </a:r>
            <a:r>
              <a:rPr lang="en-US" sz="1400" dirty="0" err="1">
                <a:solidFill>
                  <a:schemeClr val="bg1"/>
                </a:solidFill>
              </a:rPr>
              <a:t>insanlar</a:t>
            </a:r>
            <a:r>
              <a:rPr lang="en-US" sz="1400" dirty="0">
                <a:solidFill>
                  <a:schemeClr val="bg1"/>
                </a:solidFill>
              </a:rPr>
              <a:t> </a:t>
            </a:r>
            <a:r>
              <a:rPr lang="en-US" sz="1400" dirty="0" err="1">
                <a:solidFill>
                  <a:schemeClr val="bg1"/>
                </a:solidFill>
              </a:rPr>
              <a:t>veya</a:t>
            </a:r>
            <a:r>
              <a:rPr lang="en-US" sz="1400" dirty="0">
                <a:solidFill>
                  <a:schemeClr val="bg1"/>
                </a:solidFill>
              </a:rPr>
              <a:t> </a:t>
            </a:r>
            <a:r>
              <a:rPr lang="en-US" sz="1400" dirty="0" err="1">
                <a:solidFill>
                  <a:schemeClr val="bg1"/>
                </a:solidFill>
              </a:rPr>
              <a:t>işinizi</a:t>
            </a:r>
            <a:r>
              <a:rPr lang="en-US" sz="1400" dirty="0">
                <a:solidFill>
                  <a:schemeClr val="bg1"/>
                </a:solidFill>
              </a:rPr>
              <a:t> </a:t>
            </a:r>
            <a:r>
              <a:rPr lang="en-US" sz="1400" dirty="0" err="1">
                <a:solidFill>
                  <a:schemeClr val="bg1"/>
                </a:solidFill>
              </a:rPr>
              <a:t>yürüten</a:t>
            </a:r>
            <a:r>
              <a:rPr lang="en-US" sz="1400" dirty="0">
                <a:solidFill>
                  <a:schemeClr val="bg1"/>
                </a:solidFill>
              </a:rPr>
              <a:t> </a:t>
            </a:r>
            <a:r>
              <a:rPr lang="en-US" sz="1400" dirty="0" err="1">
                <a:solidFill>
                  <a:schemeClr val="bg1"/>
                </a:solidFill>
              </a:rPr>
              <a:t>insanlar</a:t>
            </a:r>
            <a:r>
              <a:rPr lang="en-US" sz="1400" dirty="0">
                <a:solidFill>
                  <a:schemeClr val="bg1"/>
                </a:solidFill>
              </a:rPr>
              <a:t> </a:t>
            </a:r>
            <a:r>
              <a:rPr lang="en-US" sz="1400" dirty="0" err="1">
                <a:solidFill>
                  <a:schemeClr val="bg1"/>
                </a:solidFill>
              </a:rPr>
              <a:t>gibi</a:t>
            </a:r>
            <a:r>
              <a:rPr lang="en-US" sz="1400" dirty="0">
                <a:solidFill>
                  <a:schemeClr val="bg1"/>
                </a:solidFill>
              </a:rPr>
              <a:t> </a:t>
            </a:r>
            <a:r>
              <a:rPr lang="en-US" sz="1400" dirty="0" err="1">
                <a:solidFill>
                  <a:schemeClr val="bg1"/>
                </a:solidFill>
              </a:rPr>
              <a:t>çabayı</a:t>
            </a:r>
            <a:r>
              <a:rPr lang="en-US" sz="1400" dirty="0">
                <a:solidFill>
                  <a:schemeClr val="bg1"/>
                </a:solidFill>
              </a:rPr>
              <a:t> </a:t>
            </a:r>
            <a:r>
              <a:rPr lang="en-US" sz="1400" dirty="0" err="1">
                <a:solidFill>
                  <a:schemeClr val="bg1"/>
                </a:solidFill>
              </a:rPr>
              <a:t>engelleyen</a:t>
            </a:r>
            <a:r>
              <a:rPr lang="en-US" sz="1400" dirty="0">
                <a:solidFill>
                  <a:schemeClr val="bg1"/>
                </a:solidFill>
              </a:rPr>
              <a:t> ne </a:t>
            </a:r>
            <a:r>
              <a:rPr lang="en-US" sz="1400" dirty="0" err="1">
                <a:solidFill>
                  <a:schemeClr val="bg1"/>
                </a:solidFill>
              </a:rPr>
              <a:t>gibi</a:t>
            </a:r>
            <a:r>
              <a:rPr lang="en-US" sz="1400" dirty="0">
                <a:solidFill>
                  <a:schemeClr val="bg1"/>
                </a:solidFill>
              </a:rPr>
              <a:t> </a:t>
            </a:r>
            <a:r>
              <a:rPr lang="en-US" sz="1400" dirty="0" err="1">
                <a:solidFill>
                  <a:schemeClr val="bg1"/>
                </a:solidFill>
              </a:rPr>
              <a:t>engellerle</a:t>
            </a:r>
            <a:r>
              <a:rPr lang="en-US" sz="1400" dirty="0">
                <a:solidFill>
                  <a:schemeClr val="bg1"/>
                </a:solidFill>
              </a:rPr>
              <a:t> </a:t>
            </a:r>
            <a:r>
              <a:rPr lang="en-US" sz="1400" dirty="0" err="1">
                <a:solidFill>
                  <a:schemeClr val="bg1"/>
                </a:solidFill>
              </a:rPr>
              <a:t>karşılaşıyorsunuz</a:t>
            </a:r>
            <a:r>
              <a:rPr lang="en-US" sz="1400" dirty="0">
                <a:solidFill>
                  <a:schemeClr val="bg1"/>
                </a:solidFill>
              </a:rPr>
              <a:t>? </a:t>
            </a:r>
            <a:r>
              <a:rPr lang="en-US" sz="1400" dirty="0" err="1">
                <a:solidFill>
                  <a:schemeClr val="bg1"/>
                </a:solidFill>
              </a:rPr>
              <a:t>Hangi</a:t>
            </a:r>
            <a:r>
              <a:rPr lang="en-US" sz="1400" dirty="0">
                <a:solidFill>
                  <a:schemeClr val="bg1"/>
                </a:solidFill>
              </a:rPr>
              <a:t> </a:t>
            </a:r>
            <a:r>
              <a:rPr lang="en-US" sz="1400" dirty="0" err="1">
                <a:solidFill>
                  <a:schemeClr val="bg1"/>
                </a:solidFill>
              </a:rPr>
              <a:t>yerel</a:t>
            </a:r>
            <a:r>
              <a:rPr lang="en-US" sz="1400" dirty="0">
                <a:solidFill>
                  <a:schemeClr val="bg1"/>
                </a:solidFill>
              </a:rPr>
              <a:t>, </a:t>
            </a:r>
            <a:r>
              <a:rPr lang="en-US" sz="1400" dirty="0" err="1">
                <a:solidFill>
                  <a:schemeClr val="bg1"/>
                </a:solidFill>
              </a:rPr>
              <a:t>ulusal</a:t>
            </a:r>
            <a:r>
              <a:rPr lang="en-US" sz="1400" dirty="0">
                <a:solidFill>
                  <a:schemeClr val="bg1"/>
                </a:solidFill>
              </a:rPr>
              <a:t> </a:t>
            </a:r>
            <a:r>
              <a:rPr lang="en-US" sz="1400" dirty="0" err="1">
                <a:solidFill>
                  <a:schemeClr val="bg1"/>
                </a:solidFill>
              </a:rPr>
              <a:t>veya</a:t>
            </a:r>
            <a:r>
              <a:rPr lang="en-US" sz="1400" dirty="0">
                <a:solidFill>
                  <a:schemeClr val="bg1"/>
                </a:solidFill>
              </a:rPr>
              <a:t> </a:t>
            </a:r>
            <a:r>
              <a:rPr lang="en-US" sz="1400" dirty="0" err="1">
                <a:solidFill>
                  <a:schemeClr val="bg1"/>
                </a:solidFill>
              </a:rPr>
              <a:t>uluslararası</a:t>
            </a:r>
            <a:r>
              <a:rPr lang="en-US" sz="1400" dirty="0">
                <a:solidFill>
                  <a:schemeClr val="bg1"/>
                </a:solidFill>
              </a:rPr>
              <a:t> </a:t>
            </a:r>
            <a:r>
              <a:rPr lang="en-US" sz="1400" dirty="0" err="1">
                <a:solidFill>
                  <a:schemeClr val="bg1"/>
                </a:solidFill>
              </a:rPr>
              <a:t>eğilimler</a:t>
            </a:r>
            <a:r>
              <a:rPr lang="en-US" sz="1400" dirty="0">
                <a:solidFill>
                  <a:schemeClr val="bg1"/>
                </a:solidFill>
              </a:rPr>
              <a:t> </a:t>
            </a:r>
            <a:r>
              <a:rPr lang="en-US" sz="1400" dirty="0" err="1">
                <a:solidFill>
                  <a:schemeClr val="bg1"/>
                </a:solidFill>
              </a:rPr>
              <a:t>diğer</a:t>
            </a:r>
            <a:r>
              <a:rPr lang="en-US" sz="1400" dirty="0">
                <a:solidFill>
                  <a:schemeClr val="bg1"/>
                </a:solidFill>
              </a:rPr>
              <a:t> </a:t>
            </a:r>
            <a:r>
              <a:rPr lang="en-US" sz="1400" dirty="0" err="1">
                <a:solidFill>
                  <a:schemeClr val="bg1"/>
                </a:solidFill>
              </a:rPr>
              <a:t>veya</a:t>
            </a:r>
            <a:r>
              <a:rPr lang="en-US" sz="1400" dirty="0">
                <a:solidFill>
                  <a:schemeClr val="bg1"/>
                </a:solidFill>
              </a:rPr>
              <a:t> </a:t>
            </a:r>
            <a:r>
              <a:rPr lang="en-US" sz="1400" dirty="0" err="1">
                <a:solidFill>
                  <a:schemeClr val="bg1"/>
                </a:solidFill>
              </a:rPr>
              <a:t>rakip</a:t>
            </a:r>
            <a:r>
              <a:rPr lang="en-US" sz="1400" dirty="0">
                <a:solidFill>
                  <a:schemeClr val="bg1"/>
                </a:solidFill>
              </a:rPr>
              <a:t> </a:t>
            </a:r>
            <a:r>
              <a:rPr lang="en-US" sz="1400" dirty="0" err="1">
                <a:solidFill>
                  <a:schemeClr val="bg1"/>
                </a:solidFill>
              </a:rPr>
              <a:t>programlara</a:t>
            </a:r>
            <a:r>
              <a:rPr lang="en-US" sz="1400" dirty="0">
                <a:solidFill>
                  <a:schemeClr val="bg1"/>
                </a:solidFill>
              </a:rPr>
              <a:t> </a:t>
            </a:r>
            <a:r>
              <a:rPr lang="en-US" sz="1400" dirty="0" err="1">
                <a:solidFill>
                  <a:schemeClr val="bg1"/>
                </a:solidFill>
              </a:rPr>
              <a:t>ilgiyi</a:t>
            </a:r>
            <a:r>
              <a:rPr lang="en-US" sz="1400" dirty="0">
                <a:solidFill>
                  <a:schemeClr val="bg1"/>
                </a:solidFill>
              </a:rPr>
              <a:t> </a:t>
            </a:r>
            <a:r>
              <a:rPr lang="en-US" sz="1400" dirty="0" err="1">
                <a:solidFill>
                  <a:schemeClr val="bg1"/>
                </a:solidFill>
              </a:rPr>
              <a:t>destekliyor</a:t>
            </a:r>
            <a:r>
              <a:rPr lang="en-US" sz="1400" dirty="0">
                <a:solidFill>
                  <a:schemeClr val="bg1"/>
                </a:solidFill>
              </a:rPr>
              <a:t>? </a:t>
            </a:r>
            <a:r>
              <a:rPr lang="en-US" sz="1400" dirty="0" err="1">
                <a:solidFill>
                  <a:schemeClr val="bg1"/>
                </a:solidFill>
              </a:rPr>
              <a:t>Sosyal</a:t>
            </a:r>
            <a:r>
              <a:rPr lang="en-US" sz="1400" dirty="0">
                <a:solidFill>
                  <a:schemeClr val="bg1"/>
                </a:solidFill>
              </a:rPr>
              <a:t> </a:t>
            </a:r>
            <a:r>
              <a:rPr lang="en-US" sz="1400" dirty="0" err="1">
                <a:solidFill>
                  <a:schemeClr val="bg1"/>
                </a:solidFill>
              </a:rPr>
              <a:t>bir</a:t>
            </a:r>
            <a:r>
              <a:rPr lang="en-US" sz="1400" dirty="0">
                <a:solidFill>
                  <a:schemeClr val="bg1"/>
                </a:solidFill>
              </a:rPr>
              <a:t> </a:t>
            </a:r>
            <a:r>
              <a:rPr lang="en-US" sz="1400" dirty="0" err="1">
                <a:solidFill>
                  <a:schemeClr val="bg1"/>
                </a:solidFill>
              </a:rPr>
              <a:t>değişim</a:t>
            </a:r>
            <a:r>
              <a:rPr lang="en-US" sz="1400" dirty="0">
                <a:solidFill>
                  <a:schemeClr val="bg1"/>
                </a:solidFill>
              </a:rPr>
              <a:t> </a:t>
            </a:r>
            <a:r>
              <a:rPr lang="en-US" sz="1400" dirty="0" err="1">
                <a:solidFill>
                  <a:schemeClr val="bg1"/>
                </a:solidFill>
              </a:rPr>
              <a:t>veya</a:t>
            </a:r>
            <a:r>
              <a:rPr lang="en-US" sz="1400" dirty="0">
                <a:solidFill>
                  <a:schemeClr val="bg1"/>
                </a:solidFill>
              </a:rPr>
              <a:t> </a:t>
            </a:r>
            <a:r>
              <a:rPr lang="en-US" sz="1400" dirty="0" err="1">
                <a:solidFill>
                  <a:schemeClr val="bg1"/>
                </a:solidFill>
              </a:rPr>
              <a:t>demografik</a:t>
            </a:r>
            <a:r>
              <a:rPr lang="en-US" sz="1400" dirty="0">
                <a:solidFill>
                  <a:schemeClr val="bg1"/>
                </a:solidFill>
              </a:rPr>
              <a:t> </a:t>
            </a:r>
            <a:r>
              <a:rPr lang="en-US" sz="1400" dirty="0" err="1">
                <a:solidFill>
                  <a:schemeClr val="bg1"/>
                </a:solidFill>
              </a:rPr>
              <a:t>bir</a:t>
            </a:r>
            <a:r>
              <a:rPr lang="en-US" sz="1400" dirty="0">
                <a:solidFill>
                  <a:schemeClr val="bg1"/>
                </a:solidFill>
              </a:rPr>
              <a:t> </a:t>
            </a:r>
            <a:r>
              <a:rPr lang="en-US" sz="1400" dirty="0" err="1">
                <a:solidFill>
                  <a:schemeClr val="bg1"/>
                </a:solidFill>
              </a:rPr>
              <a:t>kalıp</a:t>
            </a:r>
            <a:r>
              <a:rPr lang="en-US" sz="1400" dirty="0">
                <a:solidFill>
                  <a:schemeClr val="bg1"/>
                </a:solidFill>
              </a:rPr>
              <a:t> </a:t>
            </a:r>
            <a:r>
              <a:rPr lang="en-US" sz="1400" dirty="0" err="1">
                <a:solidFill>
                  <a:schemeClr val="bg1"/>
                </a:solidFill>
              </a:rPr>
              <a:t>hedefinize</a:t>
            </a:r>
            <a:r>
              <a:rPr lang="en-US" sz="1400" dirty="0">
                <a:solidFill>
                  <a:schemeClr val="bg1"/>
                </a:solidFill>
              </a:rPr>
              <a:t> </a:t>
            </a:r>
            <a:r>
              <a:rPr lang="en-US" sz="1400" dirty="0" err="1">
                <a:solidFill>
                  <a:schemeClr val="bg1"/>
                </a:solidFill>
              </a:rPr>
              <a:t>zarar</a:t>
            </a:r>
            <a:r>
              <a:rPr lang="en-US" sz="1400" dirty="0">
                <a:solidFill>
                  <a:schemeClr val="bg1"/>
                </a:solidFill>
              </a:rPr>
              <a:t> </a:t>
            </a:r>
            <a:r>
              <a:rPr lang="en-US" sz="1400" dirty="0" err="1">
                <a:solidFill>
                  <a:schemeClr val="bg1"/>
                </a:solidFill>
              </a:rPr>
              <a:t>veriyor</a:t>
            </a:r>
            <a:r>
              <a:rPr lang="en-US" sz="1400" dirty="0">
                <a:solidFill>
                  <a:schemeClr val="bg1"/>
                </a:solidFill>
              </a:rPr>
              <a:t> mu? </a:t>
            </a:r>
            <a:r>
              <a:rPr lang="en-US" sz="1400" dirty="0" err="1">
                <a:solidFill>
                  <a:schemeClr val="bg1"/>
                </a:solidFill>
              </a:rPr>
              <a:t>Bir</a:t>
            </a:r>
            <a:r>
              <a:rPr lang="en-US" sz="1400" dirty="0">
                <a:solidFill>
                  <a:schemeClr val="bg1"/>
                </a:solidFill>
              </a:rPr>
              <a:t> </a:t>
            </a:r>
            <a:r>
              <a:rPr lang="en-US" sz="1400" dirty="0" err="1">
                <a:solidFill>
                  <a:schemeClr val="bg1"/>
                </a:solidFill>
              </a:rPr>
              <a:t>fon</a:t>
            </a:r>
            <a:r>
              <a:rPr lang="en-US" sz="1400" dirty="0">
                <a:solidFill>
                  <a:schemeClr val="bg1"/>
                </a:solidFill>
              </a:rPr>
              <a:t> </a:t>
            </a:r>
            <a:r>
              <a:rPr lang="en-US" sz="1400" dirty="0" err="1">
                <a:solidFill>
                  <a:schemeClr val="bg1"/>
                </a:solidFill>
              </a:rPr>
              <a:t>sağlayıcının</a:t>
            </a:r>
            <a:r>
              <a:rPr lang="en-US" sz="1400" dirty="0">
                <a:solidFill>
                  <a:schemeClr val="bg1"/>
                </a:solidFill>
              </a:rPr>
              <a:t> </a:t>
            </a:r>
            <a:r>
              <a:rPr lang="en-US" sz="1400" dirty="0" err="1">
                <a:solidFill>
                  <a:schemeClr val="bg1"/>
                </a:solidFill>
              </a:rPr>
              <a:t>mali</a:t>
            </a:r>
            <a:r>
              <a:rPr lang="en-US" sz="1400" dirty="0">
                <a:solidFill>
                  <a:schemeClr val="bg1"/>
                </a:solidFill>
              </a:rPr>
              <a:t> </a:t>
            </a:r>
            <a:r>
              <a:rPr lang="en-US" sz="1400" dirty="0" err="1">
                <a:solidFill>
                  <a:schemeClr val="bg1"/>
                </a:solidFill>
              </a:rPr>
              <a:t>durumu</a:t>
            </a:r>
            <a:r>
              <a:rPr lang="en-US" sz="1400" dirty="0">
                <a:solidFill>
                  <a:schemeClr val="bg1"/>
                </a:solidFill>
              </a:rPr>
              <a:t> </a:t>
            </a:r>
            <a:r>
              <a:rPr lang="en-US" sz="1400" dirty="0" err="1">
                <a:solidFill>
                  <a:schemeClr val="bg1"/>
                </a:solidFill>
              </a:rPr>
              <a:t>değişiyor</a:t>
            </a:r>
            <a:r>
              <a:rPr lang="en-US" sz="1400" dirty="0">
                <a:solidFill>
                  <a:schemeClr val="bg1"/>
                </a:solidFill>
              </a:rPr>
              <a:t> mu? </a:t>
            </a:r>
            <a:r>
              <a:rPr lang="en-US" sz="1400" dirty="0" err="1">
                <a:solidFill>
                  <a:schemeClr val="bg1"/>
                </a:solidFill>
              </a:rPr>
              <a:t>Politikalardaki</a:t>
            </a:r>
            <a:r>
              <a:rPr lang="en-US" sz="1400" dirty="0">
                <a:solidFill>
                  <a:schemeClr val="bg1"/>
                </a:solidFill>
              </a:rPr>
              <a:t> </a:t>
            </a:r>
            <a:r>
              <a:rPr lang="en-US" sz="1400" dirty="0" err="1">
                <a:solidFill>
                  <a:schemeClr val="bg1"/>
                </a:solidFill>
              </a:rPr>
              <a:t>değişiklikler</a:t>
            </a:r>
            <a:r>
              <a:rPr lang="en-US" sz="1400" dirty="0">
                <a:solidFill>
                  <a:schemeClr val="bg1"/>
                </a:solidFill>
              </a:rPr>
              <a:t> </a:t>
            </a:r>
            <a:r>
              <a:rPr lang="en-US" sz="1400" dirty="0" err="1">
                <a:solidFill>
                  <a:schemeClr val="bg1"/>
                </a:solidFill>
              </a:rPr>
              <a:t>bir</a:t>
            </a:r>
            <a:r>
              <a:rPr lang="en-US" sz="1400" dirty="0">
                <a:solidFill>
                  <a:schemeClr val="bg1"/>
                </a:solidFill>
              </a:rPr>
              <a:t> </a:t>
            </a:r>
            <a:r>
              <a:rPr lang="en-US" sz="1400" dirty="0" err="1">
                <a:solidFill>
                  <a:schemeClr val="bg1"/>
                </a:solidFill>
              </a:rPr>
              <a:t>şeyi</a:t>
            </a:r>
            <a:r>
              <a:rPr lang="en-US" sz="1400" dirty="0">
                <a:solidFill>
                  <a:schemeClr val="bg1"/>
                </a:solidFill>
              </a:rPr>
              <a:t> </a:t>
            </a:r>
            <a:r>
              <a:rPr lang="en-US" sz="1400" dirty="0" err="1">
                <a:solidFill>
                  <a:schemeClr val="bg1"/>
                </a:solidFill>
              </a:rPr>
              <a:t>daha</a:t>
            </a:r>
            <a:r>
              <a:rPr lang="en-US" sz="1400" dirty="0">
                <a:solidFill>
                  <a:schemeClr val="bg1"/>
                </a:solidFill>
              </a:rPr>
              <a:t> da </a:t>
            </a:r>
            <a:r>
              <a:rPr lang="en-US" sz="1400" dirty="0" err="1">
                <a:solidFill>
                  <a:schemeClr val="bg1"/>
                </a:solidFill>
              </a:rPr>
              <a:t>zorlaştırdı</a:t>
            </a:r>
            <a:r>
              <a:rPr lang="en-US" sz="1400" dirty="0">
                <a:solidFill>
                  <a:schemeClr val="bg1"/>
                </a:solidFill>
              </a:rPr>
              <a:t> </a:t>
            </a:r>
            <a:r>
              <a:rPr lang="en-US" sz="1400" dirty="0" err="1">
                <a:solidFill>
                  <a:schemeClr val="bg1"/>
                </a:solidFill>
              </a:rPr>
              <a:t>mı</a:t>
            </a:r>
            <a:r>
              <a:rPr lang="en-US" sz="1400" dirty="0">
                <a:solidFill>
                  <a:schemeClr val="bg1"/>
                </a:solidFill>
              </a:rPr>
              <a:t>? </a:t>
            </a:r>
            <a:r>
              <a:rPr lang="en-US" sz="1400" dirty="0" err="1">
                <a:solidFill>
                  <a:schemeClr val="bg1"/>
                </a:solidFill>
              </a:rPr>
              <a:t>Değişen</a:t>
            </a:r>
            <a:r>
              <a:rPr lang="en-US" sz="1400" dirty="0">
                <a:solidFill>
                  <a:schemeClr val="bg1"/>
                </a:solidFill>
              </a:rPr>
              <a:t> </a:t>
            </a:r>
            <a:r>
              <a:rPr lang="en-US" sz="1400" dirty="0" err="1">
                <a:solidFill>
                  <a:schemeClr val="bg1"/>
                </a:solidFill>
              </a:rPr>
              <a:t>teknoloji</a:t>
            </a:r>
            <a:r>
              <a:rPr lang="en-US" sz="1400" dirty="0">
                <a:solidFill>
                  <a:schemeClr val="bg1"/>
                </a:solidFill>
              </a:rPr>
              <a:t> </a:t>
            </a:r>
            <a:r>
              <a:rPr lang="en-US" sz="1400" dirty="0" err="1">
                <a:solidFill>
                  <a:schemeClr val="bg1"/>
                </a:solidFill>
              </a:rPr>
              <a:t>etkinliğinizi</a:t>
            </a:r>
            <a:r>
              <a:rPr lang="en-US" sz="1400" dirty="0">
                <a:solidFill>
                  <a:schemeClr val="bg1"/>
                </a:solidFill>
              </a:rPr>
              <a:t> </a:t>
            </a:r>
            <a:r>
              <a:rPr lang="en-US" sz="1400" dirty="0" err="1">
                <a:solidFill>
                  <a:schemeClr val="bg1"/>
                </a:solidFill>
              </a:rPr>
              <a:t>tehdit</a:t>
            </a:r>
            <a:r>
              <a:rPr lang="en-US" sz="1400" dirty="0">
                <a:solidFill>
                  <a:schemeClr val="bg1"/>
                </a:solidFill>
              </a:rPr>
              <a:t> </a:t>
            </a:r>
            <a:r>
              <a:rPr lang="en-US" sz="1400" dirty="0" err="1">
                <a:solidFill>
                  <a:schemeClr val="bg1"/>
                </a:solidFill>
              </a:rPr>
              <a:t>ediyor</a:t>
            </a:r>
            <a:r>
              <a:rPr lang="en-US" sz="1400" dirty="0">
                <a:solidFill>
                  <a:schemeClr val="bg1"/>
                </a:solidFill>
              </a:rPr>
              <a:t> mu?</a:t>
            </a:r>
            <a:endParaRPr lang="en-US" sz="1400" dirty="0">
              <a:solidFill>
                <a:schemeClr val="bg1"/>
              </a:solidFill>
            </a:endParaRPr>
          </a:p>
        </p:txBody>
      </p:sp>
      <p:sp>
        <p:nvSpPr>
          <p:cNvPr id="19" name="TextBox 18">
            <a:extLst>
              <a:ext uri="{FF2B5EF4-FFF2-40B4-BE49-F238E27FC236}">
                <a16:creationId xmlns:a16="http://schemas.microsoft.com/office/drawing/2014/main" xmlns="" id="{C729341E-6FBE-481C-A881-972D1B1F3141}"/>
              </a:ext>
            </a:extLst>
          </p:cNvPr>
          <p:cNvSpPr txBox="1"/>
          <p:nvPr/>
        </p:nvSpPr>
        <p:spPr>
          <a:xfrm>
            <a:off x="9847553" y="1540172"/>
            <a:ext cx="2052411" cy="1754326"/>
          </a:xfrm>
          <a:prstGeom prst="rect">
            <a:avLst/>
          </a:prstGeom>
          <a:noFill/>
        </p:spPr>
        <p:txBody>
          <a:bodyPr wrap="square" rtlCol="0">
            <a:spAutoFit/>
          </a:bodyPr>
          <a:lstStyle/>
          <a:p>
            <a:pPr>
              <a:buFont typeface="Arial" panose="020B0604020202020204" pitchFamily="34" charset="0"/>
              <a:buChar char="•"/>
            </a:pPr>
            <a:r>
              <a:rPr lang="en-US" dirty="0" err="1"/>
              <a:t>İnsan</a:t>
            </a:r>
            <a:r>
              <a:rPr lang="en-US" dirty="0"/>
              <a:t> </a:t>
            </a:r>
            <a:r>
              <a:rPr lang="en-US" dirty="0" err="1"/>
              <a:t>kaynakları</a:t>
            </a:r>
            <a:endParaRPr lang="en-US" dirty="0"/>
          </a:p>
          <a:p>
            <a:pPr>
              <a:buFont typeface="Arial" panose="020B0604020202020204" pitchFamily="34" charset="0"/>
              <a:buChar char="•"/>
            </a:pPr>
            <a:r>
              <a:rPr lang="en-US" dirty="0" err="1"/>
              <a:t>Fiziksel</a:t>
            </a:r>
            <a:r>
              <a:rPr lang="en-US" dirty="0"/>
              <a:t> </a:t>
            </a:r>
            <a:r>
              <a:rPr lang="en-US" dirty="0" err="1"/>
              <a:t>kaynaklar</a:t>
            </a:r>
            <a:endParaRPr lang="en-US" dirty="0"/>
          </a:p>
          <a:p>
            <a:pPr>
              <a:buFont typeface="Arial" panose="020B0604020202020204" pitchFamily="34" charset="0"/>
              <a:buChar char="•"/>
            </a:pPr>
            <a:r>
              <a:rPr lang="en-US" dirty="0" err="1"/>
              <a:t>Finansal</a:t>
            </a:r>
            <a:r>
              <a:rPr lang="en-US" dirty="0"/>
              <a:t> </a:t>
            </a:r>
            <a:r>
              <a:rPr lang="en-US" dirty="0" err="1"/>
              <a:t>kaynaklar</a:t>
            </a:r>
            <a:endParaRPr lang="en-US" dirty="0"/>
          </a:p>
          <a:p>
            <a:pPr>
              <a:buFont typeface="Arial" panose="020B0604020202020204" pitchFamily="34" charset="0"/>
              <a:buChar char="•"/>
            </a:pPr>
            <a:r>
              <a:rPr lang="en-US" dirty="0" err="1"/>
              <a:t>Faaliyetler</a:t>
            </a:r>
            <a:r>
              <a:rPr lang="en-US" dirty="0"/>
              <a:t> </a:t>
            </a:r>
            <a:r>
              <a:rPr lang="en-US" dirty="0" err="1"/>
              <a:t>ve</a:t>
            </a:r>
            <a:r>
              <a:rPr lang="en-US" dirty="0"/>
              <a:t> </a:t>
            </a:r>
            <a:r>
              <a:rPr lang="en-US" dirty="0" err="1"/>
              <a:t>süreçler</a:t>
            </a:r>
            <a:endParaRPr lang="en-US" dirty="0"/>
          </a:p>
          <a:p>
            <a:pPr>
              <a:buFont typeface="Arial" panose="020B0604020202020204" pitchFamily="34" charset="0"/>
              <a:buChar char="•"/>
            </a:pPr>
            <a:r>
              <a:rPr lang="en-US" dirty="0" err="1"/>
              <a:t>Geçmiş</a:t>
            </a:r>
            <a:r>
              <a:rPr lang="en-US" dirty="0"/>
              <a:t> </a:t>
            </a:r>
            <a:r>
              <a:rPr lang="en-US" dirty="0" err="1"/>
              <a:t>tecrübeler</a:t>
            </a:r>
            <a:endParaRPr lang="en-US" dirty="0"/>
          </a:p>
        </p:txBody>
      </p:sp>
      <p:sp>
        <p:nvSpPr>
          <p:cNvPr id="20" name="TextBox 19">
            <a:extLst>
              <a:ext uri="{FF2B5EF4-FFF2-40B4-BE49-F238E27FC236}">
                <a16:creationId xmlns:a16="http://schemas.microsoft.com/office/drawing/2014/main" xmlns="" id="{FD11ECE2-D490-4A17-9077-87F3391A8EF6}"/>
              </a:ext>
            </a:extLst>
          </p:cNvPr>
          <p:cNvSpPr txBox="1"/>
          <p:nvPr/>
        </p:nvSpPr>
        <p:spPr>
          <a:xfrm>
            <a:off x="9882510" y="4076444"/>
            <a:ext cx="2304226" cy="2308324"/>
          </a:xfrm>
          <a:prstGeom prst="rect">
            <a:avLst/>
          </a:prstGeom>
          <a:noFill/>
        </p:spPr>
        <p:txBody>
          <a:bodyPr wrap="square" rtlCol="0">
            <a:spAutoFit/>
          </a:bodyPr>
          <a:lstStyle/>
          <a:p>
            <a:pPr>
              <a:buFont typeface="Arial" panose="020B0604020202020204" pitchFamily="34" charset="0"/>
              <a:buChar char="•"/>
            </a:pPr>
            <a:r>
              <a:rPr lang="en-US" sz="1600" dirty="0" err="1"/>
              <a:t>Gelecek</a:t>
            </a:r>
            <a:r>
              <a:rPr lang="en-US" sz="1600" dirty="0"/>
              <a:t> </a:t>
            </a:r>
            <a:r>
              <a:rPr lang="en-US" sz="1600" dirty="0" err="1"/>
              <a:t>trendleri</a:t>
            </a:r>
            <a:endParaRPr lang="en-US" sz="1600" dirty="0"/>
          </a:p>
          <a:p>
            <a:pPr>
              <a:buFont typeface="Arial" panose="020B0604020202020204" pitchFamily="34" charset="0"/>
              <a:buChar char="•"/>
            </a:pPr>
            <a:r>
              <a:rPr lang="en-US" sz="1600" dirty="0" err="1"/>
              <a:t>Finansman</a:t>
            </a:r>
            <a:r>
              <a:rPr lang="en-US" sz="1600" dirty="0"/>
              <a:t> </a:t>
            </a:r>
            <a:r>
              <a:rPr lang="en-US" sz="1600" dirty="0" err="1"/>
              <a:t>kaynakları</a:t>
            </a:r>
            <a:r>
              <a:rPr lang="en-US" sz="1600" dirty="0"/>
              <a:t> (</a:t>
            </a:r>
            <a:r>
              <a:rPr lang="en-US" sz="1600" dirty="0" err="1"/>
              <a:t>vakıflar</a:t>
            </a:r>
            <a:r>
              <a:rPr lang="en-US" sz="1600" dirty="0"/>
              <a:t>, </a:t>
            </a:r>
            <a:r>
              <a:rPr lang="en-US" sz="1600" dirty="0" err="1"/>
              <a:t>bağışçılar</a:t>
            </a:r>
            <a:r>
              <a:rPr lang="en-US" sz="1600" dirty="0"/>
              <a:t>, </a:t>
            </a:r>
            <a:r>
              <a:rPr lang="en-US" sz="1600" dirty="0" err="1"/>
              <a:t>yasama</a:t>
            </a:r>
            <a:r>
              <a:rPr lang="en-US" sz="1600" dirty="0"/>
              <a:t> </a:t>
            </a:r>
            <a:r>
              <a:rPr lang="en-US" sz="1600" dirty="0" err="1"/>
              <a:t>organları</a:t>
            </a:r>
            <a:r>
              <a:rPr lang="en-US" sz="1600" dirty="0"/>
              <a:t>)</a:t>
            </a:r>
          </a:p>
          <a:p>
            <a:pPr>
              <a:buFont typeface="Arial" panose="020B0604020202020204" pitchFamily="34" charset="0"/>
              <a:buChar char="•"/>
            </a:pPr>
            <a:r>
              <a:rPr lang="en-US" sz="1600" dirty="0" err="1"/>
              <a:t>demografi</a:t>
            </a:r>
            <a:endParaRPr lang="en-US" sz="1600" dirty="0"/>
          </a:p>
          <a:p>
            <a:pPr>
              <a:buFont typeface="Arial" panose="020B0604020202020204" pitchFamily="34" charset="0"/>
              <a:buChar char="•"/>
            </a:pPr>
            <a:r>
              <a:rPr lang="en-US" sz="1600" dirty="0" err="1"/>
              <a:t>fiziksel</a:t>
            </a:r>
            <a:r>
              <a:rPr lang="en-US" sz="1600" dirty="0"/>
              <a:t> </a:t>
            </a:r>
            <a:r>
              <a:rPr lang="en-US" sz="1600" dirty="0" err="1"/>
              <a:t>çevre</a:t>
            </a:r>
            <a:endParaRPr lang="en-US" sz="1600" dirty="0"/>
          </a:p>
          <a:p>
            <a:pPr>
              <a:buFont typeface="Arial" panose="020B0604020202020204" pitchFamily="34" charset="0"/>
              <a:buChar char="•"/>
            </a:pPr>
            <a:r>
              <a:rPr lang="en-US" sz="1600" dirty="0" err="1"/>
              <a:t>Mevzuat</a:t>
            </a:r>
            <a:endParaRPr lang="en-US" sz="1600" dirty="0"/>
          </a:p>
          <a:p>
            <a:pPr>
              <a:buFont typeface="Arial" panose="020B0604020202020204" pitchFamily="34" charset="0"/>
              <a:buChar char="•"/>
            </a:pPr>
            <a:r>
              <a:rPr lang="en-US" sz="1600" dirty="0" err="1"/>
              <a:t>Yerel</a:t>
            </a:r>
            <a:r>
              <a:rPr lang="en-US" sz="1600" dirty="0"/>
              <a:t>, </a:t>
            </a:r>
            <a:r>
              <a:rPr lang="en-US" sz="1600" dirty="0" err="1"/>
              <a:t>ulusal</a:t>
            </a:r>
            <a:r>
              <a:rPr lang="en-US" sz="1600" dirty="0"/>
              <a:t> </a:t>
            </a:r>
            <a:r>
              <a:rPr lang="en-US" sz="1600" dirty="0" err="1"/>
              <a:t>veya</a:t>
            </a:r>
            <a:r>
              <a:rPr lang="en-US" sz="1600" dirty="0"/>
              <a:t> </a:t>
            </a:r>
            <a:r>
              <a:rPr lang="en-US" sz="1600" dirty="0" err="1"/>
              <a:t>uluslararası</a:t>
            </a:r>
            <a:r>
              <a:rPr lang="en-US" sz="1600" dirty="0"/>
              <a:t> </a:t>
            </a:r>
            <a:r>
              <a:rPr lang="en-US" sz="1600" dirty="0" err="1"/>
              <a:t>etkinlikler</a:t>
            </a:r>
            <a:endParaRPr lang="en-US" sz="1600" dirty="0"/>
          </a:p>
        </p:txBody>
      </p:sp>
    </p:spTree>
    <p:extLst>
      <p:ext uri="{BB962C8B-B14F-4D97-AF65-F5344CB8AC3E}">
        <p14:creationId xmlns:p14="http://schemas.microsoft.com/office/powerpoint/2010/main" val="29792865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p:cNvSpPr>
            <a:spLocks noGrp="1"/>
          </p:cNvSpPr>
          <p:nvPr>
            <p:ph type="body" sz="quarter" idx="29"/>
          </p:nvPr>
        </p:nvSpPr>
        <p:spPr/>
        <p:txBody>
          <a:bodyPr>
            <a:normAutofit lnSpcReduction="10000"/>
          </a:bodyPr>
          <a:lstStyle/>
          <a:p>
            <a:r>
              <a:rPr lang="hr-BA" dirty="0"/>
              <a:t>SWOT'tan en iyi şekilde yararlanmak</a:t>
            </a:r>
            <a:endParaRPr lang="en-US" dirty="0"/>
          </a:p>
        </p:txBody>
      </p:sp>
      <p:sp>
        <p:nvSpPr>
          <p:cNvPr id="9" name="Text Placeholder 3"/>
          <p:cNvSpPr>
            <a:spLocks noGrp="1"/>
          </p:cNvSpPr>
          <p:nvPr>
            <p:ph type="body" sz="quarter" idx="32"/>
          </p:nvPr>
        </p:nvSpPr>
        <p:spPr>
          <a:xfrm>
            <a:off x="1818968" y="6411797"/>
            <a:ext cx="8554064" cy="249119"/>
          </a:xfrm>
        </p:spPr>
        <p:txBody>
          <a:bodyPr>
            <a:normAutofit/>
          </a:bodyPr>
          <a:lstStyle/>
          <a:p>
            <a:pPr marL="0" indent="0"/>
            <a:r>
              <a:rPr lang="en-GB" sz="800" baseline="30000" dirty="0" smtClean="0">
                <a:latin typeface="+mn-lt"/>
              </a:rPr>
              <a:t>1</a:t>
            </a:r>
            <a:r>
              <a:rPr lang="en-GB" sz="800" dirty="0" smtClean="0">
                <a:latin typeface="+mn-lt"/>
              </a:rPr>
              <a:t>Barışçıl </a:t>
            </a:r>
            <a:r>
              <a:rPr lang="en-GB" sz="800" dirty="0" err="1">
                <a:latin typeface="+mn-lt"/>
              </a:rPr>
              <a:t>çatışma</a:t>
            </a:r>
            <a:r>
              <a:rPr lang="en-GB" sz="800" dirty="0">
                <a:latin typeface="+mn-lt"/>
              </a:rPr>
              <a:t> </a:t>
            </a:r>
            <a:r>
              <a:rPr lang="en-GB" sz="800" dirty="0" err="1">
                <a:latin typeface="+mn-lt"/>
              </a:rPr>
              <a:t>çözümünün</a:t>
            </a:r>
            <a:r>
              <a:rPr lang="en-GB" sz="800" dirty="0">
                <a:latin typeface="+mn-lt"/>
              </a:rPr>
              <a:t> </a:t>
            </a:r>
            <a:r>
              <a:rPr lang="en-GB" sz="800" dirty="0" err="1">
                <a:latin typeface="+mn-lt"/>
              </a:rPr>
              <a:t>önündeki</a:t>
            </a:r>
            <a:r>
              <a:rPr lang="en-GB" sz="800" dirty="0">
                <a:latin typeface="+mn-lt"/>
              </a:rPr>
              <a:t> </a:t>
            </a:r>
            <a:r>
              <a:rPr lang="en-GB" sz="800" dirty="0" err="1">
                <a:latin typeface="+mn-lt"/>
              </a:rPr>
              <a:t>sosyo-psikolojik</a:t>
            </a:r>
            <a:r>
              <a:rPr lang="en-GB" sz="800" dirty="0">
                <a:latin typeface="+mn-lt"/>
              </a:rPr>
              <a:t> </a:t>
            </a:r>
            <a:r>
              <a:rPr lang="en-GB" sz="800" dirty="0" err="1">
                <a:latin typeface="+mn-lt"/>
              </a:rPr>
              <a:t>engellerin</a:t>
            </a:r>
            <a:r>
              <a:rPr lang="en-GB" sz="800" dirty="0">
                <a:latin typeface="+mn-lt"/>
              </a:rPr>
              <a:t> </a:t>
            </a:r>
            <a:r>
              <a:rPr lang="en-GB" sz="800" dirty="0" err="1">
                <a:latin typeface="+mn-lt"/>
              </a:rPr>
              <a:t>doğası</a:t>
            </a:r>
            <a:r>
              <a:rPr lang="en-GB" sz="800" dirty="0">
                <a:latin typeface="+mn-lt"/>
              </a:rPr>
              <a:t> </a:t>
            </a:r>
            <a:r>
              <a:rPr lang="en-GB" sz="800" dirty="0" err="1">
                <a:latin typeface="+mn-lt"/>
              </a:rPr>
              <a:t>ve</a:t>
            </a:r>
            <a:r>
              <a:rPr lang="en-GB" sz="800" dirty="0">
                <a:latin typeface="+mn-lt"/>
              </a:rPr>
              <a:t> </a:t>
            </a:r>
            <a:r>
              <a:rPr lang="en-GB" sz="800" dirty="0" err="1">
                <a:latin typeface="+mn-lt"/>
              </a:rPr>
              <a:t>bunların</a:t>
            </a:r>
            <a:r>
              <a:rPr lang="en-GB" sz="800" dirty="0">
                <a:latin typeface="+mn-lt"/>
              </a:rPr>
              <a:t> </a:t>
            </a:r>
            <a:r>
              <a:rPr lang="en-GB" sz="800" dirty="0" err="1">
                <a:latin typeface="+mn-lt"/>
              </a:rPr>
              <a:t>üstesinden</a:t>
            </a:r>
            <a:r>
              <a:rPr lang="en-GB" sz="800" dirty="0">
                <a:latin typeface="+mn-lt"/>
              </a:rPr>
              <a:t> </a:t>
            </a:r>
            <a:r>
              <a:rPr lang="en-GB" sz="800" dirty="0" err="1">
                <a:latin typeface="+mn-lt"/>
              </a:rPr>
              <a:t>gelmenin</a:t>
            </a:r>
            <a:r>
              <a:rPr lang="en-GB" sz="800" dirty="0">
                <a:latin typeface="+mn-lt"/>
              </a:rPr>
              <a:t> </a:t>
            </a:r>
            <a:r>
              <a:rPr lang="en-GB" sz="800" dirty="0" err="1">
                <a:latin typeface="+mn-lt"/>
              </a:rPr>
              <a:t>yolları</a:t>
            </a:r>
            <a:r>
              <a:rPr lang="en-GB" sz="800" dirty="0">
                <a:latin typeface="+mn-lt"/>
              </a:rPr>
              <a:t>, Daniel Bar-Tal &amp; </a:t>
            </a:r>
            <a:r>
              <a:rPr lang="en-GB" sz="800" dirty="0" err="1">
                <a:latin typeface="+mn-lt"/>
              </a:rPr>
              <a:t>Eran</a:t>
            </a:r>
            <a:r>
              <a:rPr lang="en-GB" sz="800" dirty="0">
                <a:latin typeface="+mn-lt"/>
              </a:rPr>
              <a:t> </a:t>
            </a:r>
            <a:r>
              <a:rPr lang="en-GB" sz="800" dirty="0" err="1">
                <a:latin typeface="+mn-lt"/>
              </a:rPr>
              <a:t>Halperin</a:t>
            </a:r>
            <a:r>
              <a:rPr lang="en-GB" sz="800" dirty="0">
                <a:latin typeface="+mn-lt"/>
              </a:rPr>
              <a:t>, </a:t>
            </a:r>
            <a:r>
              <a:rPr lang="en-GB" sz="800" dirty="0" err="1">
                <a:latin typeface="+mn-lt"/>
              </a:rPr>
              <a:t>çatışma</a:t>
            </a:r>
            <a:r>
              <a:rPr lang="en-GB" sz="800" dirty="0">
                <a:latin typeface="+mn-lt"/>
              </a:rPr>
              <a:t> </a:t>
            </a:r>
            <a:r>
              <a:rPr lang="en-GB" sz="800" dirty="0" err="1">
                <a:latin typeface="+mn-lt"/>
              </a:rPr>
              <a:t>ve</a:t>
            </a:r>
            <a:r>
              <a:rPr lang="en-GB" sz="800" dirty="0">
                <a:latin typeface="+mn-lt"/>
              </a:rPr>
              <a:t> </a:t>
            </a:r>
            <a:r>
              <a:rPr lang="en-GB" sz="800" dirty="0" err="1">
                <a:latin typeface="+mn-lt"/>
              </a:rPr>
              <a:t>iletişim</a:t>
            </a:r>
            <a:r>
              <a:rPr lang="en-GB" sz="800" dirty="0">
                <a:latin typeface="+mn-lt"/>
              </a:rPr>
              <a:t> </a:t>
            </a:r>
            <a:r>
              <a:rPr lang="en-GB" sz="800" dirty="0" err="1">
                <a:latin typeface="+mn-lt"/>
              </a:rPr>
              <a:t>çevrimiçi</a:t>
            </a:r>
            <a:r>
              <a:rPr lang="en-GB" sz="800" dirty="0">
                <a:latin typeface="+mn-lt"/>
              </a:rPr>
              <a:t>, </a:t>
            </a:r>
            <a:r>
              <a:rPr lang="en-GB" sz="800" dirty="0" err="1">
                <a:latin typeface="+mn-lt"/>
              </a:rPr>
              <a:t>Cilt</a:t>
            </a:r>
            <a:r>
              <a:rPr lang="en-GB" sz="800" dirty="0">
                <a:latin typeface="+mn-lt"/>
              </a:rPr>
              <a:t>. 12, </a:t>
            </a:r>
            <a:r>
              <a:rPr lang="en-GB" sz="800" dirty="0" err="1">
                <a:latin typeface="+mn-lt"/>
              </a:rPr>
              <a:t>Sayı</a:t>
            </a:r>
            <a:r>
              <a:rPr lang="en-GB" sz="800" dirty="0">
                <a:latin typeface="+mn-lt"/>
              </a:rPr>
              <a:t> 2, 2013</a:t>
            </a:r>
            <a:endParaRPr lang="en-GB" sz="800" dirty="0">
              <a:latin typeface="+mn-lt"/>
            </a:endParaRPr>
          </a:p>
        </p:txBody>
      </p:sp>
      <p:sp>
        <p:nvSpPr>
          <p:cNvPr id="12" name="Text Placeholder 2">
            <a:extLst>
              <a:ext uri="{FF2B5EF4-FFF2-40B4-BE49-F238E27FC236}">
                <a16:creationId xmlns:a16="http://schemas.microsoft.com/office/drawing/2014/main" xmlns="" id="{A579CF2C-5ADD-4FB7-8101-1E2F1619DED3}"/>
              </a:ext>
            </a:extLst>
          </p:cNvPr>
          <p:cNvSpPr>
            <a:spLocks noGrp="1"/>
          </p:cNvSpPr>
          <p:nvPr>
            <p:ph type="body" sz="quarter" idx="4294967295"/>
          </p:nvPr>
        </p:nvSpPr>
        <p:spPr>
          <a:xfrm>
            <a:off x="1366683" y="4124491"/>
            <a:ext cx="3087329" cy="1765031"/>
          </a:xfrm>
          <a:prstGeom prst="rect">
            <a:avLst/>
          </a:prstGeom>
        </p:spPr>
        <p:txBody>
          <a:bodyPr>
            <a:normAutofit fontScale="92500" lnSpcReduction="10000"/>
          </a:bodyPr>
          <a:lstStyle/>
          <a:p>
            <a:pPr marL="0" indent="0" algn="ctr">
              <a:buNone/>
            </a:pPr>
            <a:r>
              <a:rPr lang="en-US" sz="2000" dirty="0" err="1">
                <a:solidFill>
                  <a:srgbClr val="7F7F7F"/>
                </a:solidFill>
              </a:rPr>
              <a:t>SWOT'unuz</a:t>
            </a:r>
            <a:r>
              <a:rPr lang="en-US" sz="2000" dirty="0">
                <a:solidFill>
                  <a:srgbClr val="7F7F7F"/>
                </a:solidFill>
              </a:rPr>
              <a:t>, </a:t>
            </a:r>
            <a:r>
              <a:rPr lang="en-US" sz="2000" dirty="0" err="1">
                <a:solidFill>
                  <a:srgbClr val="7F7F7F"/>
                </a:solidFill>
              </a:rPr>
              <a:t>arabuluculuk</a:t>
            </a:r>
            <a:r>
              <a:rPr lang="en-US" sz="2000" dirty="0">
                <a:solidFill>
                  <a:srgbClr val="7F7F7F"/>
                </a:solidFill>
              </a:rPr>
              <a:t> </a:t>
            </a:r>
            <a:r>
              <a:rPr lang="en-US" sz="2000" dirty="0" err="1">
                <a:solidFill>
                  <a:srgbClr val="7F7F7F"/>
                </a:solidFill>
              </a:rPr>
              <a:t>projenizin</a:t>
            </a:r>
            <a:r>
              <a:rPr lang="en-US" sz="2000" dirty="0">
                <a:solidFill>
                  <a:srgbClr val="7F7F7F"/>
                </a:solidFill>
              </a:rPr>
              <a:t> </a:t>
            </a:r>
            <a:r>
              <a:rPr lang="en-US" sz="2000" dirty="0" err="1">
                <a:solidFill>
                  <a:srgbClr val="7F7F7F"/>
                </a:solidFill>
              </a:rPr>
              <a:t>veya</a:t>
            </a:r>
            <a:r>
              <a:rPr lang="en-US" sz="2000" dirty="0">
                <a:solidFill>
                  <a:srgbClr val="7F7F7F"/>
                </a:solidFill>
              </a:rPr>
              <a:t> </a:t>
            </a:r>
            <a:r>
              <a:rPr lang="en-US" sz="2000" dirty="0" err="1">
                <a:solidFill>
                  <a:srgbClr val="7F7F7F"/>
                </a:solidFill>
              </a:rPr>
              <a:t>grubunuzun</a:t>
            </a:r>
            <a:r>
              <a:rPr lang="en-US" sz="2000" dirty="0">
                <a:solidFill>
                  <a:srgbClr val="7F7F7F"/>
                </a:solidFill>
              </a:rPr>
              <a:t> </a:t>
            </a:r>
            <a:r>
              <a:rPr lang="en-US" sz="2000" dirty="0" err="1">
                <a:solidFill>
                  <a:srgbClr val="7F7F7F"/>
                </a:solidFill>
              </a:rPr>
              <a:t>güçlü</a:t>
            </a:r>
            <a:r>
              <a:rPr lang="en-US" sz="2000" dirty="0">
                <a:solidFill>
                  <a:srgbClr val="7F7F7F"/>
                </a:solidFill>
              </a:rPr>
              <a:t> </a:t>
            </a:r>
            <a:r>
              <a:rPr lang="en-US" sz="2000" dirty="0" err="1">
                <a:solidFill>
                  <a:srgbClr val="7F7F7F"/>
                </a:solidFill>
              </a:rPr>
              <a:t>ve</a:t>
            </a:r>
            <a:r>
              <a:rPr lang="en-US" sz="2000" dirty="0">
                <a:solidFill>
                  <a:srgbClr val="7F7F7F"/>
                </a:solidFill>
              </a:rPr>
              <a:t> </a:t>
            </a:r>
            <a:r>
              <a:rPr lang="en-US" sz="2000" dirty="0" err="1">
                <a:solidFill>
                  <a:srgbClr val="7F7F7F"/>
                </a:solidFill>
              </a:rPr>
              <a:t>zayıf</a:t>
            </a:r>
            <a:r>
              <a:rPr lang="en-US" sz="2000" dirty="0">
                <a:solidFill>
                  <a:srgbClr val="7F7F7F"/>
                </a:solidFill>
              </a:rPr>
              <a:t> </a:t>
            </a:r>
            <a:r>
              <a:rPr lang="en-US" sz="2000" dirty="0" err="1">
                <a:solidFill>
                  <a:srgbClr val="7F7F7F"/>
                </a:solidFill>
              </a:rPr>
              <a:t>yönlerinin</a:t>
            </a:r>
            <a:r>
              <a:rPr lang="en-US" sz="2000" dirty="0">
                <a:solidFill>
                  <a:srgbClr val="7F7F7F"/>
                </a:solidFill>
              </a:rPr>
              <a:t> </a:t>
            </a:r>
            <a:r>
              <a:rPr lang="en-US" sz="2000" dirty="0" err="1">
                <a:solidFill>
                  <a:srgbClr val="7F7F7F"/>
                </a:solidFill>
              </a:rPr>
              <a:t>farkına</a:t>
            </a:r>
            <a:r>
              <a:rPr lang="en-US" sz="2000" dirty="0">
                <a:solidFill>
                  <a:srgbClr val="7F7F7F"/>
                </a:solidFill>
              </a:rPr>
              <a:t> </a:t>
            </a:r>
            <a:r>
              <a:rPr lang="en-US" sz="2000" dirty="0" err="1">
                <a:solidFill>
                  <a:srgbClr val="7F7F7F"/>
                </a:solidFill>
              </a:rPr>
              <a:t>varmanızı</a:t>
            </a:r>
            <a:r>
              <a:rPr lang="en-US" sz="2000" dirty="0">
                <a:solidFill>
                  <a:srgbClr val="7F7F7F"/>
                </a:solidFill>
              </a:rPr>
              <a:t> </a:t>
            </a:r>
            <a:r>
              <a:rPr lang="en-US" sz="2000" dirty="0" err="1">
                <a:solidFill>
                  <a:srgbClr val="7F7F7F"/>
                </a:solidFill>
              </a:rPr>
              <a:t>ve</a:t>
            </a:r>
            <a:r>
              <a:rPr lang="en-US" sz="2000" dirty="0">
                <a:solidFill>
                  <a:srgbClr val="7F7F7F"/>
                </a:solidFill>
              </a:rPr>
              <a:t> </a:t>
            </a:r>
            <a:r>
              <a:rPr lang="en-US" sz="2000" dirty="0" err="1">
                <a:solidFill>
                  <a:srgbClr val="7F7F7F"/>
                </a:solidFill>
              </a:rPr>
              <a:t>ayrıca</a:t>
            </a:r>
            <a:r>
              <a:rPr lang="en-US" sz="2000" dirty="0">
                <a:solidFill>
                  <a:srgbClr val="7F7F7F"/>
                </a:solidFill>
              </a:rPr>
              <a:t> </a:t>
            </a:r>
            <a:r>
              <a:rPr lang="en-US" sz="2000" dirty="0" err="1">
                <a:solidFill>
                  <a:srgbClr val="7F7F7F"/>
                </a:solidFill>
              </a:rPr>
              <a:t>dışarıdan</a:t>
            </a:r>
            <a:r>
              <a:rPr lang="en-US" sz="2000" dirty="0">
                <a:solidFill>
                  <a:srgbClr val="7F7F7F"/>
                </a:solidFill>
              </a:rPr>
              <a:t> </a:t>
            </a:r>
            <a:r>
              <a:rPr lang="en-US" sz="2000" dirty="0" err="1">
                <a:solidFill>
                  <a:srgbClr val="7F7F7F"/>
                </a:solidFill>
              </a:rPr>
              <a:t>gelen</a:t>
            </a:r>
            <a:r>
              <a:rPr lang="en-US" sz="2000" dirty="0">
                <a:solidFill>
                  <a:srgbClr val="7F7F7F"/>
                </a:solidFill>
              </a:rPr>
              <a:t> </a:t>
            </a:r>
            <a:r>
              <a:rPr lang="en-US" sz="2000" dirty="0" err="1">
                <a:solidFill>
                  <a:srgbClr val="7F7F7F"/>
                </a:solidFill>
              </a:rPr>
              <a:t>fırsat</a:t>
            </a:r>
            <a:r>
              <a:rPr lang="en-US" sz="2000" dirty="0">
                <a:solidFill>
                  <a:srgbClr val="7F7F7F"/>
                </a:solidFill>
              </a:rPr>
              <a:t> </a:t>
            </a:r>
            <a:r>
              <a:rPr lang="en-US" sz="2000" dirty="0" err="1">
                <a:solidFill>
                  <a:srgbClr val="7F7F7F"/>
                </a:solidFill>
              </a:rPr>
              <a:t>ve</a:t>
            </a:r>
            <a:r>
              <a:rPr lang="en-US" sz="2000" dirty="0">
                <a:solidFill>
                  <a:srgbClr val="7F7F7F"/>
                </a:solidFill>
              </a:rPr>
              <a:t> </a:t>
            </a:r>
            <a:r>
              <a:rPr lang="en-US" sz="2000" dirty="0" err="1">
                <a:solidFill>
                  <a:srgbClr val="7F7F7F"/>
                </a:solidFill>
              </a:rPr>
              <a:t>tehditleri</a:t>
            </a:r>
            <a:r>
              <a:rPr lang="en-US" sz="2000" dirty="0">
                <a:solidFill>
                  <a:srgbClr val="7F7F7F"/>
                </a:solidFill>
              </a:rPr>
              <a:t> </a:t>
            </a:r>
            <a:r>
              <a:rPr lang="en-US" sz="2000" dirty="0" err="1">
                <a:solidFill>
                  <a:srgbClr val="7F7F7F"/>
                </a:solidFill>
              </a:rPr>
              <a:t>belirlemenizi</a:t>
            </a:r>
            <a:r>
              <a:rPr lang="en-US" sz="2000" dirty="0">
                <a:solidFill>
                  <a:srgbClr val="7F7F7F"/>
                </a:solidFill>
              </a:rPr>
              <a:t> </a:t>
            </a:r>
            <a:r>
              <a:rPr lang="en-US" sz="2000" dirty="0" err="1">
                <a:solidFill>
                  <a:srgbClr val="7F7F7F"/>
                </a:solidFill>
              </a:rPr>
              <a:t>sağlamıştır</a:t>
            </a:r>
            <a:r>
              <a:rPr lang="en-US" sz="2000" dirty="0" smtClean="0">
                <a:solidFill>
                  <a:srgbClr val="7F7F7F"/>
                </a:solidFill>
              </a:rPr>
              <a:t>.</a:t>
            </a:r>
            <a:endParaRPr lang="en-US" sz="2000" dirty="0">
              <a:solidFill>
                <a:srgbClr val="7F7F7F"/>
              </a:solidFill>
              <a:effectLst/>
            </a:endParaRPr>
          </a:p>
          <a:p>
            <a:pPr marL="0" indent="0" algn="ctr">
              <a:buNone/>
            </a:pPr>
            <a:endParaRPr lang="en-US" sz="2000" dirty="0">
              <a:solidFill>
                <a:srgbClr val="7F7F7F"/>
              </a:solidFill>
              <a:effectLst/>
            </a:endParaRPr>
          </a:p>
          <a:p>
            <a:pPr marL="0" indent="0" algn="ctr">
              <a:buNone/>
            </a:pPr>
            <a:endParaRPr lang="en-US" sz="2000" dirty="0">
              <a:solidFill>
                <a:srgbClr val="7F7F7F"/>
              </a:solidFill>
              <a:effectLst/>
            </a:endParaRPr>
          </a:p>
        </p:txBody>
      </p:sp>
      <p:sp>
        <p:nvSpPr>
          <p:cNvPr id="16" name="Rectangle 15"/>
          <p:cNvSpPr/>
          <p:nvPr/>
        </p:nvSpPr>
        <p:spPr>
          <a:xfrm>
            <a:off x="4670323" y="4080915"/>
            <a:ext cx="2998838" cy="1015663"/>
          </a:xfrm>
          <a:prstGeom prst="rect">
            <a:avLst/>
          </a:prstGeom>
        </p:spPr>
        <p:txBody>
          <a:bodyPr wrap="square">
            <a:spAutoFit/>
          </a:bodyPr>
          <a:lstStyle/>
          <a:p>
            <a:pPr lvl="0" algn="ctr">
              <a:defRPr/>
            </a:pPr>
            <a:r>
              <a:rPr lang="en-US" sz="2000" dirty="0" err="1">
                <a:solidFill>
                  <a:srgbClr val="7F7F7F"/>
                </a:solidFill>
              </a:rPr>
              <a:t>İnisiyatifiniz</a:t>
            </a:r>
            <a:r>
              <a:rPr lang="en-US" sz="2000" dirty="0">
                <a:solidFill>
                  <a:srgbClr val="7F7F7F"/>
                </a:solidFill>
              </a:rPr>
              <a:t> </a:t>
            </a:r>
            <a:r>
              <a:rPr lang="en-US" sz="2000" dirty="0" err="1">
                <a:solidFill>
                  <a:srgbClr val="7F7F7F"/>
                </a:solidFill>
              </a:rPr>
              <a:t>şimdi</a:t>
            </a:r>
            <a:r>
              <a:rPr lang="en-US" sz="2000" dirty="0">
                <a:solidFill>
                  <a:srgbClr val="7F7F7F"/>
                </a:solidFill>
              </a:rPr>
              <a:t> </a:t>
            </a:r>
            <a:r>
              <a:rPr lang="en-US" sz="2000" dirty="0" err="1">
                <a:solidFill>
                  <a:srgbClr val="7F7F7F"/>
                </a:solidFill>
              </a:rPr>
              <a:t>fon</a:t>
            </a:r>
            <a:r>
              <a:rPr lang="en-US" sz="2000" dirty="0">
                <a:solidFill>
                  <a:srgbClr val="7F7F7F"/>
                </a:solidFill>
              </a:rPr>
              <a:t> </a:t>
            </a:r>
            <a:r>
              <a:rPr lang="en-US" sz="2000" dirty="0" err="1">
                <a:solidFill>
                  <a:srgbClr val="7F7F7F"/>
                </a:solidFill>
              </a:rPr>
              <a:t>sağlayıcılara</a:t>
            </a:r>
            <a:r>
              <a:rPr lang="en-US" sz="2000" dirty="0">
                <a:solidFill>
                  <a:srgbClr val="7F7F7F"/>
                </a:solidFill>
              </a:rPr>
              <a:t> </a:t>
            </a:r>
            <a:r>
              <a:rPr lang="en-US" sz="2000" dirty="0" err="1">
                <a:solidFill>
                  <a:srgbClr val="7F7F7F"/>
                </a:solidFill>
              </a:rPr>
              <a:t>sunacak</a:t>
            </a:r>
            <a:r>
              <a:rPr lang="en-US" sz="2000" dirty="0">
                <a:solidFill>
                  <a:srgbClr val="7F7F7F"/>
                </a:solidFill>
              </a:rPr>
              <a:t> </a:t>
            </a:r>
            <a:r>
              <a:rPr lang="en-US" sz="2000" dirty="0" err="1">
                <a:solidFill>
                  <a:srgbClr val="7F7F7F"/>
                </a:solidFill>
              </a:rPr>
              <a:t>kadar</a:t>
            </a:r>
            <a:r>
              <a:rPr lang="en-US" sz="2000" dirty="0">
                <a:solidFill>
                  <a:srgbClr val="7F7F7F"/>
                </a:solidFill>
              </a:rPr>
              <a:t> net </a:t>
            </a:r>
            <a:r>
              <a:rPr lang="en-US" sz="2000" dirty="0" err="1">
                <a:solidFill>
                  <a:srgbClr val="7F7F7F"/>
                </a:solidFill>
              </a:rPr>
              <a:t>görünüyor</a:t>
            </a:r>
            <a:r>
              <a:rPr lang="en-US" sz="2000" dirty="0">
                <a:solidFill>
                  <a:srgbClr val="7F7F7F"/>
                </a:solidFill>
              </a:rPr>
              <a:t> mu</a:t>
            </a:r>
            <a:r>
              <a:rPr lang="en-US" sz="2000" dirty="0" smtClean="0">
                <a:solidFill>
                  <a:srgbClr val="7F7F7F"/>
                </a:solidFill>
              </a:rPr>
              <a:t>?</a:t>
            </a:r>
            <a:endParaRPr kumimoji="0" lang="en-US" sz="2000" b="0" i="0" u="none" strike="noStrike" kern="1200" cap="none" spc="0" normalizeH="0" baseline="0" noProof="0" dirty="0">
              <a:ln>
                <a:noFill/>
              </a:ln>
              <a:solidFill>
                <a:srgbClr val="7F7F7F"/>
              </a:solidFill>
              <a:effectLst/>
              <a:uLnTx/>
              <a:uFillTx/>
              <a:latin typeface="Calibri" panose="020F0502020204030204"/>
              <a:ea typeface="+mn-ea"/>
              <a:cs typeface="+mn-cs"/>
            </a:endParaRPr>
          </a:p>
        </p:txBody>
      </p:sp>
      <p:sp>
        <p:nvSpPr>
          <p:cNvPr id="17" name="Rectangle 16"/>
          <p:cNvSpPr/>
          <p:nvPr/>
        </p:nvSpPr>
        <p:spPr>
          <a:xfrm>
            <a:off x="7993626" y="4080915"/>
            <a:ext cx="3126658" cy="1015663"/>
          </a:xfrm>
          <a:prstGeom prst="rect">
            <a:avLst/>
          </a:prstGeom>
        </p:spPr>
        <p:txBody>
          <a:bodyPr wrap="square">
            <a:spAutoFit/>
          </a:bodyPr>
          <a:lstStyle/>
          <a:p>
            <a:pPr algn="ctr"/>
            <a:r>
              <a:rPr lang="en-US" sz="2000" dirty="0" err="1">
                <a:solidFill>
                  <a:srgbClr val="7F7F7F"/>
                </a:solidFill>
              </a:rPr>
              <a:t>Olumsuzlukların</a:t>
            </a:r>
            <a:r>
              <a:rPr lang="en-US" sz="2000" dirty="0">
                <a:solidFill>
                  <a:srgbClr val="7F7F7F"/>
                </a:solidFill>
              </a:rPr>
              <a:t> </a:t>
            </a:r>
            <a:r>
              <a:rPr lang="en-US" sz="2000" dirty="0" err="1">
                <a:solidFill>
                  <a:srgbClr val="7F7F7F"/>
                </a:solidFill>
              </a:rPr>
              <a:t>üstesinden</a:t>
            </a:r>
            <a:r>
              <a:rPr lang="en-US" sz="2000" dirty="0">
                <a:solidFill>
                  <a:srgbClr val="7F7F7F"/>
                </a:solidFill>
              </a:rPr>
              <a:t> </a:t>
            </a:r>
            <a:r>
              <a:rPr lang="en-US" sz="2000" dirty="0" err="1">
                <a:solidFill>
                  <a:srgbClr val="7F7F7F"/>
                </a:solidFill>
              </a:rPr>
              <a:t>gelmek</a:t>
            </a:r>
            <a:r>
              <a:rPr lang="en-US" sz="2000" dirty="0">
                <a:solidFill>
                  <a:srgbClr val="7F7F7F"/>
                </a:solidFill>
              </a:rPr>
              <a:t> </a:t>
            </a:r>
            <a:r>
              <a:rPr lang="en-US" sz="2000" dirty="0" err="1">
                <a:solidFill>
                  <a:srgbClr val="7F7F7F"/>
                </a:solidFill>
              </a:rPr>
              <a:t>için</a:t>
            </a:r>
            <a:r>
              <a:rPr lang="en-US" sz="2000" dirty="0">
                <a:solidFill>
                  <a:srgbClr val="7F7F7F"/>
                </a:solidFill>
              </a:rPr>
              <a:t> </a:t>
            </a:r>
            <a:r>
              <a:rPr lang="en-US" sz="2000" dirty="0" err="1">
                <a:solidFill>
                  <a:srgbClr val="7F7F7F"/>
                </a:solidFill>
              </a:rPr>
              <a:t>olumluları</a:t>
            </a:r>
            <a:r>
              <a:rPr lang="en-US" sz="2000" dirty="0">
                <a:solidFill>
                  <a:srgbClr val="7F7F7F"/>
                </a:solidFill>
              </a:rPr>
              <a:t> </a:t>
            </a:r>
            <a:r>
              <a:rPr lang="en-US" sz="2000" dirty="0" err="1">
                <a:solidFill>
                  <a:srgbClr val="7F7F7F"/>
                </a:solidFill>
              </a:rPr>
              <a:t>nasıl</a:t>
            </a:r>
            <a:r>
              <a:rPr lang="en-US" sz="2000" dirty="0">
                <a:solidFill>
                  <a:srgbClr val="7F7F7F"/>
                </a:solidFill>
              </a:rPr>
              <a:t> </a:t>
            </a:r>
            <a:r>
              <a:rPr lang="en-US" sz="2000" dirty="0" err="1">
                <a:solidFill>
                  <a:srgbClr val="7F7F7F"/>
                </a:solidFill>
              </a:rPr>
              <a:t>kullanabilirsiniz</a:t>
            </a:r>
            <a:r>
              <a:rPr lang="en-US" sz="2000" dirty="0">
                <a:solidFill>
                  <a:srgbClr val="7F7F7F"/>
                </a:solidFill>
              </a:rPr>
              <a:t>?</a:t>
            </a:r>
            <a:endParaRPr lang="en-US" sz="2000" dirty="0">
              <a:solidFill>
                <a:srgbClr val="7F7F7F"/>
              </a:solidFill>
              <a:effectLst/>
            </a:endParaRPr>
          </a:p>
        </p:txBody>
      </p:sp>
      <p:sp>
        <p:nvSpPr>
          <p:cNvPr id="18" name="Shape 2617">
            <a:extLst>
              <a:ext uri="{FF2B5EF4-FFF2-40B4-BE49-F238E27FC236}">
                <a16:creationId xmlns:a16="http://schemas.microsoft.com/office/drawing/2014/main" xmlns="" id="{4CC52F16-351F-1F47-8493-3F81566864F0}"/>
              </a:ext>
            </a:extLst>
          </p:cNvPr>
          <p:cNvSpPr/>
          <p:nvPr/>
        </p:nvSpPr>
        <p:spPr>
          <a:xfrm>
            <a:off x="5719824" y="2159559"/>
            <a:ext cx="763116" cy="624437"/>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noFill/>
            <a:miter lim="400000"/>
          </a:ln>
        </p:spPr>
        <p:txBody>
          <a:bodyPr lIns="38090" tIns="38090" rIns="38090" bIns="38090" anchor="ctr"/>
          <a:lstStyle/>
          <a:p>
            <a:pPr marL="0" marR="0" lvl="0" indent="0" algn="l" defTabSz="457063" rtl="0"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2999" b="0" i="0" u="none" strike="noStrike" kern="120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sym typeface="Gill Sans"/>
            </a:endParaRPr>
          </a:p>
        </p:txBody>
      </p:sp>
      <p:pic>
        <p:nvPicPr>
          <p:cNvPr id="3" name="Graphic 2" descr="Two Hearts with solid fill">
            <a:extLst>
              <a:ext uri="{FF2B5EF4-FFF2-40B4-BE49-F238E27FC236}">
                <a16:creationId xmlns:a16="http://schemas.microsoft.com/office/drawing/2014/main" xmlns="" id="{3CF86DA4-DB48-4748-AE11-F32F256A5870}"/>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9099755" y="2097469"/>
            <a:ext cx="914400" cy="914400"/>
          </a:xfrm>
          <a:prstGeom prst="rect">
            <a:avLst/>
          </a:prstGeom>
        </p:spPr>
      </p:pic>
      <p:pic>
        <p:nvPicPr>
          <p:cNvPr id="5" name="Graphic 4" descr="Medieval Armor outline">
            <a:extLst>
              <a:ext uri="{FF2B5EF4-FFF2-40B4-BE49-F238E27FC236}">
                <a16:creationId xmlns:a16="http://schemas.microsoft.com/office/drawing/2014/main" xmlns="" id="{8B1F60C2-5C97-4E79-A16A-DEF8F1746FB0}"/>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2551470" y="2097469"/>
            <a:ext cx="914400" cy="914400"/>
          </a:xfrm>
          <a:prstGeom prst="rect">
            <a:avLst/>
          </a:prstGeom>
        </p:spPr>
      </p:pic>
    </p:spTree>
    <p:extLst>
      <p:ext uri="{BB962C8B-B14F-4D97-AF65-F5344CB8AC3E}">
        <p14:creationId xmlns:p14="http://schemas.microsoft.com/office/powerpoint/2010/main" val="22918521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hlinkClick r:id="rId2"/>
            <a:extLst>
              <a:ext uri="{FF2B5EF4-FFF2-40B4-BE49-F238E27FC236}">
                <a16:creationId xmlns:a16="http://schemas.microsoft.com/office/drawing/2014/main" xmlns="" id="{FA0FA626-2337-4EA2-BDBE-6A602C89C6EB}"/>
              </a:ext>
            </a:extLst>
          </p:cNvPr>
          <p:cNvSpPr/>
          <p:nvPr/>
        </p:nvSpPr>
        <p:spPr>
          <a:xfrm>
            <a:off x="7063273" y="1240971"/>
            <a:ext cx="5128727" cy="388153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xmlns="" id="{9C4E5F93-BBBD-0748-915B-770D5042E061}"/>
              </a:ext>
            </a:extLst>
          </p:cNvPr>
          <p:cNvSpPr>
            <a:spLocks noGrp="1"/>
          </p:cNvSpPr>
          <p:nvPr>
            <p:ph type="body" sz="quarter" idx="18"/>
          </p:nvPr>
        </p:nvSpPr>
        <p:spPr>
          <a:xfrm>
            <a:off x="439519" y="3429000"/>
            <a:ext cx="5383406" cy="2233514"/>
          </a:xfrm>
        </p:spPr>
        <p:txBody>
          <a:bodyPr>
            <a:noAutofit/>
          </a:bodyPr>
          <a:lstStyle/>
          <a:p>
            <a:pPr marL="0" indent="0" algn="just"/>
            <a:r>
              <a:rPr lang="hr-BA" sz="1800" b="0" dirty="0">
                <a:effectLst/>
                <a:hlinkClick r:id="rId2"/>
              </a:rPr>
              <a:t>The</a:t>
            </a:r>
            <a:r>
              <a:rPr lang="en-US" sz="1800" b="0" dirty="0">
                <a:effectLst/>
                <a:hlinkClick r:id="rId2"/>
              </a:rPr>
              <a:t> Equality </a:t>
            </a:r>
            <a:r>
              <a:rPr lang="en-US" sz="1800" dirty="0" smtClean="0">
                <a:hlinkClick r:id="rId2"/>
              </a:rPr>
              <a:t>Fun</a:t>
            </a:r>
            <a:r>
              <a:rPr lang="tr-TR" sz="1800" dirty="0" smtClean="0">
                <a:hlinkClick r:id="rId2"/>
              </a:rPr>
              <a:t>d - </a:t>
            </a:r>
            <a:r>
              <a:rPr lang="en-US" sz="1800" dirty="0" smtClean="0">
                <a:hlinkClick r:id="rId2"/>
              </a:rPr>
              <a:t> </a:t>
            </a:r>
            <a:r>
              <a:rPr lang="en-US" sz="1800" dirty="0" err="1">
                <a:hlinkClick r:id="rId2"/>
              </a:rPr>
              <a:t>Eşitlik</a:t>
            </a:r>
            <a:r>
              <a:rPr lang="en-US" sz="1800" dirty="0">
                <a:hlinkClick r:id="rId2"/>
              </a:rPr>
              <a:t> </a:t>
            </a:r>
            <a:r>
              <a:rPr lang="en-US" sz="1800" dirty="0" err="1" smtClean="0">
                <a:hlinkClick r:id="rId2"/>
              </a:rPr>
              <a:t>Fonu</a:t>
            </a:r>
            <a:r>
              <a:rPr lang="en-US" sz="1800" dirty="0" smtClean="0"/>
              <a:t>, </a:t>
            </a:r>
            <a:r>
              <a:rPr lang="en-US" sz="1800" dirty="0" err="1"/>
              <a:t>marjinalleştirilmiş</a:t>
            </a:r>
            <a:r>
              <a:rPr lang="en-US" sz="1800" dirty="0"/>
              <a:t> </a:t>
            </a:r>
            <a:r>
              <a:rPr lang="en-US" sz="1800" dirty="0" err="1"/>
              <a:t>kadınlar</a:t>
            </a:r>
            <a:r>
              <a:rPr lang="en-US" sz="1800" dirty="0"/>
              <a:t>, </a:t>
            </a:r>
            <a:r>
              <a:rPr lang="en-US" sz="1800" dirty="0" err="1"/>
              <a:t>etnik</a:t>
            </a:r>
            <a:r>
              <a:rPr lang="en-US" sz="1800" dirty="0"/>
              <a:t> </a:t>
            </a:r>
            <a:r>
              <a:rPr lang="en-US" sz="1800" dirty="0" err="1"/>
              <a:t>azınlıklar</a:t>
            </a:r>
            <a:r>
              <a:rPr lang="en-US" sz="1800" dirty="0"/>
              <a:t> </a:t>
            </a:r>
            <a:r>
              <a:rPr lang="en-US" sz="1800" dirty="0" err="1"/>
              <a:t>ve</a:t>
            </a:r>
            <a:r>
              <a:rPr lang="en-US" sz="1800" dirty="0"/>
              <a:t> </a:t>
            </a:r>
            <a:r>
              <a:rPr lang="en-US" sz="1800" dirty="0" err="1"/>
              <a:t>göçmenler</a:t>
            </a:r>
            <a:r>
              <a:rPr lang="en-US" sz="1800" dirty="0"/>
              <a:t>, </a:t>
            </a:r>
            <a:r>
              <a:rPr lang="en-US" sz="1800" dirty="0" err="1"/>
              <a:t>Gezgin</a:t>
            </a:r>
            <a:r>
              <a:rPr lang="en-US" sz="1800" dirty="0"/>
              <a:t> </a:t>
            </a:r>
            <a:r>
              <a:rPr lang="en-US" sz="1800" dirty="0" err="1"/>
              <a:t>ve</a:t>
            </a:r>
            <a:r>
              <a:rPr lang="en-US" sz="1800" dirty="0"/>
              <a:t> Roman </a:t>
            </a:r>
            <a:r>
              <a:rPr lang="en-US" sz="1800" dirty="0" err="1"/>
              <a:t>toplulukları</a:t>
            </a:r>
            <a:r>
              <a:rPr lang="en-US" sz="1800" dirty="0"/>
              <a:t>, </a:t>
            </a:r>
            <a:r>
              <a:rPr lang="en-US" sz="1800" dirty="0" err="1"/>
              <a:t>yoksulluk</a:t>
            </a:r>
            <a:r>
              <a:rPr lang="en-US" sz="1800" dirty="0"/>
              <a:t> </a:t>
            </a:r>
            <a:r>
              <a:rPr lang="en-US" sz="1800" dirty="0" err="1"/>
              <a:t>içinde</a:t>
            </a:r>
            <a:r>
              <a:rPr lang="en-US" sz="1800" dirty="0"/>
              <a:t> </a:t>
            </a:r>
            <a:r>
              <a:rPr lang="en-US" sz="1800" dirty="0" err="1"/>
              <a:t>yaşayan</a:t>
            </a:r>
            <a:r>
              <a:rPr lang="en-US" sz="1800" dirty="0"/>
              <a:t> </a:t>
            </a:r>
            <a:r>
              <a:rPr lang="en-US" sz="1800" dirty="0" err="1"/>
              <a:t>insanlar</a:t>
            </a:r>
            <a:r>
              <a:rPr lang="en-US" sz="1800" dirty="0"/>
              <a:t>, </a:t>
            </a:r>
            <a:r>
              <a:rPr lang="en-US" sz="1800" dirty="0" err="1"/>
              <a:t>engelliler</a:t>
            </a:r>
            <a:r>
              <a:rPr lang="en-US" sz="1800" dirty="0"/>
              <a:t> </a:t>
            </a:r>
            <a:r>
              <a:rPr lang="en-US" sz="1800" dirty="0" err="1"/>
              <a:t>ve</a:t>
            </a:r>
            <a:r>
              <a:rPr lang="en-US" sz="1800" dirty="0"/>
              <a:t> LGBTİ+ </a:t>
            </a:r>
            <a:r>
              <a:rPr lang="en-US" sz="1800" dirty="0" err="1"/>
              <a:t>kişilerle</a:t>
            </a:r>
            <a:r>
              <a:rPr lang="en-US" sz="1800" dirty="0"/>
              <a:t> </a:t>
            </a:r>
            <a:r>
              <a:rPr lang="en-US" sz="1800" dirty="0" err="1"/>
              <a:t>çalışan</a:t>
            </a:r>
            <a:r>
              <a:rPr lang="en-US" sz="1800" dirty="0"/>
              <a:t> </a:t>
            </a:r>
            <a:r>
              <a:rPr lang="en-US" sz="1800" dirty="0" err="1"/>
              <a:t>sivil</a:t>
            </a:r>
            <a:r>
              <a:rPr lang="en-US" sz="1800" dirty="0"/>
              <a:t> </a:t>
            </a:r>
            <a:r>
              <a:rPr lang="en-US" sz="1800" dirty="0" err="1"/>
              <a:t>toplum</a:t>
            </a:r>
            <a:r>
              <a:rPr lang="en-US" sz="1800" dirty="0"/>
              <a:t> </a:t>
            </a:r>
            <a:r>
              <a:rPr lang="en-US" sz="1800" dirty="0" err="1"/>
              <a:t>gruplarını</a:t>
            </a:r>
            <a:r>
              <a:rPr lang="en-US" sz="1800" dirty="0"/>
              <a:t> </a:t>
            </a:r>
            <a:r>
              <a:rPr lang="en-US" sz="1800" dirty="0" err="1"/>
              <a:t>desteklemektedir</a:t>
            </a:r>
            <a:r>
              <a:rPr lang="en-US" sz="1800" dirty="0"/>
              <a:t>.</a:t>
            </a:r>
            <a:endParaRPr lang="hr-BA" sz="1800" dirty="0"/>
          </a:p>
          <a:p>
            <a:pPr marL="0" indent="0" algn="just"/>
            <a:r>
              <a:rPr lang="en-US" sz="1800" dirty="0" smtClean="0"/>
              <a:t>Bu </a:t>
            </a:r>
            <a:r>
              <a:rPr lang="en-US" sz="1800" dirty="0"/>
              <a:t>3 </a:t>
            </a:r>
            <a:r>
              <a:rPr lang="en-US" sz="1800" dirty="0" err="1"/>
              <a:t>milyon</a:t>
            </a:r>
            <a:r>
              <a:rPr lang="en-US" sz="1800" dirty="0"/>
              <a:t> </a:t>
            </a:r>
            <a:r>
              <a:rPr lang="en-US" sz="1800" dirty="0" err="1"/>
              <a:t>Euro'luk</a:t>
            </a:r>
            <a:r>
              <a:rPr lang="en-US" sz="1800" dirty="0"/>
              <a:t> </a:t>
            </a:r>
            <a:r>
              <a:rPr lang="en-US" sz="1800" dirty="0" err="1"/>
              <a:t>Fon</a:t>
            </a:r>
            <a:r>
              <a:rPr lang="en-US" sz="1800" dirty="0"/>
              <a:t>, </a:t>
            </a:r>
            <a:r>
              <a:rPr lang="en-US" sz="1800" dirty="0">
                <a:hlinkClick r:id="rId3"/>
              </a:rPr>
              <a:t>Peter Kinney </a:t>
            </a:r>
            <a:r>
              <a:rPr lang="tr-TR" sz="1800" dirty="0" smtClean="0">
                <a:hlinkClick r:id="rId3"/>
              </a:rPr>
              <a:t>ve </a:t>
            </a:r>
            <a:r>
              <a:rPr lang="en-US" sz="1800" dirty="0" smtClean="0">
                <a:hlinkClick r:id="rId3"/>
              </a:rPr>
              <a:t>Lisa </a:t>
            </a:r>
            <a:r>
              <a:rPr lang="en-US" sz="1800" dirty="0" err="1">
                <a:hlinkClick r:id="rId3"/>
              </a:rPr>
              <a:t>Sandquist</a:t>
            </a:r>
            <a:r>
              <a:rPr lang="en-US" sz="1800" dirty="0">
                <a:hlinkClick r:id="rId3"/>
              </a:rPr>
              <a:t> </a:t>
            </a:r>
            <a:r>
              <a:rPr lang="tr-TR" sz="1800" dirty="0" smtClean="0">
                <a:hlinkClick r:id="rId3"/>
              </a:rPr>
              <a:t>Vakfı</a:t>
            </a:r>
            <a:r>
              <a:rPr lang="en-US" sz="1800" dirty="0" smtClean="0">
                <a:hlinkClick r:id="rId3"/>
              </a:rPr>
              <a:t> </a:t>
            </a:r>
            <a:r>
              <a:rPr lang="en-US" sz="1800" dirty="0" err="1" smtClean="0"/>
              <a:t>ile</a:t>
            </a:r>
            <a:r>
              <a:rPr lang="en-US" sz="1800" dirty="0" smtClean="0"/>
              <a:t> </a:t>
            </a:r>
            <a:r>
              <a:rPr lang="en-US" sz="1800" dirty="0" err="1"/>
              <a:t>İrlanda</a:t>
            </a:r>
            <a:r>
              <a:rPr lang="en-US" sz="1800" dirty="0"/>
              <a:t> </a:t>
            </a:r>
            <a:r>
              <a:rPr lang="en-US" sz="1800" dirty="0" err="1"/>
              <a:t>Hükümeti</a:t>
            </a:r>
            <a:r>
              <a:rPr lang="en-US" sz="1800" dirty="0"/>
              <a:t> </a:t>
            </a:r>
            <a:r>
              <a:rPr lang="en-US" sz="1800" dirty="0" err="1"/>
              <a:t>tarafından</a:t>
            </a:r>
            <a:r>
              <a:rPr lang="en-US" sz="1800" dirty="0"/>
              <a:t> </a:t>
            </a:r>
            <a:r>
              <a:rPr lang="en-US" sz="1800" dirty="0" err="1"/>
              <a:t>desteklenmektedir</a:t>
            </a:r>
            <a:r>
              <a:rPr lang="en-US" sz="1800" dirty="0"/>
              <a:t>. Bu </a:t>
            </a:r>
            <a:r>
              <a:rPr lang="en-US" sz="1800" dirty="0" err="1"/>
              <a:t>Fon</a:t>
            </a:r>
            <a:r>
              <a:rPr lang="en-US" sz="1800" dirty="0"/>
              <a:t>, </a:t>
            </a:r>
            <a:r>
              <a:rPr lang="en-US" sz="1800" dirty="0" err="1"/>
              <a:t>marjinal</a:t>
            </a:r>
            <a:r>
              <a:rPr lang="en-US" sz="1800" dirty="0"/>
              <a:t> </a:t>
            </a:r>
            <a:r>
              <a:rPr lang="en-US" sz="1800" dirty="0" err="1"/>
              <a:t>toplulukları</a:t>
            </a:r>
            <a:r>
              <a:rPr lang="en-US" sz="1800" dirty="0"/>
              <a:t> </a:t>
            </a:r>
            <a:r>
              <a:rPr lang="en-US" sz="1800" dirty="0" err="1"/>
              <a:t>güçlendiren</a:t>
            </a:r>
            <a:r>
              <a:rPr lang="en-US" sz="1800" dirty="0"/>
              <a:t> </a:t>
            </a:r>
            <a:r>
              <a:rPr lang="en-US" sz="1800" dirty="0" err="1"/>
              <a:t>ve</a:t>
            </a:r>
            <a:r>
              <a:rPr lang="en-US" sz="1800" dirty="0"/>
              <a:t> </a:t>
            </a:r>
            <a:r>
              <a:rPr lang="en-US" sz="1800" dirty="0" err="1"/>
              <a:t>sistemik</a:t>
            </a:r>
            <a:r>
              <a:rPr lang="en-US" sz="1800" dirty="0"/>
              <a:t> </a:t>
            </a:r>
            <a:r>
              <a:rPr lang="en-US" sz="1800" dirty="0" err="1"/>
              <a:t>eşitsizlikle</a:t>
            </a:r>
            <a:r>
              <a:rPr lang="en-US" sz="1800" dirty="0"/>
              <a:t> </a:t>
            </a:r>
            <a:r>
              <a:rPr lang="en-US" sz="1800" dirty="0" err="1"/>
              <a:t>mücadele</a:t>
            </a:r>
            <a:r>
              <a:rPr lang="en-US" sz="1800" dirty="0"/>
              <a:t> </a:t>
            </a:r>
            <a:r>
              <a:rPr lang="en-US" sz="1800" dirty="0" err="1"/>
              <a:t>eden</a:t>
            </a:r>
            <a:r>
              <a:rPr lang="en-US" sz="1800" dirty="0"/>
              <a:t> </a:t>
            </a:r>
            <a:r>
              <a:rPr lang="en-US" sz="1800" dirty="0" err="1"/>
              <a:t>kuruluşları</a:t>
            </a:r>
            <a:r>
              <a:rPr lang="en-US" sz="1800" dirty="0"/>
              <a:t> </a:t>
            </a:r>
            <a:r>
              <a:rPr lang="en-US" sz="1800" dirty="0" err="1"/>
              <a:t>ve</a:t>
            </a:r>
            <a:r>
              <a:rPr lang="en-US" sz="1800" dirty="0"/>
              <a:t> </a:t>
            </a:r>
            <a:r>
              <a:rPr lang="en-US" sz="1800" dirty="0" err="1"/>
              <a:t>grupları</a:t>
            </a:r>
            <a:r>
              <a:rPr lang="en-US" sz="1800" dirty="0"/>
              <a:t> </a:t>
            </a:r>
            <a:r>
              <a:rPr lang="en-US" sz="1800" dirty="0" err="1"/>
              <a:t>destekleyecektir</a:t>
            </a:r>
            <a:r>
              <a:rPr lang="en-US" sz="1800" dirty="0"/>
              <a:t>.</a:t>
            </a:r>
            <a:endParaRPr lang="en-US" sz="1800" dirty="0"/>
          </a:p>
        </p:txBody>
      </p:sp>
      <p:sp>
        <p:nvSpPr>
          <p:cNvPr id="6" name="Text Placeholder 5">
            <a:extLst>
              <a:ext uri="{FF2B5EF4-FFF2-40B4-BE49-F238E27FC236}">
                <a16:creationId xmlns:a16="http://schemas.microsoft.com/office/drawing/2014/main" xmlns="" id="{575DEE69-7613-EC4E-9AAD-7889E2E1FEEE}"/>
              </a:ext>
            </a:extLst>
          </p:cNvPr>
          <p:cNvSpPr>
            <a:spLocks noGrp="1"/>
          </p:cNvSpPr>
          <p:nvPr>
            <p:ph type="body" sz="quarter" idx="16"/>
          </p:nvPr>
        </p:nvSpPr>
        <p:spPr>
          <a:xfrm>
            <a:off x="627931" y="636484"/>
            <a:ext cx="5872260" cy="2418949"/>
          </a:xfrm>
        </p:spPr>
        <p:txBody>
          <a:bodyPr>
            <a:normAutofit fontScale="47500" lnSpcReduction="20000"/>
          </a:bodyPr>
          <a:lstStyle/>
          <a:p>
            <a:pPr>
              <a:lnSpc>
                <a:spcPct val="120000"/>
              </a:lnSpc>
            </a:pPr>
            <a:r>
              <a:rPr lang="en-US" sz="5100" dirty="0"/>
              <a:t>VAKA ANALİZİ : </a:t>
            </a:r>
            <a:endParaRPr lang="hr-BA" sz="5100" dirty="0"/>
          </a:p>
          <a:p>
            <a:pPr>
              <a:lnSpc>
                <a:spcPct val="120000"/>
              </a:lnSpc>
            </a:pPr>
            <a:endParaRPr lang="hr-BA" dirty="0"/>
          </a:p>
          <a:p>
            <a:pPr>
              <a:lnSpc>
                <a:spcPct val="120000"/>
              </a:lnSpc>
            </a:pPr>
            <a:r>
              <a:rPr lang="en-US" b="1" dirty="0">
                <a:hlinkClick r:id="rId4">
                  <a:extLst>
                    <a:ext uri="{A12FA001-AC4F-418D-AE19-62706E023703}">
                      <ahyp:hlinkClr xmlns:ahyp="http://schemas.microsoft.com/office/drawing/2018/hyperlinkcolor" xmlns="" val="tx"/>
                    </a:ext>
                  </a:extLst>
                </a:hlinkClick>
              </a:rPr>
              <a:t>Rethink </a:t>
            </a:r>
            <a:r>
              <a:rPr lang="en-US" b="1" dirty="0" err="1" smtClean="0">
                <a:hlinkClick r:id="rId4">
                  <a:extLst>
                    <a:ext uri="{A12FA001-AC4F-418D-AE19-62706E023703}">
                      <ahyp:hlinkClr xmlns:ahyp="http://schemas.microsoft.com/office/drawing/2018/hyperlinkcolor" xmlns="" val="tx"/>
                    </a:ext>
                  </a:extLst>
                </a:hlinkClick>
              </a:rPr>
              <a:t>Irelan</a:t>
            </a:r>
            <a:r>
              <a:rPr lang="tr-TR" b="1" dirty="0" smtClean="0">
                <a:hlinkClick r:id="rId4">
                  <a:extLst>
                    <a:ext uri="{A12FA001-AC4F-418D-AE19-62706E023703}">
                      <ahyp:hlinkClr xmlns:ahyp="http://schemas.microsoft.com/office/drawing/2018/hyperlinkcolor" xmlns="" val="tx"/>
                    </a:ext>
                  </a:extLst>
                </a:hlinkClick>
              </a:rPr>
              <a:t>d - </a:t>
            </a:r>
            <a:r>
              <a:rPr lang="tr-TR" b="1" dirty="0" smtClean="0">
                <a:hlinkClick r:id="rId4">
                  <a:extLst>
                    <a:ext uri="{A12FA001-AC4F-418D-AE19-62706E023703}">
                      <ahyp:hlinkClr xmlns:ahyp="http://schemas.microsoft.com/office/drawing/2018/hyperlinkcolor" xmlns="" val="tx"/>
                    </a:ext>
                  </a:extLst>
                </a:hlinkClick>
              </a:rPr>
              <a:t> </a:t>
            </a:r>
            <a:r>
              <a:rPr lang="tr-TR" b="1" dirty="0">
                <a:hlinkClick r:id="rId4">
                  <a:extLst>
                    <a:ext uri="{A12FA001-AC4F-418D-AE19-62706E023703}">
                      <ahyp:hlinkClr xmlns:ahyp="http://schemas.microsoft.com/office/drawing/2018/hyperlinkcolor" xmlns="" val="tx"/>
                    </a:ext>
                  </a:extLst>
                </a:hlinkClick>
              </a:rPr>
              <a:t>İrlanda'yı yeniden </a:t>
            </a:r>
            <a:r>
              <a:rPr lang="tr-TR" b="1" dirty="0" smtClean="0">
                <a:hlinkClick r:id="rId4">
                  <a:extLst>
                    <a:ext uri="{A12FA001-AC4F-418D-AE19-62706E023703}">
                      <ahyp:hlinkClr xmlns:ahyp="http://schemas.microsoft.com/office/drawing/2018/hyperlinkcolor" xmlns="" val="tx"/>
                    </a:ext>
                  </a:extLst>
                </a:hlinkClick>
              </a:rPr>
              <a:t>düşünün</a:t>
            </a:r>
            <a:r>
              <a:rPr lang="en-US" b="1" dirty="0" smtClean="0"/>
              <a:t> </a:t>
            </a:r>
            <a:endParaRPr lang="en-US" b="1" dirty="0"/>
          </a:p>
          <a:p>
            <a:pPr>
              <a:lnSpc>
                <a:spcPct val="120000"/>
              </a:lnSpc>
            </a:pPr>
            <a:r>
              <a:rPr lang="en-US" dirty="0"/>
              <a:t>3 </a:t>
            </a:r>
            <a:r>
              <a:rPr lang="en-US" dirty="0" err="1"/>
              <a:t>Milyon</a:t>
            </a:r>
            <a:r>
              <a:rPr lang="en-US" dirty="0"/>
              <a:t> </a:t>
            </a:r>
            <a:r>
              <a:rPr lang="en-US" dirty="0" err="1"/>
              <a:t>Avro'luk</a:t>
            </a:r>
            <a:r>
              <a:rPr lang="en-US" dirty="0"/>
              <a:t> </a:t>
            </a:r>
            <a:r>
              <a:rPr lang="en-US" dirty="0" err="1"/>
              <a:t>Eşitlik</a:t>
            </a:r>
            <a:r>
              <a:rPr lang="en-US" dirty="0"/>
              <a:t> </a:t>
            </a:r>
            <a:r>
              <a:rPr lang="en-US" dirty="0" err="1"/>
              <a:t>Fonu'nun</a:t>
            </a:r>
            <a:r>
              <a:rPr lang="en-US" dirty="0"/>
              <a:t> On </a:t>
            </a:r>
            <a:r>
              <a:rPr lang="en-US" dirty="0" err="1"/>
              <a:t>Bir</a:t>
            </a:r>
            <a:r>
              <a:rPr lang="en-US" dirty="0"/>
              <a:t> </a:t>
            </a:r>
            <a:r>
              <a:rPr lang="en-US" dirty="0" err="1"/>
              <a:t>Ödül</a:t>
            </a:r>
            <a:r>
              <a:rPr lang="en-US" dirty="0"/>
              <a:t> </a:t>
            </a:r>
            <a:r>
              <a:rPr lang="en-US" dirty="0" err="1"/>
              <a:t>Sahibi</a:t>
            </a:r>
            <a:r>
              <a:rPr lang="en-US" dirty="0"/>
              <a:t> </a:t>
            </a:r>
            <a:r>
              <a:rPr lang="en-US" dirty="0" err="1"/>
              <a:t>Arasında</a:t>
            </a:r>
            <a:r>
              <a:rPr lang="en-US" dirty="0"/>
              <a:t> </a:t>
            </a:r>
            <a:r>
              <a:rPr lang="en-US" dirty="0" err="1"/>
              <a:t>Kadınları</a:t>
            </a:r>
            <a:r>
              <a:rPr lang="en-US" dirty="0"/>
              <a:t>, </a:t>
            </a:r>
            <a:r>
              <a:rPr lang="en-US" dirty="0" err="1"/>
              <a:t>Gezginleri</a:t>
            </a:r>
            <a:r>
              <a:rPr lang="en-US" dirty="0"/>
              <a:t> </a:t>
            </a:r>
            <a:r>
              <a:rPr lang="en-US" dirty="0" err="1"/>
              <a:t>ve</a:t>
            </a:r>
            <a:r>
              <a:rPr lang="en-US" dirty="0"/>
              <a:t> </a:t>
            </a:r>
            <a:r>
              <a:rPr lang="en-US" dirty="0" err="1"/>
              <a:t>Göçmenleri</a:t>
            </a:r>
            <a:r>
              <a:rPr lang="en-US" dirty="0"/>
              <a:t> </a:t>
            </a:r>
            <a:r>
              <a:rPr lang="en-US" dirty="0" err="1"/>
              <a:t>Destekleyen</a:t>
            </a:r>
            <a:r>
              <a:rPr lang="en-US" dirty="0"/>
              <a:t> </a:t>
            </a:r>
            <a:r>
              <a:rPr lang="en-US" dirty="0" err="1"/>
              <a:t>Projeler</a:t>
            </a:r>
            <a:endParaRPr lang="en-US" dirty="0">
              <a:solidFill>
                <a:schemeClr val="tx1"/>
              </a:solidFill>
            </a:endParaRPr>
          </a:p>
        </p:txBody>
      </p:sp>
      <p:pic>
        <p:nvPicPr>
          <p:cNvPr id="4" name="Picture 3">
            <a:hlinkClick r:id="rId2"/>
            <a:extLst>
              <a:ext uri="{FF2B5EF4-FFF2-40B4-BE49-F238E27FC236}">
                <a16:creationId xmlns:a16="http://schemas.microsoft.com/office/drawing/2014/main" xmlns="" id="{AD6B1160-442B-41EF-8239-D28F1C2655D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063273" y="1767921"/>
            <a:ext cx="5128726" cy="2369866"/>
          </a:xfrm>
          <a:prstGeom prst="rect">
            <a:avLst/>
          </a:prstGeom>
        </p:spPr>
      </p:pic>
      <p:pic>
        <p:nvPicPr>
          <p:cNvPr id="11" name="Graphic 10" descr="Right pointing backhand index with solid fill">
            <a:extLst>
              <a:ext uri="{FF2B5EF4-FFF2-40B4-BE49-F238E27FC236}">
                <a16:creationId xmlns:a16="http://schemas.microsoft.com/office/drawing/2014/main" xmlns="" id="{25D801BD-4EDF-4F91-8036-7E9AC955BBF8}"/>
              </a:ext>
            </a:extLst>
          </p:cNvPr>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rot="19056602">
            <a:off x="7222436" y="3527039"/>
            <a:ext cx="914400" cy="914400"/>
          </a:xfrm>
          <a:prstGeom prst="rect">
            <a:avLst/>
          </a:prstGeom>
        </p:spPr>
      </p:pic>
      <p:sp>
        <p:nvSpPr>
          <p:cNvPr id="12" name="Flowchart: Connector 11">
            <a:extLst>
              <a:ext uri="{FF2B5EF4-FFF2-40B4-BE49-F238E27FC236}">
                <a16:creationId xmlns:a16="http://schemas.microsoft.com/office/drawing/2014/main" xmlns="" id="{EFC6B88F-28B7-440B-BED3-7B4CBE6376BB}"/>
              </a:ext>
            </a:extLst>
          </p:cNvPr>
          <p:cNvSpPr/>
          <p:nvPr/>
        </p:nvSpPr>
        <p:spPr>
          <a:xfrm>
            <a:off x="6304296" y="4069080"/>
            <a:ext cx="1321800" cy="1345628"/>
          </a:xfrm>
          <a:prstGeom prst="flowChartConnector">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hr-BA" sz="1200" dirty="0"/>
              <a:t>Eşitlik fonu hakkında okumak için GÖRÜNTÜ üzerine tıklayın</a:t>
            </a:r>
            <a:endParaRPr lang="en-US" sz="1200" dirty="0"/>
          </a:p>
        </p:txBody>
      </p:sp>
    </p:spTree>
    <p:extLst>
      <p:ext uri="{BB962C8B-B14F-4D97-AF65-F5344CB8AC3E}">
        <p14:creationId xmlns:p14="http://schemas.microsoft.com/office/powerpoint/2010/main" val="37026191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46C92893-5BC2-4039-87A0-AD7A81EB769D}"/>
              </a:ext>
            </a:extLst>
          </p:cNvPr>
          <p:cNvSpPr>
            <a:spLocks noGrp="1"/>
          </p:cNvSpPr>
          <p:nvPr>
            <p:ph type="body" sz="quarter" idx="18"/>
          </p:nvPr>
        </p:nvSpPr>
        <p:spPr>
          <a:xfrm>
            <a:off x="615444" y="1748209"/>
            <a:ext cx="4811321" cy="3867704"/>
          </a:xfrm>
        </p:spPr>
        <p:txBody>
          <a:bodyPr>
            <a:normAutofit/>
          </a:bodyPr>
          <a:lstStyle/>
          <a:p>
            <a:pPr marL="0" indent="0" algn="just"/>
            <a:r>
              <a:rPr lang="en-US" sz="2000" dirty="0" err="1"/>
              <a:t>İrlanda</a:t>
            </a:r>
            <a:r>
              <a:rPr lang="en-US" sz="2000" dirty="0"/>
              <a:t> </a:t>
            </a:r>
            <a:r>
              <a:rPr lang="en-US" sz="2000" dirty="0" err="1"/>
              <a:t>Göçmen</a:t>
            </a:r>
            <a:r>
              <a:rPr lang="en-US" sz="2000" dirty="0"/>
              <a:t> </a:t>
            </a:r>
            <a:r>
              <a:rPr lang="en-US" sz="2000" dirty="0" err="1"/>
              <a:t>Hakları</a:t>
            </a:r>
            <a:r>
              <a:rPr lang="en-US" sz="2000" dirty="0"/>
              <a:t> </a:t>
            </a:r>
            <a:r>
              <a:rPr lang="en-US" sz="2000" dirty="0" err="1"/>
              <a:t>Merkezi</a:t>
            </a:r>
            <a:r>
              <a:rPr lang="en-US" sz="2000" dirty="0"/>
              <a:t> (MRCI), </a:t>
            </a:r>
            <a:r>
              <a:rPr lang="en-US" sz="2000" dirty="0" err="1"/>
              <a:t>göçmen</a:t>
            </a:r>
            <a:r>
              <a:rPr lang="en-US" sz="2000" dirty="0"/>
              <a:t> </a:t>
            </a:r>
            <a:r>
              <a:rPr lang="en-US" sz="2000" dirty="0" err="1"/>
              <a:t>işçilerin</a:t>
            </a:r>
            <a:r>
              <a:rPr lang="en-US" sz="2000" dirty="0"/>
              <a:t> </a:t>
            </a:r>
            <a:r>
              <a:rPr lang="en-US" sz="2000" dirty="0" err="1"/>
              <a:t>ve</a:t>
            </a:r>
            <a:r>
              <a:rPr lang="en-US" sz="2000" dirty="0"/>
              <a:t> </a:t>
            </a:r>
            <a:r>
              <a:rPr lang="en-US" sz="2000" dirty="0" err="1"/>
              <a:t>ailelerinin</a:t>
            </a:r>
            <a:r>
              <a:rPr lang="en-US" sz="2000" dirty="0"/>
              <a:t> </a:t>
            </a:r>
            <a:r>
              <a:rPr lang="en-US" sz="2000" dirty="0" err="1"/>
              <a:t>sömürü</a:t>
            </a:r>
            <a:r>
              <a:rPr lang="en-US" sz="2000" dirty="0"/>
              <a:t>, </a:t>
            </a:r>
            <a:r>
              <a:rPr lang="en-US" sz="2000" dirty="0" err="1"/>
              <a:t>sosyal</a:t>
            </a:r>
            <a:r>
              <a:rPr lang="en-US" sz="2000" dirty="0"/>
              <a:t> </a:t>
            </a:r>
            <a:r>
              <a:rPr lang="en-US" sz="2000" dirty="0" err="1"/>
              <a:t>dışlanma</a:t>
            </a:r>
            <a:r>
              <a:rPr lang="en-US" sz="2000" dirty="0"/>
              <a:t> </a:t>
            </a:r>
            <a:r>
              <a:rPr lang="en-US" sz="2000" dirty="0" err="1"/>
              <a:t>ve</a:t>
            </a:r>
            <a:r>
              <a:rPr lang="en-US" sz="2000" dirty="0"/>
              <a:t> </a:t>
            </a:r>
            <a:r>
              <a:rPr lang="en-US" sz="2000" dirty="0" err="1"/>
              <a:t>ayrımcılık</a:t>
            </a:r>
            <a:r>
              <a:rPr lang="en-US" sz="2000" dirty="0"/>
              <a:t> </a:t>
            </a:r>
            <a:r>
              <a:rPr lang="en-US" sz="2000" dirty="0" err="1"/>
              <a:t>riski</a:t>
            </a:r>
            <a:r>
              <a:rPr lang="en-US" sz="2000" dirty="0"/>
              <a:t> </a:t>
            </a:r>
            <a:r>
              <a:rPr lang="en-US" sz="2000" dirty="0" err="1"/>
              <a:t>altındaki</a:t>
            </a:r>
            <a:r>
              <a:rPr lang="en-US" sz="2000" dirty="0"/>
              <a:t> </a:t>
            </a:r>
            <a:r>
              <a:rPr lang="en-US" sz="2000" dirty="0" err="1"/>
              <a:t>haklarını</a:t>
            </a:r>
            <a:r>
              <a:rPr lang="en-US" sz="2000" dirty="0"/>
              <a:t> </a:t>
            </a:r>
            <a:r>
              <a:rPr lang="en-US" sz="2000" dirty="0" err="1"/>
              <a:t>savunmak</a:t>
            </a:r>
            <a:r>
              <a:rPr lang="en-US" sz="2000" dirty="0"/>
              <a:t> </a:t>
            </a:r>
            <a:r>
              <a:rPr lang="en-US" sz="2000" dirty="0" err="1"/>
              <a:t>için</a:t>
            </a:r>
            <a:r>
              <a:rPr lang="en-US" sz="2000" dirty="0"/>
              <a:t> </a:t>
            </a:r>
            <a:r>
              <a:rPr lang="en-US" sz="2000" dirty="0" err="1"/>
              <a:t>ulusal</a:t>
            </a:r>
            <a:r>
              <a:rPr lang="en-US" sz="2000" dirty="0"/>
              <a:t> </a:t>
            </a:r>
            <a:r>
              <a:rPr lang="en-US" sz="2000" dirty="0" err="1"/>
              <a:t>düzeyde</a:t>
            </a:r>
            <a:r>
              <a:rPr lang="en-US" sz="2000" dirty="0"/>
              <a:t> </a:t>
            </a:r>
            <a:r>
              <a:rPr lang="en-US" sz="2000" dirty="0" err="1"/>
              <a:t>çalışır</a:t>
            </a:r>
            <a:r>
              <a:rPr lang="en-US" sz="2000" dirty="0"/>
              <a:t>. </a:t>
            </a:r>
            <a:r>
              <a:rPr lang="en-US" sz="2000" dirty="0" err="1"/>
              <a:t>Değişim</a:t>
            </a:r>
            <a:r>
              <a:rPr lang="en-US" sz="2000" dirty="0"/>
              <a:t> </a:t>
            </a:r>
            <a:r>
              <a:rPr lang="en-US" sz="2000" dirty="0" err="1"/>
              <a:t>için</a:t>
            </a:r>
            <a:r>
              <a:rPr lang="en-US" sz="2000" dirty="0"/>
              <a:t> </a:t>
            </a:r>
            <a:r>
              <a:rPr lang="en-US" sz="2000" dirty="0" err="1"/>
              <a:t>Esnek</a:t>
            </a:r>
            <a:r>
              <a:rPr lang="en-US" sz="2000" dirty="0"/>
              <a:t> </a:t>
            </a:r>
            <a:r>
              <a:rPr lang="en-US" sz="2000" dirty="0" err="1"/>
              <a:t>Topluluklar</a:t>
            </a:r>
            <a:r>
              <a:rPr lang="en-US" sz="2000" dirty="0"/>
              <a:t> </a:t>
            </a:r>
            <a:r>
              <a:rPr lang="en-US" sz="2000" dirty="0" err="1"/>
              <a:t>İnşa</a:t>
            </a:r>
            <a:r>
              <a:rPr lang="en-US" sz="2000" dirty="0"/>
              <a:t> </a:t>
            </a:r>
            <a:r>
              <a:rPr lang="en-US" sz="2000" dirty="0" err="1"/>
              <a:t>Etmek</a:t>
            </a:r>
            <a:r>
              <a:rPr lang="en-US" sz="2000" dirty="0"/>
              <a:t>, </a:t>
            </a:r>
            <a:r>
              <a:rPr lang="en-US" sz="2000" dirty="0" err="1"/>
              <a:t>göçmen</a:t>
            </a:r>
            <a:r>
              <a:rPr lang="en-US" sz="2000" dirty="0"/>
              <a:t> </a:t>
            </a:r>
            <a:r>
              <a:rPr lang="en-US" sz="2000" dirty="0" err="1"/>
              <a:t>topluluklarda</a:t>
            </a:r>
            <a:r>
              <a:rPr lang="en-US" sz="2000" dirty="0"/>
              <a:t> </a:t>
            </a:r>
            <a:r>
              <a:rPr lang="en-US" sz="2000" dirty="0" err="1"/>
              <a:t>liderlik</a:t>
            </a:r>
            <a:r>
              <a:rPr lang="en-US" sz="2000" dirty="0"/>
              <a:t> </a:t>
            </a:r>
            <a:r>
              <a:rPr lang="en-US" sz="2000" dirty="0" err="1"/>
              <a:t>oluşturmak</a:t>
            </a:r>
            <a:r>
              <a:rPr lang="en-US" sz="2000" dirty="0"/>
              <a:t>, </a:t>
            </a:r>
            <a:r>
              <a:rPr lang="en-US" sz="2000" dirty="0" err="1"/>
              <a:t>göçmen</a:t>
            </a:r>
            <a:r>
              <a:rPr lang="en-US" sz="2000" dirty="0"/>
              <a:t> </a:t>
            </a:r>
            <a:r>
              <a:rPr lang="en-US" sz="2000" dirty="0" err="1"/>
              <a:t>işçileri</a:t>
            </a:r>
            <a:r>
              <a:rPr lang="en-US" sz="2000" dirty="0"/>
              <a:t> </a:t>
            </a:r>
            <a:r>
              <a:rPr lang="en-US" sz="2000" dirty="0" err="1"/>
              <a:t>daha</a:t>
            </a:r>
            <a:r>
              <a:rPr lang="en-US" sz="2000" dirty="0"/>
              <a:t> </a:t>
            </a:r>
            <a:r>
              <a:rPr lang="en-US" sz="2000" dirty="0" err="1"/>
              <a:t>iyi</a:t>
            </a:r>
            <a:r>
              <a:rPr lang="en-US" sz="2000" dirty="0"/>
              <a:t> </a:t>
            </a:r>
            <a:r>
              <a:rPr lang="en-US" sz="2000" dirty="0" err="1"/>
              <a:t>çalışma</a:t>
            </a:r>
            <a:r>
              <a:rPr lang="en-US" sz="2000" dirty="0"/>
              <a:t> </a:t>
            </a:r>
            <a:r>
              <a:rPr lang="en-US" sz="2000" dirty="0" err="1"/>
              <a:t>koşulları</a:t>
            </a:r>
            <a:r>
              <a:rPr lang="en-US" sz="2000" dirty="0"/>
              <a:t> </a:t>
            </a:r>
            <a:r>
              <a:rPr lang="en-US" sz="2000" dirty="0" err="1"/>
              <a:t>ve</a:t>
            </a:r>
            <a:r>
              <a:rPr lang="en-US" sz="2000" dirty="0"/>
              <a:t> </a:t>
            </a:r>
            <a:r>
              <a:rPr lang="en-US" sz="2000" dirty="0" err="1"/>
              <a:t>uygun</a:t>
            </a:r>
            <a:r>
              <a:rPr lang="en-US" sz="2000" dirty="0"/>
              <a:t> </a:t>
            </a:r>
            <a:r>
              <a:rPr lang="en-US" sz="2000" dirty="0" err="1"/>
              <a:t>ücretler</a:t>
            </a:r>
            <a:r>
              <a:rPr lang="en-US" sz="2000" dirty="0"/>
              <a:t> </a:t>
            </a:r>
            <a:r>
              <a:rPr lang="en-US" sz="2000" dirty="0" err="1"/>
              <a:t>elde</a:t>
            </a:r>
            <a:r>
              <a:rPr lang="en-US" sz="2000" dirty="0"/>
              <a:t> </a:t>
            </a:r>
            <a:r>
              <a:rPr lang="en-US" sz="2000" dirty="0" err="1"/>
              <a:t>etme</a:t>
            </a:r>
            <a:r>
              <a:rPr lang="en-US" sz="2000" dirty="0"/>
              <a:t> </a:t>
            </a:r>
            <a:r>
              <a:rPr lang="en-US" sz="2000" dirty="0" err="1"/>
              <a:t>konusunda</a:t>
            </a:r>
            <a:r>
              <a:rPr lang="en-US" sz="2000" dirty="0"/>
              <a:t> </a:t>
            </a:r>
            <a:r>
              <a:rPr lang="en-US" sz="2000" dirty="0" err="1"/>
              <a:t>güçlendirmek</a:t>
            </a:r>
            <a:r>
              <a:rPr lang="en-US" sz="2000" dirty="0"/>
              <a:t> </a:t>
            </a:r>
            <a:r>
              <a:rPr lang="en-US" sz="2000" dirty="0" err="1"/>
              <a:t>için</a:t>
            </a:r>
            <a:r>
              <a:rPr lang="en-US" sz="2000" dirty="0"/>
              <a:t> </a:t>
            </a:r>
            <a:r>
              <a:rPr lang="en-US" sz="2000" dirty="0" err="1"/>
              <a:t>bir</a:t>
            </a:r>
            <a:r>
              <a:rPr lang="en-US" sz="2000" dirty="0"/>
              <a:t> </a:t>
            </a:r>
            <a:r>
              <a:rPr lang="en-US" sz="2000" dirty="0" err="1"/>
              <a:t>topluluk</a:t>
            </a:r>
            <a:r>
              <a:rPr lang="en-US" sz="2000" dirty="0"/>
              <a:t> </a:t>
            </a:r>
            <a:r>
              <a:rPr lang="en-US" sz="2000" dirty="0" err="1"/>
              <a:t>çalışması</a:t>
            </a:r>
            <a:r>
              <a:rPr lang="en-US" sz="2000" dirty="0"/>
              <a:t> </a:t>
            </a:r>
            <a:r>
              <a:rPr lang="en-US" sz="2000" dirty="0" err="1"/>
              <a:t>programı</a:t>
            </a:r>
            <a:r>
              <a:rPr lang="en-US" sz="2000" dirty="0"/>
              <a:t> </a:t>
            </a:r>
            <a:r>
              <a:rPr lang="en-US" sz="2000" dirty="0" err="1"/>
              <a:t>sunar</a:t>
            </a:r>
            <a:r>
              <a:rPr lang="en-US" sz="2000" dirty="0"/>
              <a:t>. MRCI </a:t>
            </a:r>
            <a:r>
              <a:rPr lang="en-US" sz="2000" dirty="0" err="1"/>
              <a:t>destekçilerine</a:t>
            </a:r>
            <a:r>
              <a:rPr lang="en-US" sz="2000" dirty="0"/>
              <a:t> </a:t>
            </a:r>
            <a:r>
              <a:rPr lang="en-US" sz="2000" dirty="0" err="1"/>
              <a:t>ulaşarak</a:t>
            </a:r>
            <a:r>
              <a:rPr lang="en-US" sz="2000" dirty="0"/>
              <a:t>, </a:t>
            </a:r>
            <a:r>
              <a:rPr lang="en-US" sz="2000" dirty="0" err="1"/>
              <a:t>eşitsizlik</a:t>
            </a:r>
            <a:r>
              <a:rPr lang="en-US" sz="2000" dirty="0"/>
              <a:t> </a:t>
            </a:r>
            <a:r>
              <a:rPr lang="en-US" sz="2000" dirty="0" err="1"/>
              <a:t>ve</a:t>
            </a:r>
            <a:r>
              <a:rPr lang="en-US" sz="2000" dirty="0"/>
              <a:t> </a:t>
            </a:r>
            <a:r>
              <a:rPr lang="en-US" sz="2000" dirty="0" err="1"/>
              <a:t>adaletsizliğe</a:t>
            </a:r>
            <a:r>
              <a:rPr lang="en-US" sz="2000" dirty="0"/>
              <a:t> </a:t>
            </a:r>
            <a:r>
              <a:rPr lang="en-US" sz="2000" dirty="0" err="1"/>
              <a:t>meydan</a:t>
            </a:r>
            <a:r>
              <a:rPr lang="en-US" sz="2000" dirty="0"/>
              <a:t> </a:t>
            </a:r>
            <a:r>
              <a:rPr lang="en-US" sz="2000" dirty="0" err="1"/>
              <a:t>okumak</a:t>
            </a:r>
            <a:r>
              <a:rPr lang="en-US" sz="2000" dirty="0"/>
              <a:t> </a:t>
            </a:r>
            <a:r>
              <a:rPr lang="en-US" sz="2000" dirty="0" err="1"/>
              <a:t>için</a:t>
            </a:r>
            <a:r>
              <a:rPr lang="en-US" sz="2000" dirty="0"/>
              <a:t> </a:t>
            </a:r>
            <a:r>
              <a:rPr lang="en-US" sz="2000" dirty="0" err="1"/>
              <a:t>harekete</a:t>
            </a:r>
            <a:r>
              <a:rPr lang="en-US" sz="2000" dirty="0"/>
              <a:t> </a:t>
            </a:r>
            <a:r>
              <a:rPr lang="en-US" sz="2000" dirty="0" err="1"/>
              <a:t>geçmelerini</a:t>
            </a:r>
            <a:r>
              <a:rPr lang="en-US" sz="2000" dirty="0"/>
              <a:t> </a:t>
            </a:r>
            <a:r>
              <a:rPr lang="en-US" sz="2000" dirty="0" err="1"/>
              <a:t>istiyor</a:t>
            </a:r>
            <a:r>
              <a:rPr lang="en-US" sz="2000" dirty="0"/>
              <a:t>.</a:t>
            </a:r>
            <a:endParaRPr lang="en-US" sz="2000" dirty="0"/>
          </a:p>
        </p:txBody>
      </p:sp>
      <p:sp>
        <p:nvSpPr>
          <p:cNvPr id="3" name="Text Placeholder 2">
            <a:extLst>
              <a:ext uri="{FF2B5EF4-FFF2-40B4-BE49-F238E27FC236}">
                <a16:creationId xmlns:a16="http://schemas.microsoft.com/office/drawing/2014/main" xmlns="" id="{40427B7F-80A9-44F1-88EB-F0B566E1BFBC}"/>
              </a:ext>
            </a:extLst>
          </p:cNvPr>
          <p:cNvSpPr>
            <a:spLocks noGrp="1"/>
          </p:cNvSpPr>
          <p:nvPr>
            <p:ph type="body" sz="quarter" idx="16"/>
          </p:nvPr>
        </p:nvSpPr>
        <p:spPr>
          <a:xfrm>
            <a:off x="734714" y="347870"/>
            <a:ext cx="10808102" cy="877323"/>
          </a:xfrm>
        </p:spPr>
        <p:txBody>
          <a:bodyPr>
            <a:normAutofit fontScale="70000" lnSpcReduction="20000"/>
          </a:bodyPr>
          <a:lstStyle/>
          <a:p>
            <a:r>
              <a:rPr lang="en-IE" b="1" dirty="0" err="1"/>
              <a:t>Bir</a:t>
            </a:r>
            <a:r>
              <a:rPr lang="en-IE" b="1" dirty="0"/>
              <a:t> </a:t>
            </a:r>
            <a:r>
              <a:rPr lang="en-IE" b="1" dirty="0" err="1"/>
              <a:t>Eşitlik</a:t>
            </a:r>
            <a:r>
              <a:rPr lang="en-IE" b="1" dirty="0"/>
              <a:t> </a:t>
            </a:r>
            <a:r>
              <a:rPr lang="en-IE" b="1" dirty="0" err="1"/>
              <a:t>Fonu</a:t>
            </a:r>
            <a:r>
              <a:rPr lang="en-IE" b="1" dirty="0"/>
              <a:t> </a:t>
            </a:r>
            <a:r>
              <a:rPr lang="en-IE" b="1" dirty="0" err="1"/>
              <a:t>ödülü</a:t>
            </a:r>
            <a:r>
              <a:rPr lang="en-IE" b="1" dirty="0"/>
              <a:t> </a:t>
            </a:r>
            <a:r>
              <a:rPr lang="en-IE" b="1" dirty="0" err="1"/>
              <a:t>sahibi</a:t>
            </a:r>
            <a:r>
              <a:rPr lang="en-IE" b="1" dirty="0" smtClean="0"/>
              <a:t>:</a:t>
            </a:r>
            <a:endParaRPr lang="hr-BA" b="1" dirty="0"/>
          </a:p>
          <a:p>
            <a:r>
              <a:rPr lang="en-US" dirty="0" err="1"/>
              <a:t>Değişim</a:t>
            </a:r>
            <a:r>
              <a:rPr lang="en-US" dirty="0"/>
              <a:t> </a:t>
            </a:r>
            <a:r>
              <a:rPr lang="en-US" dirty="0" err="1"/>
              <a:t>İçin</a:t>
            </a:r>
            <a:r>
              <a:rPr lang="en-US" dirty="0"/>
              <a:t> </a:t>
            </a:r>
            <a:r>
              <a:rPr lang="en-US" dirty="0" err="1"/>
              <a:t>Dayanıklı</a:t>
            </a:r>
            <a:r>
              <a:rPr lang="en-US" dirty="0"/>
              <a:t> </a:t>
            </a:r>
            <a:r>
              <a:rPr lang="en-US" dirty="0" err="1"/>
              <a:t>Topluluklar</a:t>
            </a:r>
            <a:r>
              <a:rPr lang="en-US" dirty="0"/>
              <a:t> </a:t>
            </a:r>
            <a:r>
              <a:rPr lang="en-US" dirty="0" err="1"/>
              <a:t>İnşa</a:t>
            </a:r>
            <a:r>
              <a:rPr lang="en-US" dirty="0"/>
              <a:t> </a:t>
            </a:r>
            <a:r>
              <a:rPr lang="en-US" dirty="0" err="1"/>
              <a:t>Etmek</a:t>
            </a:r>
            <a:r>
              <a:rPr lang="en-US" dirty="0"/>
              <a:t>: </a:t>
            </a:r>
            <a:r>
              <a:rPr lang="en-US" dirty="0" err="1"/>
              <a:t>Göçmen</a:t>
            </a:r>
            <a:r>
              <a:rPr lang="en-US" dirty="0"/>
              <a:t> </a:t>
            </a:r>
            <a:r>
              <a:rPr lang="en-US" dirty="0" err="1"/>
              <a:t>Hakları</a:t>
            </a:r>
            <a:r>
              <a:rPr lang="en-US" dirty="0"/>
              <a:t> </a:t>
            </a:r>
            <a:r>
              <a:rPr lang="en-US" dirty="0" err="1"/>
              <a:t>Merkezi</a:t>
            </a:r>
            <a:r>
              <a:rPr lang="en-US" dirty="0"/>
              <a:t> </a:t>
            </a:r>
            <a:r>
              <a:rPr lang="en-US" dirty="0" err="1"/>
              <a:t>İrlanda</a:t>
            </a:r>
            <a:endParaRPr lang="en-US" dirty="0"/>
          </a:p>
          <a:p>
            <a:endParaRPr lang="en-US" dirty="0"/>
          </a:p>
        </p:txBody>
      </p:sp>
      <p:pic>
        <p:nvPicPr>
          <p:cNvPr id="4" name="Online Media 3" title="Exposing Injustice (1 of 4)">
            <a:hlinkClick r:id="" action="ppaction://media"/>
            <a:extLst>
              <a:ext uri="{FF2B5EF4-FFF2-40B4-BE49-F238E27FC236}">
                <a16:creationId xmlns:a16="http://schemas.microsoft.com/office/drawing/2014/main" xmlns="" id="{DC59AEE1-B733-44A3-BD24-0E81EA7AD5AB}"/>
              </a:ext>
            </a:extLst>
          </p:cNvPr>
          <p:cNvPicPr>
            <a:picLocks noRot="1" noChangeAspect="1"/>
          </p:cNvPicPr>
          <p:nvPr>
            <a:videoFile r:link="rId1"/>
          </p:nvPr>
        </p:nvPicPr>
        <p:blipFill>
          <a:blip r:embed="rId3"/>
          <a:stretch>
            <a:fillRect/>
          </a:stretch>
        </p:blipFill>
        <p:spPr>
          <a:xfrm>
            <a:off x="5889487" y="1819998"/>
            <a:ext cx="6047409" cy="3416786"/>
          </a:xfrm>
          <a:prstGeom prst="rect">
            <a:avLst/>
          </a:prstGeom>
        </p:spPr>
      </p:pic>
      <p:pic>
        <p:nvPicPr>
          <p:cNvPr id="5" name="Graphic 4" descr="Right pointing backhand index with solid fill">
            <a:extLst>
              <a:ext uri="{FF2B5EF4-FFF2-40B4-BE49-F238E27FC236}">
                <a16:creationId xmlns:a16="http://schemas.microsoft.com/office/drawing/2014/main" xmlns="" id="{979A0E64-C704-4E90-8AAF-65BD17657D17}"/>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rot="19056602">
            <a:off x="6709330" y="3893105"/>
            <a:ext cx="914400" cy="914400"/>
          </a:xfrm>
          <a:prstGeom prst="rect">
            <a:avLst/>
          </a:prstGeom>
        </p:spPr>
      </p:pic>
      <p:sp>
        <p:nvSpPr>
          <p:cNvPr id="6" name="Flowchart: Connector 5">
            <a:extLst>
              <a:ext uri="{FF2B5EF4-FFF2-40B4-BE49-F238E27FC236}">
                <a16:creationId xmlns:a16="http://schemas.microsoft.com/office/drawing/2014/main" xmlns="" id="{3560F595-CF7F-4CC0-9B99-148FCAA55935}"/>
              </a:ext>
            </a:extLst>
          </p:cNvPr>
          <p:cNvSpPr/>
          <p:nvPr/>
        </p:nvSpPr>
        <p:spPr>
          <a:xfrm>
            <a:off x="5889487" y="4624153"/>
            <a:ext cx="1262270" cy="1225262"/>
          </a:xfrm>
          <a:prstGeom prst="flowChartConnector">
            <a:avLst/>
          </a:prstGeom>
          <a:solidFill>
            <a:srgbClr val="B5D681"/>
          </a:solidFill>
          <a:ln>
            <a:solidFill>
              <a:srgbClr val="B5D68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hr-BA" sz="1200" dirty="0"/>
              <a:t>Click on the VIDEO to learn about MRCI</a:t>
            </a:r>
            <a:endParaRPr lang="en-US" sz="1200" dirty="0"/>
          </a:p>
        </p:txBody>
      </p:sp>
    </p:spTree>
    <p:extLst>
      <p:ext uri="{BB962C8B-B14F-4D97-AF65-F5344CB8AC3E}">
        <p14:creationId xmlns:p14="http://schemas.microsoft.com/office/powerpoint/2010/main" val="3518501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EDD71F70-3EBF-F24E-83D1-31D583765A5C}"/>
              </a:ext>
            </a:extLst>
          </p:cNvPr>
          <p:cNvSpPr>
            <a:spLocks noGrp="1"/>
          </p:cNvSpPr>
          <p:nvPr>
            <p:ph type="body" sz="quarter" idx="20"/>
          </p:nvPr>
        </p:nvSpPr>
        <p:spPr>
          <a:xfrm>
            <a:off x="6340119" y="1431335"/>
            <a:ext cx="5132263" cy="3722513"/>
          </a:xfrm>
        </p:spPr>
        <p:txBody>
          <a:bodyPr/>
          <a:lstStyle/>
          <a:p>
            <a:r>
              <a:rPr lang="hr-BA" dirty="0"/>
              <a:t>İrlanda'dan bir önceki örneğimizde, göçmen nüfustan gelen girişimleri destekleyen ulusal düzeyde kurulmuş bir fon var.</a:t>
            </a:r>
          </a:p>
          <a:p>
            <a:endParaRPr lang="hr-BA" dirty="0"/>
          </a:p>
          <a:p>
            <a:r>
              <a:rPr lang="hr-BA" dirty="0"/>
              <a:t>Göçmen arabulucuları, girişimleri için potansiyel bir finansman kaynağı olarak kendi ülkelerinde bu tür fırsatları arayabilirler.</a:t>
            </a:r>
          </a:p>
          <a:p>
            <a:endParaRPr lang="hr-BA" dirty="0"/>
          </a:p>
          <a:p>
            <a:r>
              <a:rPr lang="hr-BA" dirty="0"/>
              <a:t>Finansman başvurusunda bulunmak, orta ve uzun vadeli sürdürülebilirlik ve kapasite geliştirme için iyi bir strateji olabilir.</a:t>
            </a:r>
            <a:endParaRPr lang="en-US" dirty="0"/>
          </a:p>
          <a:p>
            <a:endParaRPr lang="en-US" dirty="0"/>
          </a:p>
        </p:txBody>
      </p:sp>
      <p:sp>
        <p:nvSpPr>
          <p:cNvPr id="5" name="Text Placeholder 4">
            <a:extLst>
              <a:ext uri="{FF2B5EF4-FFF2-40B4-BE49-F238E27FC236}">
                <a16:creationId xmlns:a16="http://schemas.microsoft.com/office/drawing/2014/main" xmlns="" id="{3E0D8B55-7E10-8940-9079-865F2121B19F}"/>
              </a:ext>
            </a:extLst>
          </p:cNvPr>
          <p:cNvSpPr>
            <a:spLocks noGrp="1"/>
          </p:cNvSpPr>
          <p:nvPr>
            <p:ph type="body" sz="quarter" idx="22"/>
          </p:nvPr>
        </p:nvSpPr>
        <p:spPr/>
        <p:txBody>
          <a:bodyPr>
            <a:normAutofit fontScale="92500"/>
          </a:bodyPr>
          <a:lstStyle/>
          <a:p>
            <a:r>
              <a:rPr lang="hr-BA" dirty="0"/>
              <a:t>Kurumsal finansman fırsatları</a:t>
            </a:r>
            <a:endParaRPr lang="en-US" dirty="0"/>
          </a:p>
        </p:txBody>
      </p:sp>
      <p:sp>
        <p:nvSpPr>
          <p:cNvPr id="6" name="Text Placeholder 5">
            <a:extLst>
              <a:ext uri="{FF2B5EF4-FFF2-40B4-BE49-F238E27FC236}">
                <a16:creationId xmlns:a16="http://schemas.microsoft.com/office/drawing/2014/main" xmlns="" id="{3A9994AF-6799-0541-992F-FFF81CEFC21E}"/>
              </a:ext>
            </a:extLst>
          </p:cNvPr>
          <p:cNvSpPr>
            <a:spLocks noGrp="1"/>
          </p:cNvSpPr>
          <p:nvPr>
            <p:ph type="body" sz="quarter" idx="23"/>
          </p:nvPr>
        </p:nvSpPr>
        <p:spPr>
          <a:xfrm>
            <a:off x="1202865" y="1328000"/>
            <a:ext cx="3452394" cy="3433969"/>
          </a:xfrm>
        </p:spPr>
        <p:txBody>
          <a:bodyPr/>
          <a:lstStyle/>
          <a:p>
            <a:r>
              <a:rPr lang="hr-BA" dirty="0"/>
              <a:t>Ulusal ve yerel olarak amacınızı destekleyebilecek programları ve fonları arayın</a:t>
            </a:r>
            <a:endParaRPr lang="en-US" dirty="0"/>
          </a:p>
        </p:txBody>
      </p:sp>
    </p:spTree>
    <p:extLst>
      <p:ext uri="{BB962C8B-B14F-4D97-AF65-F5344CB8AC3E}">
        <p14:creationId xmlns:p14="http://schemas.microsoft.com/office/powerpoint/2010/main" val="41524582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68C108A6-51AE-42DF-BB8C-5732EA40F8C6}"/>
              </a:ext>
            </a:extLst>
          </p:cNvPr>
          <p:cNvSpPr>
            <a:spLocks noGrp="1"/>
          </p:cNvSpPr>
          <p:nvPr>
            <p:ph type="body" sz="quarter" idx="13"/>
          </p:nvPr>
        </p:nvSpPr>
        <p:spPr>
          <a:xfrm>
            <a:off x="192024" y="430522"/>
            <a:ext cx="11731752" cy="1358487"/>
          </a:xfrm>
        </p:spPr>
        <p:txBody>
          <a:bodyPr>
            <a:normAutofit fontScale="92500"/>
          </a:bodyPr>
          <a:lstStyle/>
          <a:p>
            <a:r>
              <a:rPr lang="en-US" dirty="0">
                <a:solidFill>
                  <a:srgbClr val="1188A3"/>
                </a:solidFill>
              </a:rPr>
              <a:t>HİBELER </a:t>
            </a:r>
            <a:endParaRPr lang="hr-BA" sz="3600" b="1" dirty="0">
              <a:solidFill>
                <a:srgbClr val="1188A3"/>
              </a:solidFill>
            </a:endParaRPr>
          </a:p>
          <a:p>
            <a:r>
              <a:rPr lang="hr-BA" dirty="0">
                <a:solidFill>
                  <a:srgbClr val="5E5E5E"/>
                </a:solidFill>
              </a:rPr>
              <a:t>Bir hibenin ne yaptığı ve ne yapmadığı hakkında ilginç bir video.</a:t>
            </a:r>
            <a:endParaRPr lang="en-US" sz="3600" dirty="0">
              <a:solidFill>
                <a:srgbClr val="5E5E5E"/>
              </a:solidFill>
            </a:endParaRPr>
          </a:p>
          <a:p>
            <a:endParaRPr lang="en-US" dirty="0"/>
          </a:p>
        </p:txBody>
      </p:sp>
      <p:pic>
        <p:nvPicPr>
          <p:cNvPr id="4" name="Online Media 1" title="What Is A Grant?">
            <a:hlinkClick r:id="" action="ppaction://media"/>
            <a:extLst>
              <a:ext uri="{FF2B5EF4-FFF2-40B4-BE49-F238E27FC236}">
                <a16:creationId xmlns:a16="http://schemas.microsoft.com/office/drawing/2014/main" xmlns="" id="{17CE56FB-24E9-4A68-803F-E9765C05AEC0}"/>
              </a:ext>
            </a:extLst>
          </p:cNvPr>
          <p:cNvPicPr>
            <a:picLocks noRot="1" noChangeAspect="1"/>
          </p:cNvPicPr>
          <p:nvPr>
            <a:videoFile r:link="rId1"/>
          </p:nvPr>
        </p:nvPicPr>
        <p:blipFill>
          <a:blip r:embed="rId3"/>
          <a:stretch>
            <a:fillRect/>
          </a:stretch>
        </p:blipFill>
        <p:spPr>
          <a:xfrm>
            <a:off x="3252478" y="1952573"/>
            <a:ext cx="5555620" cy="3300562"/>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1E54EE13-2ACA-4F7B-955F-BC371B9924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285960" y="6297880"/>
            <a:ext cx="1620079" cy="384676"/>
          </a:xfrm>
          <a:prstGeom prst="rect">
            <a:avLst/>
          </a:prstGeom>
        </p:spPr>
      </p:pic>
    </p:spTree>
    <p:extLst>
      <p:ext uri="{BB962C8B-B14F-4D97-AF65-F5344CB8AC3E}">
        <p14:creationId xmlns:p14="http://schemas.microsoft.com/office/powerpoint/2010/main" val="3191955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98F0CEDC-AF6B-FE4C-96E1-65402113D5F1}"/>
              </a:ext>
            </a:extLst>
          </p:cNvPr>
          <p:cNvSpPr>
            <a:spLocks noGrp="1"/>
          </p:cNvSpPr>
          <p:nvPr>
            <p:ph type="body" sz="quarter" idx="16"/>
          </p:nvPr>
        </p:nvSpPr>
        <p:spPr/>
        <p:txBody>
          <a:bodyPr>
            <a:normAutofit lnSpcReduction="10000"/>
          </a:bodyPr>
          <a:lstStyle/>
          <a:p>
            <a:r>
              <a:rPr lang="hr-BA"/>
              <a:t>2</a:t>
            </a:r>
            <a:endParaRPr lang="en-US"/>
          </a:p>
        </p:txBody>
      </p:sp>
      <p:sp>
        <p:nvSpPr>
          <p:cNvPr id="7" name="Text Placeholder 6">
            <a:extLst>
              <a:ext uri="{FF2B5EF4-FFF2-40B4-BE49-F238E27FC236}">
                <a16:creationId xmlns:a16="http://schemas.microsoft.com/office/drawing/2014/main" xmlns="" id="{535CED3B-86D4-AC40-8107-98B495F9C1BB}"/>
              </a:ext>
            </a:extLst>
          </p:cNvPr>
          <p:cNvSpPr>
            <a:spLocks noGrp="1"/>
          </p:cNvSpPr>
          <p:nvPr>
            <p:ph type="body" sz="quarter" idx="18"/>
          </p:nvPr>
        </p:nvSpPr>
        <p:spPr>
          <a:xfrm>
            <a:off x="6420495" y="2159522"/>
            <a:ext cx="5517505" cy="851567"/>
          </a:xfrm>
        </p:spPr>
        <p:txBody>
          <a:bodyPr>
            <a:noAutofit/>
          </a:bodyPr>
          <a:lstStyle/>
          <a:p>
            <a:pPr marL="0" indent="0"/>
            <a:r>
              <a:rPr lang="en-US" sz="4400" dirty="0" err="1"/>
              <a:t>Kurumların</a:t>
            </a:r>
            <a:r>
              <a:rPr lang="en-US" sz="4400" dirty="0"/>
              <a:t> </a:t>
            </a:r>
            <a:r>
              <a:rPr lang="en-US" sz="4400" dirty="0" err="1"/>
              <a:t>ve</a:t>
            </a:r>
            <a:r>
              <a:rPr lang="en-US" sz="4400" dirty="0"/>
              <a:t> </a:t>
            </a:r>
            <a:r>
              <a:rPr lang="en-US" sz="4400" dirty="0" err="1"/>
              <a:t>fırsatların</a:t>
            </a:r>
            <a:r>
              <a:rPr lang="en-US" sz="4400" dirty="0"/>
              <a:t> </a:t>
            </a:r>
            <a:r>
              <a:rPr lang="en-US" sz="4400" dirty="0" err="1"/>
              <a:t>belirlenmesi</a:t>
            </a:r>
            <a:r>
              <a:rPr lang="en-US" sz="4400" dirty="0"/>
              <a:t> </a:t>
            </a:r>
            <a:endParaRPr lang="en-US" sz="4400" dirty="0"/>
          </a:p>
        </p:txBody>
      </p:sp>
      <p:pic>
        <p:nvPicPr>
          <p:cNvPr id="13" name="Picture Placeholder 12">
            <a:extLst>
              <a:ext uri="{FF2B5EF4-FFF2-40B4-BE49-F238E27FC236}">
                <a16:creationId xmlns:a16="http://schemas.microsoft.com/office/drawing/2014/main" xmlns="" id="{DB963584-3448-F146-9026-25EC3D0BCA4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247650" y="238649"/>
            <a:ext cx="11696700" cy="5946816"/>
          </a:xfrm>
          <a:scene3d>
            <a:camera prst="orthographicFront">
              <a:rot lat="0" lon="0" rev="0"/>
            </a:camera>
            <a:lightRig rig="threePt" dir="t"/>
          </a:scene3d>
        </p:spPr>
      </p:pic>
    </p:spTree>
    <p:extLst>
      <p:ext uri="{BB962C8B-B14F-4D97-AF65-F5344CB8AC3E}">
        <p14:creationId xmlns:p14="http://schemas.microsoft.com/office/powerpoint/2010/main" val="40058834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83F2331F-212F-45C3-B544-5075D0E1038D}"/>
              </a:ext>
            </a:extLst>
          </p:cNvPr>
          <p:cNvSpPr>
            <a:spLocks noGrp="1"/>
          </p:cNvSpPr>
          <p:nvPr>
            <p:ph type="body" sz="quarter" idx="13"/>
          </p:nvPr>
        </p:nvSpPr>
        <p:spPr/>
        <p:txBody>
          <a:bodyPr/>
          <a:lstStyle/>
          <a:p>
            <a:r>
              <a:rPr lang="sv-SE" dirty="0"/>
              <a:t>Finansmana giden iki önemli yol</a:t>
            </a:r>
            <a:endParaRPr lang="en-GB" dirty="0"/>
          </a:p>
          <a:p>
            <a:endParaRPr lang="en-US" dirty="0"/>
          </a:p>
        </p:txBody>
      </p:sp>
      <p:sp>
        <p:nvSpPr>
          <p:cNvPr id="3" name="Text Placeholder 2">
            <a:extLst>
              <a:ext uri="{FF2B5EF4-FFF2-40B4-BE49-F238E27FC236}">
                <a16:creationId xmlns:a16="http://schemas.microsoft.com/office/drawing/2014/main" xmlns="" id="{138FF472-5D29-427F-865F-2F7B564F0702}"/>
              </a:ext>
            </a:extLst>
          </p:cNvPr>
          <p:cNvSpPr>
            <a:spLocks noGrp="1"/>
          </p:cNvSpPr>
          <p:nvPr>
            <p:ph type="body" sz="quarter" idx="14"/>
          </p:nvPr>
        </p:nvSpPr>
        <p:spPr>
          <a:xfrm>
            <a:off x="1308940" y="4773839"/>
            <a:ext cx="4057365" cy="1080121"/>
          </a:xfrm>
        </p:spPr>
        <p:txBody>
          <a:bodyPr/>
          <a:lstStyle/>
          <a:p>
            <a:r>
              <a:rPr lang="tr-TR" b="1" dirty="0" smtClean="0"/>
              <a:t>Genel Fon Çağrıları</a:t>
            </a:r>
            <a:r>
              <a:rPr lang="en-US" b="1" dirty="0" smtClean="0"/>
              <a:t>:  </a:t>
            </a:r>
            <a:endParaRPr lang="en-US" b="1" dirty="0"/>
          </a:p>
          <a:p>
            <a:r>
              <a:rPr lang="en-US" dirty="0"/>
              <a:t>Son </a:t>
            </a:r>
            <a:r>
              <a:rPr lang="en-US" dirty="0" err="1"/>
              <a:t>teslim</a:t>
            </a:r>
            <a:r>
              <a:rPr lang="en-US" dirty="0"/>
              <a:t> </a:t>
            </a:r>
            <a:r>
              <a:rPr lang="en-US" dirty="0" err="1"/>
              <a:t>tarihi</a:t>
            </a:r>
            <a:r>
              <a:rPr lang="en-US" dirty="0"/>
              <a:t>, </a:t>
            </a:r>
            <a:r>
              <a:rPr lang="en-US" dirty="0" err="1"/>
              <a:t>uygunluk</a:t>
            </a:r>
            <a:r>
              <a:rPr lang="en-US" dirty="0"/>
              <a:t> </a:t>
            </a:r>
            <a:r>
              <a:rPr lang="en-US" dirty="0" err="1"/>
              <a:t>kriterleri</a:t>
            </a:r>
            <a:r>
              <a:rPr lang="en-US" dirty="0"/>
              <a:t>, </a:t>
            </a:r>
            <a:r>
              <a:rPr lang="en-US" dirty="0" err="1"/>
              <a:t>bütçe</a:t>
            </a:r>
            <a:r>
              <a:rPr lang="en-US" dirty="0"/>
              <a:t> </a:t>
            </a:r>
            <a:r>
              <a:rPr lang="en-US" dirty="0" err="1"/>
              <a:t>ile</a:t>
            </a:r>
            <a:r>
              <a:rPr lang="en-US" dirty="0"/>
              <a:t> </a:t>
            </a:r>
            <a:r>
              <a:rPr lang="en-US" dirty="0" err="1"/>
              <a:t>tanımlanmış</a:t>
            </a:r>
            <a:r>
              <a:rPr lang="en-US" dirty="0"/>
              <a:t> </a:t>
            </a:r>
            <a:r>
              <a:rPr lang="en-US" dirty="0" err="1"/>
              <a:t>bir</a:t>
            </a:r>
            <a:r>
              <a:rPr lang="en-US" dirty="0"/>
              <a:t> </a:t>
            </a:r>
            <a:r>
              <a:rPr lang="en-US" dirty="0" err="1"/>
              <a:t>fırsat</a:t>
            </a:r>
            <a:r>
              <a:rPr lang="en-US" dirty="0"/>
              <a:t>,</a:t>
            </a:r>
            <a:endParaRPr lang="en-US" dirty="0"/>
          </a:p>
        </p:txBody>
      </p:sp>
      <p:grpSp>
        <p:nvGrpSpPr>
          <p:cNvPr id="4" name="Group 3">
            <a:extLst>
              <a:ext uri="{FF2B5EF4-FFF2-40B4-BE49-F238E27FC236}">
                <a16:creationId xmlns:a16="http://schemas.microsoft.com/office/drawing/2014/main" xmlns="" id="{F8221029-FF8A-4B0B-BE73-02E797054747}"/>
              </a:ext>
            </a:extLst>
          </p:cNvPr>
          <p:cNvGrpSpPr/>
          <p:nvPr/>
        </p:nvGrpSpPr>
        <p:grpSpPr>
          <a:xfrm>
            <a:off x="576072" y="2181662"/>
            <a:ext cx="9942466" cy="2317507"/>
            <a:chOff x="-841323" y="1835641"/>
            <a:chExt cx="9942466" cy="2317507"/>
          </a:xfrm>
        </p:grpSpPr>
        <p:sp>
          <p:nvSpPr>
            <p:cNvPr id="6" name="TextBox 5">
              <a:extLst>
                <a:ext uri="{FF2B5EF4-FFF2-40B4-BE49-F238E27FC236}">
                  <a16:creationId xmlns:a16="http://schemas.microsoft.com/office/drawing/2014/main" xmlns="" id="{DBB4AAA9-C8DE-4065-A7D5-E9FBF740CBAD}"/>
                </a:ext>
              </a:extLst>
            </p:cNvPr>
            <p:cNvSpPr txBox="1"/>
            <p:nvPr/>
          </p:nvSpPr>
          <p:spPr>
            <a:xfrm>
              <a:off x="-841323" y="1844824"/>
              <a:ext cx="4864607" cy="2308324"/>
            </a:xfrm>
            <a:prstGeom prst="rect">
              <a:avLst/>
            </a:prstGeom>
            <a:noFill/>
          </p:spPr>
          <p:txBody>
            <a:bodyPr wrap="square" rtlCol="0">
              <a:spAutoFit/>
            </a:bodyPr>
            <a:lstStyle/>
            <a:p>
              <a:pPr algn="ctr"/>
              <a:r>
                <a:rPr lang="tr-TR" sz="7200" dirty="0" smtClean="0">
                  <a:solidFill>
                    <a:srgbClr val="1188A3"/>
                  </a:solidFill>
                </a:rPr>
                <a:t>G</a:t>
              </a:r>
              <a:r>
                <a:rPr lang="en-GB" sz="7200" dirty="0" err="1" smtClean="0">
                  <a:solidFill>
                    <a:srgbClr val="1188A3"/>
                  </a:solidFill>
                </a:rPr>
                <a:t>enel</a:t>
              </a:r>
              <a:r>
                <a:rPr lang="tr-TR" sz="7200" dirty="0" smtClean="0">
                  <a:solidFill>
                    <a:srgbClr val="1188A3"/>
                  </a:solidFill>
                </a:rPr>
                <a:t> Kamu</a:t>
              </a:r>
              <a:r>
                <a:rPr lang="en-GB" sz="7200" dirty="0" smtClean="0">
                  <a:solidFill>
                    <a:srgbClr val="1188A3"/>
                  </a:solidFill>
                </a:rPr>
                <a:t> </a:t>
              </a:r>
              <a:r>
                <a:rPr lang="tr-TR" sz="7200" dirty="0" smtClean="0">
                  <a:solidFill>
                    <a:srgbClr val="1188A3"/>
                  </a:solidFill>
                </a:rPr>
                <a:t>Fon Çağrıları</a:t>
              </a:r>
              <a:endParaRPr lang="en-US" sz="7200" dirty="0">
                <a:solidFill>
                  <a:srgbClr val="1188A3"/>
                </a:solidFill>
              </a:endParaRPr>
            </a:p>
          </p:txBody>
        </p:sp>
        <p:sp>
          <p:nvSpPr>
            <p:cNvPr id="7" name="TextBox 6">
              <a:extLst>
                <a:ext uri="{FF2B5EF4-FFF2-40B4-BE49-F238E27FC236}">
                  <a16:creationId xmlns:a16="http://schemas.microsoft.com/office/drawing/2014/main" xmlns="" id="{73B0E241-6EDD-4604-B00E-5A631E21A66F}"/>
                </a:ext>
              </a:extLst>
            </p:cNvPr>
            <p:cNvSpPr txBox="1"/>
            <p:nvPr/>
          </p:nvSpPr>
          <p:spPr>
            <a:xfrm>
              <a:off x="5152626" y="1835641"/>
              <a:ext cx="3948517" cy="2308324"/>
            </a:xfrm>
            <a:prstGeom prst="rect">
              <a:avLst/>
            </a:prstGeom>
            <a:noFill/>
          </p:spPr>
          <p:txBody>
            <a:bodyPr wrap="none" rtlCol="0">
              <a:spAutoFit/>
            </a:bodyPr>
            <a:lstStyle/>
            <a:p>
              <a:pPr algn="ctr"/>
              <a:r>
                <a:rPr lang="tr-TR" sz="7200" dirty="0" smtClean="0">
                  <a:solidFill>
                    <a:srgbClr val="1188A3"/>
                  </a:solidFill>
                </a:rPr>
                <a:t>Kendi </a:t>
              </a:r>
            </a:p>
            <a:p>
              <a:pPr algn="ctr"/>
              <a:r>
                <a:rPr lang="tr-TR" sz="7200" dirty="0" smtClean="0">
                  <a:solidFill>
                    <a:srgbClr val="1188A3"/>
                  </a:solidFill>
                </a:rPr>
                <a:t>girişiminiz</a:t>
              </a:r>
              <a:endParaRPr lang="en-US" sz="7200" dirty="0">
                <a:solidFill>
                  <a:srgbClr val="1188A3"/>
                </a:solidFill>
              </a:endParaRPr>
            </a:p>
          </p:txBody>
        </p:sp>
      </p:grpSp>
      <p:sp>
        <p:nvSpPr>
          <p:cNvPr id="9" name="TextBox 8">
            <a:extLst>
              <a:ext uri="{FF2B5EF4-FFF2-40B4-BE49-F238E27FC236}">
                <a16:creationId xmlns:a16="http://schemas.microsoft.com/office/drawing/2014/main" xmlns="" id="{D824A644-CC3F-46DF-997F-926A201FF63F}"/>
              </a:ext>
            </a:extLst>
          </p:cNvPr>
          <p:cNvSpPr txBox="1"/>
          <p:nvPr/>
        </p:nvSpPr>
        <p:spPr>
          <a:xfrm>
            <a:off x="6855742" y="4713734"/>
            <a:ext cx="4975702" cy="1569660"/>
          </a:xfrm>
          <a:prstGeom prst="rect">
            <a:avLst/>
          </a:prstGeom>
          <a:noFill/>
        </p:spPr>
        <p:txBody>
          <a:bodyPr wrap="square">
            <a:spAutoFit/>
          </a:bodyPr>
          <a:lstStyle/>
          <a:p>
            <a:r>
              <a:rPr lang="tr-TR" sz="2400" b="1" dirty="0" smtClean="0">
                <a:solidFill>
                  <a:srgbClr val="5E5E5E"/>
                </a:solidFill>
              </a:rPr>
              <a:t>Kendi girişimleriniz</a:t>
            </a:r>
            <a:r>
              <a:rPr lang="en-US" sz="2400" b="1" dirty="0" smtClean="0">
                <a:solidFill>
                  <a:srgbClr val="5E5E5E"/>
                </a:solidFill>
              </a:rPr>
              <a:t>:  </a:t>
            </a:r>
            <a:endParaRPr lang="en-US" sz="2400" b="1" dirty="0">
              <a:solidFill>
                <a:srgbClr val="5E5E5E"/>
              </a:solidFill>
            </a:endParaRPr>
          </a:p>
          <a:p>
            <a:r>
              <a:rPr lang="en-US" sz="2400" dirty="0" err="1">
                <a:solidFill>
                  <a:srgbClr val="5E5E5E"/>
                </a:solidFill>
              </a:rPr>
              <a:t>Açık</a:t>
            </a:r>
            <a:r>
              <a:rPr lang="en-US" sz="2400" dirty="0">
                <a:solidFill>
                  <a:srgbClr val="5E5E5E"/>
                </a:solidFill>
              </a:rPr>
              <a:t> </a:t>
            </a:r>
            <a:r>
              <a:rPr lang="en-US" sz="2400" dirty="0" err="1">
                <a:solidFill>
                  <a:srgbClr val="5E5E5E"/>
                </a:solidFill>
              </a:rPr>
              <a:t>finansman</a:t>
            </a:r>
            <a:r>
              <a:rPr lang="en-US" sz="2400" dirty="0">
                <a:solidFill>
                  <a:srgbClr val="5E5E5E"/>
                </a:solidFill>
              </a:rPr>
              <a:t> </a:t>
            </a:r>
            <a:r>
              <a:rPr lang="en-US" sz="2400" dirty="0" err="1">
                <a:solidFill>
                  <a:srgbClr val="5E5E5E"/>
                </a:solidFill>
              </a:rPr>
              <a:t>fırsatlarını</a:t>
            </a:r>
            <a:r>
              <a:rPr lang="en-US" sz="2400" dirty="0">
                <a:solidFill>
                  <a:srgbClr val="5E5E5E"/>
                </a:solidFill>
              </a:rPr>
              <a:t> </a:t>
            </a:r>
            <a:r>
              <a:rPr lang="en-US" sz="2400" dirty="0" err="1">
                <a:solidFill>
                  <a:srgbClr val="5E5E5E"/>
                </a:solidFill>
              </a:rPr>
              <a:t>araştırın</a:t>
            </a:r>
            <a:r>
              <a:rPr lang="en-US" sz="2400" dirty="0">
                <a:solidFill>
                  <a:srgbClr val="5E5E5E"/>
                </a:solidFill>
              </a:rPr>
              <a:t> </a:t>
            </a:r>
            <a:r>
              <a:rPr lang="en-US" sz="2400" dirty="0" err="1">
                <a:solidFill>
                  <a:srgbClr val="5E5E5E"/>
                </a:solidFill>
              </a:rPr>
              <a:t>veya</a:t>
            </a:r>
            <a:r>
              <a:rPr lang="en-US" sz="2400" dirty="0">
                <a:solidFill>
                  <a:srgbClr val="5E5E5E"/>
                </a:solidFill>
              </a:rPr>
              <a:t> </a:t>
            </a:r>
            <a:r>
              <a:rPr lang="en-US" sz="2400" dirty="0" err="1">
                <a:solidFill>
                  <a:srgbClr val="5E5E5E"/>
                </a:solidFill>
              </a:rPr>
              <a:t>bir</a:t>
            </a:r>
            <a:r>
              <a:rPr lang="en-US" sz="2400" dirty="0">
                <a:solidFill>
                  <a:srgbClr val="5E5E5E"/>
                </a:solidFill>
              </a:rPr>
              <a:t> </a:t>
            </a:r>
            <a:r>
              <a:rPr lang="en-US" sz="2400" dirty="0" err="1">
                <a:solidFill>
                  <a:srgbClr val="5E5E5E"/>
                </a:solidFill>
              </a:rPr>
              <a:t>bağış</a:t>
            </a:r>
            <a:r>
              <a:rPr lang="en-US" sz="2400" dirty="0">
                <a:solidFill>
                  <a:srgbClr val="5E5E5E"/>
                </a:solidFill>
              </a:rPr>
              <a:t> </a:t>
            </a:r>
            <a:r>
              <a:rPr lang="en-US" sz="2400" dirty="0" err="1">
                <a:solidFill>
                  <a:srgbClr val="5E5E5E"/>
                </a:solidFill>
              </a:rPr>
              <a:t>toplama</a:t>
            </a:r>
            <a:r>
              <a:rPr lang="en-US" sz="2400" dirty="0">
                <a:solidFill>
                  <a:srgbClr val="5E5E5E"/>
                </a:solidFill>
              </a:rPr>
              <a:t> </a:t>
            </a:r>
            <a:r>
              <a:rPr lang="en-US" sz="2400" dirty="0" err="1">
                <a:solidFill>
                  <a:srgbClr val="5E5E5E"/>
                </a:solidFill>
              </a:rPr>
              <a:t>kampanyası</a:t>
            </a:r>
            <a:r>
              <a:rPr lang="en-US" sz="2400" dirty="0">
                <a:solidFill>
                  <a:srgbClr val="5E5E5E"/>
                </a:solidFill>
              </a:rPr>
              <a:t> </a:t>
            </a:r>
            <a:r>
              <a:rPr lang="tr-TR" sz="2400" dirty="0" smtClean="0">
                <a:solidFill>
                  <a:srgbClr val="5E5E5E"/>
                </a:solidFill>
              </a:rPr>
              <a:t>düzenleyin</a:t>
            </a:r>
            <a:endParaRPr lang="en-US" sz="2400" dirty="0">
              <a:solidFill>
                <a:srgbClr val="5E5E5E"/>
              </a:solidFill>
            </a:endParaRPr>
          </a:p>
        </p:txBody>
      </p:sp>
    </p:spTree>
    <p:extLst>
      <p:ext uri="{BB962C8B-B14F-4D97-AF65-F5344CB8AC3E}">
        <p14:creationId xmlns:p14="http://schemas.microsoft.com/office/powerpoint/2010/main" val="784256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E4DC53B1-C1F0-46A6-A277-F89A897F21EC}"/>
              </a:ext>
            </a:extLst>
          </p:cNvPr>
          <p:cNvSpPr>
            <a:spLocks noGrp="1"/>
          </p:cNvSpPr>
          <p:nvPr>
            <p:ph type="body" sz="quarter" idx="13"/>
          </p:nvPr>
        </p:nvSpPr>
        <p:spPr/>
        <p:txBody>
          <a:bodyPr>
            <a:normAutofit fontScale="92500" lnSpcReduction="20000"/>
          </a:bodyPr>
          <a:lstStyle/>
          <a:p>
            <a:r>
              <a:rPr lang="tr-TR" dirty="0" smtClean="0"/>
              <a:t>ÖRNEK</a:t>
            </a:r>
            <a:r>
              <a:rPr lang="hr-BA" dirty="0" smtClean="0"/>
              <a:t>:</a:t>
            </a:r>
            <a:endParaRPr lang="hr-BA" dirty="0"/>
          </a:p>
          <a:p>
            <a:r>
              <a:rPr lang="tr-TR" dirty="0" smtClean="0"/>
              <a:t>Bir Kamu  Fon Çağrısı</a:t>
            </a:r>
            <a:endParaRPr lang="hr-BA" dirty="0"/>
          </a:p>
          <a:p>
            <a:endParaRPr lang="hr-BA" dirty="0"/>
          </a:p>
          <a:p>
            <a:r>
              <a:rPr lang="hr-BA" dirty="0"/>
              <a:t>Hükümet tarafından yayınlandı (İrlanda)</a:t>
            </a:r>
            <a:endParaRPr lang="en-US" dirty="0"/>
          </a:p>
        </p:txBody>
      </p:sp>
      <p:sp>
        <p:nvSpPr>
          <p:cNvPr id="3" name="Text Placeholder 2">
            <a:extLst>
              <a:ext uri="{FF2B5EF4-FFF2-40B4-BE49-F238E27FC236}">
                <a16:creationId xmlns:a16="http://schemas.microsoft.com/office/drawing/2014/main" xmlns="" id="{7AE0B5CA-4CD2-4C1C-A43A-80D9C5C5A834}"/>
              </a:ext>
            </a:extLst>
          </p:cNvPr>
          <p:cNvSpPr>
            <a:spLocks noGrp="1"/>
          </p:cNvSpPr>
          <p:nvPr>
            <p:ph type="body" sz="quarter" idx="14"/>
          </p:nvPr>
        </p:nvSpPr>
        <p:spPr>
          <a:xfrm>
            <a:off x="198576" y="5232368"/>
            <a:ext cx="10942176" cy="1103117"/>
          </a:xfrm>
        </p:spPr>
        <p:txBody>
          <a:bodyPr/>
          <a:lstStyle/>
          <a:p>
            <a:r>
              <a:rPr lang="en-US" b="1" dirty="0" err="1"/>
              <a:t>Topluluklar</a:t>
            </a:r>
            <a:r>
              <a:rPr lang="en-US" b="1" dirty="0"/>
              <a:t> </a:t>
            </a:r>
            <a:r>
              <a:rPr lang="en-US" b="1" dirty="0" err="1"/>
              <a:t>Entegrasyon</a:t>
            </a:r>
            <a:r>
              <a:rPr lang="en-US" b="1" dirty="0"/>
              <a:t> </a:t>
            </a:r>
            <a:r>
              <a:rPr lang="en-US" b="1" dirty="0" err="1"/>
              <a:t>Fonu</a:t>
            </a:r>
            <a:r>
              <a:rPr lang="en-US" b="1" dirty="0"/>
              <a:t>, </a:t>
            </a:r>
            <a:r>
              <a:rPr lang="en-US" b="1" dirty="0" err="1"/>
              <a:t>Adalet</a:t>
            </a:r>
            <a:r>
              <a:rPr lang="en-US" b="1" dirty="0"/>
              <a:t> </a:t>
            </a:r>
            <a:r>
              <a:rPr lang="en-US" b="1" dirty="0" err="1"/>
              <a:t>Bakanlığı</a:t>
            </a:r>
            <a:endParaRPr lang="hr-BA" b="1" dirty="0"/>
          </a:p>
          <a:p>
            <a:r>
              <a:rPr lang="hr-BA" b="1" dirty="0"/>
              <a:t> </a:t>
            </a:r>
            <a:r>
              <a:rPr lang="hr-BA" sz="2000" dirty="0">
                <a:hlinkClick r:id="rId2"/>
              </a:rPr>
              <a:t>http://www.integration.ie/en/ISEC/Pages/WP18000024</a:t>
            </a:r>
            <a:r>
              <a:rPr lang="hr-BA" sz="2000" dirty="0"/>
              <a:t> </a:t>
            </a:r>
            <a:r>
              <a:rPr lang="hr-BA" dirty="0"/>
              <a:t> </a:t>
            </a:r>
            <a:endParaRPr lang="en-US" dirty="0"/>
          </a:p>
        </p:txBody>
      </p:sp>
      <p:pic>
        <p:nvPicPr>
          <p:cNvPr id="7" name="Picture 6">
            <a:extLst>
              <a:ext uri="{FF2B5EF4-FFF2-40B4-BE49-F238E27FC236}">
                <a16:creationId xmlns:a16="http://schemas.microsoft.com/office/drawing/2014/main" xmlns="" id="{52CD3323-2B8D-4089-98C4-7890535B2C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50906" y="93306"/>
            <a:ext cx="8395539" cy="4758047"/>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F4B75963-1532-408B-AE05-88B5DD7C69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37473" y="6287941"/>
            <a:ext cx="1620079" cy="384676"/>
          </a:xfrm>
          <a:prstGeom prst="rect">
            <a:avLst/>
          </a:prstGeom>
        </p:spPr>
      </p:pic>
    </p:spTree>
    <p:extLst>
      <p:ext uri="{BB962C8B-B14F-4D97-AF65-F5344CB8AC3E}">
        <p14:creationId xmlns:p14="http://schemas.microsoft.com/office/powerpoint/2010/main" val="3202660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E4DC53B1-C1F0-46A6-A277-F89A897F21EC}"/>
              </a:ext>
            </a:extLst>
          </p:cNvPr>
          <p:cNvSpPr>
            <a:spLocks noGrp="1"/>
          </p:cNvSpPr>
          <p:nvPr>
            <p:ph type="body" sz="quarter" idx="13"/>
          </p:nvPr>
        </p:nvSpPr>
        <p:spPr/>
        <p:txBody>
          <a:bodyPr>
            <a:normAutofit fontScale="92500" lnSpcReduction="10000"/>
          </a:bodyPr>
          <a:lstStyle/>
          <a:p>
            <a:r>
              <a:rPr lang="tr-TR" dirty="0" smtClean="0"/>
              <a:t>ÖRNEK</a:t>
            </a:r>
            <a:r>
              <a:rPr lang="hr-BA" dirty="0" smtClean="0"/>
              <a:t>:</a:t>
            </a:r>
            <a:endParaRPr lang="hr-BA" dirty="0"/>
          </a:p>
          <a:p>
            <a:r>
              <a:rPr lang="tr-TR" dirty="0"/>
              <a:t>Bir </a:t>
            </a:r>
            <a:r>
              <a:rPr lang="tr-TR" dirty="0" smtClean="0"/>
              <a:t>Genel </a:t>
            </a:r>
            <a:r>
              <a:rPr lang="tr-TR" dirty="0"/>
              <a:t>Fon Çağrısı</a:t>
            </a:r>
            <a:endParaRPr lang="hr-BA" dirty="0"/>
          </a:p>
          <a:p>
            <a:endParaRPr lang="hr-BA" dirty="0"/>
          </a:p>
          <a:p>
            <a:r>
              <a:rPr lang="hr-BA" dirty="0"/>
              <a:t>Bir şirket tarafından yayınlandı</a:t>
            </a:r>
            <a:endParaRPr lang="en-US" dirty="0"/>
          </a:p>
        </p:txBody>
      </p:sp>
      <p:sp>
        <p:nvSpPr>
          <p:cNvPr id="3" name="Text Placeholder 2">
            <a:extLst>
              <a:ext uri="{FF2B5EF4-FFF2-40B4-BE49-F238E27FC236}">
                <a16:creationId xmlns:a16="http://schemas.microsoft.com/office/drawing/2014/main" xmlns="" id="{7AE0B5CA-4CD2-4C1C-A43A-80D9C5C5A834}"/>
              </a:ext>
            </a:extLst>
          </p:cNvPr>
          <p:cNvSpPr>
            <a:spLocks noGrp="1"/>
          </p:cNvSpPr>
          <p:nvPr>
            <p:ph type="body" sz="quarter" idx="14"/>
          </p:nvPr>
        </p:nvSpPr>
        <p:spPr>
          <a:xfrm>
            <a:off x="198576" y="5232368"/>
            <a:ext cx="10942176" cy="1103117"/>
          </a:xfrm>
        </p:spPr>
        <p:txBody>
          <a:bodyPr/>
          <a:lstStyle/>
          <a:p>
            <a:r>
              <a:rPr lang="en-US" b="1" dirty="0"/>
              <a:t>Dublin </a:t>
            </a:r>
            <a:r>
              <a:rPr lang="en-US" b="1" dirty="0" err="1"/>
              <a:t>Havaalanı</a:t>
            </a:r>
            <a:r>
              <a:rPr lang="en-US" b="1" dirty="0"/>
              <a:t> </a:t>
            </a:r>
            <a:r>
              <a:rPr lang="en-US" b="1" dirty="0" err="1"/>
              <a:t>Topluluk</a:t>
            </a:r>
            <a:r>
              <a:rPr lang="en-US" b="1" dirty="0"/>
              <a:t> </a:t>
            </a:r>
            <a:r>
              <a:rPr lang="en-US" b="1" dirty="0" err="1"/>
              <a:t>Fonu</a:t>
            </a:r>
            <a:r>
              <a:rPr lang="en-US" b="1" dirty="0"/>
              <a:t>:</a:t>
            </a:r>
            <a:endParaRPr lang="hr-BA" b="1" dirty="0"/>
          </a:p>
          <a:p>
            <a:r>
              <a:rPr lang="hr-BA" b="1" dirty="0"/>
              <a:t> </a:t>
            </a:r>
            <a:r>
              <a:rPr lang="hr-BA" sz="2000" dirty="0">
                <a:hlinkClick r:id="rId2"/>
              </a:rPr>
              <a:t>https://www.dublinairport.com/corporate/corporate-social-responsibility/community-fund</a:t>
            </a:r>
            <a:r>
              <a:rPr lang="hr-BA" sz="2000" dirty="0"/>
              <a:t> </a:t>
            </a:r>
            <a:endParaRPr lang="en-US" sz="2000" dirty="0"/>
          </a:p>
          <a:p>
            <a:r>
              <a:rPr lang="hr-BA" dirty="0"/>
              <a:t> </a:t>
            </a:r>
            <a:endParaRPr lang="en-US" dirty="0"/>
          </a:p>
        </p:txBody>
      </p:sp>
      <p:pic>
        <p:nvPicPr>
          <p:cNvPr id="6" name="Picture 5" descr="Diagram, text&#10;&#10;Description automatically generated">
            <a:extLst>
              <a:ext uri="{FF2B5EF4-FFF2-40B4-BE49-F238E27FC236}">
                <a16:creationId xmlns:a16="http://schemas.microsoft.com/office/drawing/2014/main" xmlns="" id="{FC468BE6-FC5D-4F55-B62B-51D0DAF12A8A}"/>
              </a:ext>
            </a:extLst>
          </p:cNvPr>
          <p:cNvPicPr>
            <a:picLocks noChangeAspect="1"/>
          </p:cNvPicPr>
          <p:nvPr/>
        </p:nvPicPr>
        <p:blipFill>
          <a:blip r:embed="rId3"/>
          <a:stretch>
            <a:fillRect/>
          </a:stretch>
        </p:blipFill>
        <p:spPr>
          <a:xfrm>
            <a:off x="3751114" y="54261"/>
            <a:ext cx="8052793" cy="5001208"/>
          </a:xfrm>
          <a:prstGeom prst="rect">
            <a:avLst/>
          </a:prstGeom>
        </p:spPr>
      </p:pic>
      <p:pic>
        <p:nvPicPr>
          <p:cNvPr id="5" name="Picture 4" descr="A picture containing text, clipart&#10;&#10;Description automatically generated">
            <a:extLst>
              <a:ext uri="{FF2B5EF4-FFF2-40B4-BE49-F238E27FC236}">
                <a16:creationId xmlns:a16="http://schemas.microsoft.com/office/drawing/2014/main" xmlns="" id="{5BC88E5F-3A70-4D2C-9DF3-8B884B8347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917595" y="6218367"/>
            <a:ext cx="1620079" cy="384676"/>
          </a:xfrm>
          <a:prstGeom prst="rect">
            <a:avLst/>
          </a:prstGeom>
        </p:spPr>
      </p:pic>
    </p:spTree>
    <p:extLst>
      <p:ext uri="{BB962C8B-B14F-4D97-AF65-F5344CB8AC3E}">
        <p14:creationId xmlns:p14="http://schemas.microsoft.com/office/powerpoint/2010/main" val="41484054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lowchart: Connector 15">
            <a:extLst>
              <a:ext uri="{FF2B5EF4-FFF2-40B4-BE49-F238E27FC236}">
                <a16:creationId xmlns:a16="http://schemas.microsoft.com/office/drawing/2014/main" xmlns="" id="{CAE5F793-0788-4C3A-88E0-9AA8B72BDB79}"/>
              </a:ext>
            </a:extLst>
          </p:cNvPr>
          <p:cNvSpPr/>
          <p:nvPr/>
        </p:nvSpPr>
        <p:spPr>
          <a:xfrm>
            <a:off x="10257182" y="356436"/>
            <a:ext cx="1234440" cy="1188720"/>
          </a:xfrm>
          <a:prstGeom prst="flowChartConnector">
            <a:avLst/>
          </a:prstGeom>
          <a:solidFill>
            <a:srgbClr val="28AF95"/>
          </a:solidFill>
          <a:ln>
            <a:solidFill>
              <a:srgbClr val="28AF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 Placeholder 2">
            <a:extLst>
              <a:ext uri="{FF2B5EF4-FFF2-40B4-BE49-F238E27FC236}">
                <a16:creationId xmlns:a16="http://schemas.microsoft.com/office/drawing/2014/main" xmlns="" id="{EBA0E3F9-A485-4A9A-A745-71B5FEC1BC22}"/>
              </a:ext>
            </a:extLst>
          </p:cNvPr>
          <p:cNvSpPr>
            <a:spLocks noGrp="1"/>
          </p:cNvSpPr>
          <p:nvPr>
            <p:ph type="body" sz="quarter" idx="16"/>
          </p:nvPr>
        </p:nvSpPr>
        <p:spPr>
          <a:xfrm>
            <a:off x="557256" y="1027209"/>
            <a:ext cx="9431604" cy="1097544"/>
          </a:xfrm>
        </p:spPr>
        <p:txBody>
          <a:bodyPr/>
          <a:lstStyle/>
          <a:p>
            <a:r>
              <a:rPr lang="hr-BA" dirty="0"/>
              <a:t>Bu tablo şablonunu kullanın ve girişiminizi destekleyebilecek fon sağlayıcıları eşleştirmek için genişletin</a:t>
            </a:r>
            <a:endParaRPr lang="en-GB" sz="1800" dirty="0">
              <a:solidFill>
                <a:srgbClr val="76C6D2"/>
              </a:solidFill>
            </a:endParaRPr>
          </a:p>
        </p:txBody>
      </p:sp>
      <p:sp>
        <p:nvSpPr>
          <p:cNvPr id="6" name="Text Placeholder 5">
            <a:extLst>
              <a:ext uri="{FF2B5EF4-FFF2-40B4-BE49-F238E27FC236}">
                <a16:creationId xmlns:a16="http://schemas.microsoft.com/office/drawing/2014/main" xmlns="" id="{2F3411C4-62B0-40A2-8802-F734521A4F10}"/>
              </a:ext>
            </a:extLst>
          </p:cNvPr>
          <p:cNvSpPr>
            <a:spLocks noGrp="1"/>
          </p:cNvSpPr>
          <p:nvPr>
            <p:ph type="body" sz="quarter" idx="15"/>
          </p:nvPr>
        </p:nvSpPr>
        <p:spPr>
          <a:xfrm>
            <a:off x="3251969" y="354652"/>
            <a:ext cx="5623561" cy="633215"/>
          </a:xfrm>
        </p:spPr>
        <p:txBody>
          <a:bodyPr>
            <a:normAutofit fontScale="85000" lnSpcReduction="10000"/>
          </a:bodyPr>
          <a:lstStyle/>
          <a:p>
            <a:r>
              <a:rPr lang="en-IE" dirty="0"/>
              <a:t>FONDER HARİTALAMA ŞABLONU</a:t>
            </a:r>
            <a:endParaRPr lang="en-GB" dirty="0"/>
          </a:p>
        </p:txBody>
      </p:sp>
      <p:grpSp>
        <p:nvGrpSpPr>
          <p:cNvPr id="9" name="Google Shape;518;p39">
            <a:extLst>
              <a:ext uri="{FF2B5EF4-FFF2-40B4-BE49-F238E27FC236}">
                <a16:creationId xmlns:a16="http://schemas.microsoft.com/office/drawing/2014/main" xmlns="" id="{A04D2332-8EBF-4C2D-A82E-C30700EA3674}"/>
              </a:ext>
            </a:extLst>
          </p:cNvPr>
          <p:cNvGrpSpPr/>
          <p:nvPr/>
        </p:nvGrpSpPr>
        <p:grpSpPr>
          <a:xfrm>
            <a:off x="10648615" y="675271"/>
            <a:ext cx="496501" cy="563769"/>
            <a:chOff x="1923675" y="1633650"/>
            <a:chExt cx="436000" cy="435975"/>
          </a:xfrm>
          <a:solidFill>
            <a:schemeClr val="bg1"/>
          </a:solidFill>
        </p:grpSpPr>
        <p:sp>
          <p:nvSpPr>
            <p:cNvPr id="10" name="Google Shape;519;p39">
              <a:extLst>
                <a:ext uri="{FF2B5EF4-FFF2-40B4-BE49-F238E27FC236}">
                  <a16:creationId xmlns:a16="http://schemas.microsoft.com/office/drawing/2014/main" xmlns="" id="{A103F885-FF4B-4946-81CE-CA73F83F700B}"/>
                </a:ext>
              </a:extLst>
            </p:cNvPr>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20;p39">
              <a:extLst>
                <a:ext uri="{FF2B5EF4-FFF2-40B4-BE49-F238E27FC236}">
                  <a16:creationId xmlns:a16="http://schemas.microsoft.com/office/drawing/2014/main" xmlns="" id="{C986640E-532A-465A-93B5-12C1753B8716}"/>
                </a:ext>
              </a:extLst>
            </p:cNvPr>
            <p:cNvSpPr/>
            <p:nvPr/>
          </p:nvSpPr>
          <p:spPr>
            <a:xfrm>
              <a:off x="2019900" y="1757250"/>
              <a:ext cx="261825" cy="261850"/>
            </a:xfrm>
            <a:custGeom>
              <a:avLst/>
              <a:gdLst/>
              <a:ahLst/>
              <a:cxnLst/>
              <a:rect l="l" t="t" r="r" b="b"/>
              <a:pathLst>
                <a:path w="10473" h="10474" fill="none" extrusionOk="0">
                  <a:moveTo>
                    <a:pt x="10473" y="1"/>
                  </a:moveTo>
                  <a:lnTo>
                    <a:pt x="0" y="10473"/>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21;p39">
              <a:extLst>
                <a:ext uri="{FF2B5EF4-FFF2-40B4-BE49-F238E27FC236}">
                  <a16:creationId xmlns:a16="http://schemas.microsoft.com/office/drawing/2014/main" xmlns="" id="{5F713C7A-DCD0-41BF-9D28-81F37B234807}"/>
                </a:ext>
              </a:extLst>
            </p:cNvPr>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22;p39">
              <a:extLst>
                <a:ext uri="{FF2B5EF4-FFF2-40B4-BE49-F238E27FC236}">
                  <a16:creationId xmlns:a16="http://schemas.microsoft.com/office/drawing/2014/main" xmlns="" id="{1E861B28-7276-4B85-84C9-966E2C69134D}"/>
                </a:ext>
              </a:extLst>
            </p:cNvPr>
            <p:cNvSpPr/>
            <p:nvPr/>
          </p:nvSpPr>
          <p:spPr>
            <a:xfrm>
              <a:off x="1974225" y="1711575"/>
              <a:ext cx="261825" cy="261850"/>
            </a:xfrm>
            <a:custGeom>
              <a:avLst/>
              <a:gdLst/>
              <a:ahLst/>
              <a:cxnLst/>
              <a:rect l="l" t="t" r="r" b="b"/>
              <a:pathLst>
                <a:path w="10473" h="10474" fill="none" extrusionOk="0">
                  <a:moveTo>
                    <a:pt x="0" y="10474"/>
                  </a:moveTo>
                  <a:lnTo>
                    <a:pt x="10473" y="1"/>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23;p39">
              <a:extLst>
                <a:ext uri="{FF2B5EF4-FFF2-40B4-BE49-F238E27FC236}">
                  <a16:creationId xmlns:a16="http://schemas.microsoft.com/office/drawing/2014/main" xmlns="" id="{08B7949A-DDBB-4F8F-AF4D-256AA9A629CE}"/>
                </a:ext>
              </a:extLst>
            </p:cNvPr>
            <p:cNvSpPr/>
            <p:nvPr/>
          </p:nvSpPr>
          <p:spPr>
            <a:xfrm>
              <a:off x="1934650" y="2014200"/>
              <a:ext cx="44475" cy="44475"/>
            </a:xfrm>
            <a:custGeom>
              <a:avLst/>
              <a:gdLst/>
              <a:ahLst/>
              <a:cxnLst/>
              <a:rect l="l" t="t" r="r" b="b"/>
              <a:pathLst>
                <a:path w="1779" h="1779" fill="none" extrusionOk="0">
                  <a:moveTo>
                    <a:pt x="1778" y="1778"/>
                  </a:moveTo>
                  <a:lnTo>
                    <a:pt x="0" y="0"/>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24;p39">
              <a:extLst>
                <a:ext uri="{FF2B5EF4-FFF2-40B4-BE49-F238E27FC236}">
                  <a16:creationId xmlns:a16="http://schemas.microsoft.com/office/drawing/2014/main" xmlns="" id="{6347D978-3551-4A4B-908B-0FB2B9849D8E}"/>
                </a:ext>
              </a:extLst>
            </p:cNvPr>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descr="A picture containing text, clipart&#10;&#10;Description automatically generated">
            <a:extLst>
              <a:ext uri="{FF2B5EF4-FFF2-40B4-BE49-F238E27FC236}">
                <a16:creationId xmlns:a16="http://schemas.microsoft.com/office/drawing/2014/main" xmlns="" id="{0E99F6C8-E301-4CC8-96A3-023C0E6320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57182" y="6307819"/>
            <a:ext cx="1620079" cy="384676"/>
          </a:xfrm>
          <a:prstGeom prst="rect">
            <a:avLst/>
          </a:prstGeom>
        </p:spPr>
      </p:pic>
      <p:graphicFrame>
        <p:nvGraphicFramePr>
          <p:cNvPr id="2" name="Table 4">
            <a:extLst>
              <a:ext uri="{FF2B5EF4-FFF2-40B4-BE49-F238E27FC236}">
                <a16:creationId xmlns:a16="http://schemas.microsoft.com/office/drawing/2014/main" xmlns="" id="{9E3507ED-1C66-BF4D-C2A4-278B802EDA39}"/>
              </a:ext>
            </a:extLst>
          </p:cNvPr>
          <p:cNvGraphicFramePr>
            <a:graphicFrameLocks noGrp="1"/>
          </p:cNvGraphicFramePr>
          <p:nvPr>
            <p:extLst>
              <p:ext uri="{D42A27DB-BD31-4B8C-83A1-F6EECF244321}">
                <p14:modId xmlns:p14="http://schemas.microsoft.com/office/powerpoint/2010/main" val="476882054"/>
              </p:ext>
            </p:extLst>
          </p:nvPr>
        </p:nvGraphicFramePr>
        <p:xfrm>
          <a:off x="557256" y="1970785"/>
          <a:ext cx="11012988" cy="4876800"/>
        </p:xfrm>
        <a:graphic>
          <a:graphicData uri="http://schemas.openxmlformats.org/drawingml/2006/table">
            <a:tbl>
              <a:tblPr firstRow="1" bandRow="1">
                <a:tableStyleId>{912C8C85-51F0-491E-9774-3900AFEF0FD7}</a:tableStyleId>
              </a:tblPr>
              <a:tblGrid>
                <a:gridCol w="1573284">
                  <a:extLst>
                    <a:ext uri="{9D8B030D-6E8A-4147-A177-3AD203B41FA5}">
                      <a16:colId xmlns:a16="http://schemas.microsoft.com/office/drawing/2014/main" xmlns="" val="71874526"/>
                    </a:ext>
                  </a:extLst>
                </a:gridCol>
                <a:gridCol w="1573284">
                  <a:extLst>
                    <a:ext uri="{9D8B030D-6E8A-4147-A177-3AD203B41FA5}">
                      <a16:colId xmlns:a16="http://schemas.microsoft.com/office/drawing/2014/main" xmlns="" val="4156819261"/>
                    </a:ext>
                  </a:extLst>
                </a:gridCol>
                <a:gridCol w="1573284">
                  <a:extLst>
                    <a:ext uri="{9D8B030D-6E8A-4147-A177-3AD203B41FA5}">
                      <a16:colId xmlns:a16="http://schemas.microsoft.com/office/drawing/2014/main" xmlns="" val="3947320911"/>
                    </a:ext>
                  </a:extLst>
                </a:gridCol>
                <a:gridCol w="1573284">
                  <a:extLst>
                    <a:ext uri="{9D8B030D-6E8A-4147-A177-3AD203B41FA5}">
                      <a16:colId xmlns:a16="http://schemas.microsoft.com/office/drawing/2014/main" xmlns="" val="870027795"/>
                    </a:ext>
                  </a:extLst>
                </a:gridCol>
                <a:gridCol w="1573284">
                  <a:extLst>
                    <a:ext uri="{9D8B030D-6E8A-4147-A177-3AD203B41FA5}">
                      <a16:colId xmlns:a16="http://schemas.microsoft.com/office/drawing/2014/main" xmlns="" val="2082444934"/>
                    </a:ext>
                  </a:extLst>
                </a:gridCol>
                <a:gridCol w="1573284">
                  <a:extLst>
                    <a:ext uri="{9D8B030D-6E8A-4147-A177-3AD203B41FA5}">
                      <a16:colId xmlns:a16="http://schemas.microsoft.com/office/drawing/2014/main" xmlns="" val="848064863"/>
                    </a:ext>
                  </a:extLst>
                </a:gridCol>
                <a:gridCol w="1573284">
                  <a:extLst>
                    <a:ext uri="{9D8B030D-6E8A-4147-A177-3AD203B41FA5}">
                      <a16:colId xmlns:a16="http://schemas.microsoft.com/office/drawing/2014/main" xmlns="" val="1670996372"/>
                    </a:ext>
                  </a:extLst>
                </a:gridCol>
              </a:tblGrid>
              <a:tr h="370840">
                <a:tc>
                  <a:txBody>
                    <a:bodyPr/>
                    <a:lstStyle/>
                    <a:p>
                      <a:r>
                        <a:rPr lang="en-IE" dirty="0" err="1" smtClean="0"/>
                        <a:t>Finansör</a:t>
                      </a:r>
                      <a:r>
                        <a:rPr lang="en-IE" dirty="0" smtClean="0"/>
                        <a:t> </a:t>
                      </a:r>
                      <a:r>
                        <a:rPr lang="en-IE" dirty="0" err="1" smtClean="0"/>
                        <a:t>adı</a:t>
                      </a:r>
                      <a:r>
                        <a:rPr lang="en-IE" dirty="0" smtClean="0"/>
                        <a:t> </a:t>
                      </a:r>
                      <a:r>
                        <a:rPr lang="en-IE" dirty="0" err="1" smtClean="0"/>
                        <a:t>ve</a:t>
                      </a:r>
                      <a:r>
                        <a:rPr lang="en-IE" dirty="0" smtClean="0"/>
                        <a:t> </a:t>
                      </a:r>
                      <a:r>
                        <a:rPr lang="en-IE" dirty="0" err="1" smtClean="0"/>
                        <a:t>iletişim</a:t>
                      </a:r>
                      <a:endParaRPr lang="en-US" dirty="0"/>
                    </a:p>
                  </a:txBody>
                  <a:tcPr/>
                </a:tc>
                <a:tc>
                  <a:txBody>
                    <a:bodyPr/>
                    <a:lstStyle/>
                    <a:p>
                      <a:r>
                        <a:rPr lang="en-IE" dirty="0" err="1" smtClean="0"/>
                        <a:t>Fon</a:t>
                      </a:r>
                      <a:r>
                        <a:rPr lang="en-IE" dirty="0" smtClean="0"/>
                        <a:t> </a:t>
                      </a:r>
                      <a:r>
                        <a:rPr lang="en-IE" dirty="0" err="1" smtClean="0"/>
                        <a:t>sağlayıcı</a:t>
                      </a:r>
                      <a:r>
                        <a:rPr lang="en-IE" dirty="0" smtClean="0"/>
                        <a:t> </a:t>
                      </a:r>
                      <a:r>
                        <a:rPr lang="en-IE" dirty="0" err="1" smtClean="0"/>
                        <a:t>türü</a:t>
                      </a:r>
                      <a:r>
                        <a:rPr lang="en-IE" dirty="0" smtClean="0"/>
                        <a:t> (</a:t>
                      </a:r>
                      <a:r>
                        <a:rPr lang="en-IE" dirty="0" err="1" smtClean="0"/>
                        <a:t>kurum</a:t>
                      </a:r>
                      <a:r>
                        <a:rPr lang="en-IE" dirty="0" smtClean="0"/>
                        <a:t>, STK, </a:t>
                      </a:r>
                      <a:r>
                        <a:rPr lang="en-IE" dirty="0" err="1" smtClean="0"/>
                        <a:t>şirket</a:t>
                      </a:r>
                      <a:r>
                        <a:rPr lang="en-IE" dirty="0" smtClean="0"/>
                        <a:t>, </a:t>
                      </a:r>
                      <a:r>
                        <a:rPr lang="en-IE" dirty="0" err="1" smtClean="0"/>
                        <a:t>kişi</a:t>
                      </a:r>
                      <a:r>
                        <a:rPr lang="en-IE" dirty="0" smtClean="0"/>
                        <a:t>,...)</a:t>
                      </a:r>
                      <a:endParaRPr lang="en-US" dirty="0"/>
                    </a:p>
                  </a:txBody>
                  <a:tcPr/>
                </a:tc>
                <a:tc>
                  <a:txBody>
                    <a:bodyPr/>
                    <a:lstStyle/>
                    <a:p>
                      <a:r>
                        <a:rPr lang="hr-BA" dirty="0" smtClean="0"/>
                        <a:t>Mevcut ilişki veya olası bağlayıcılar</a:t>
                      </a:r>
                      <a:endParaRPr lang="en-US" dirty="0"/>
                    </a:p>
                  </a:txBody>
                  <a:tcPr/>
                </a:tc>
                <a:tc>
                  <a:txBody>
                    <a:bodyPr/>
                    <a:lstStyle/>
                    <a:p>
                      <a:r>
                        <a:rPr lang="en-IE" dirty="0" err="1" smtClean="0"/>
                        <a:t>Göçmen</a:t>
                      </a:r>
                      <a:r>
                        <a:rPr lang="en-IE" dirty="0" smtClean="0"/>
                        <a:t> </a:t>
                      </a:r>
                      <a:r>
                        <a:rPr lang="en-IE" dirty="0" err="1" smtClean="0"/>
                        <a:t>hakları</a:t>
                      </a:r>
                      <a:r>
                        <a:rPr lang="en-IE" dirty="0" smtClean="0"/>
                        <a:t>, </a:t>
                      </a:r>
                      <a:r>
                        <a:rPr lang="en-IE" dirty="0" err="1" smtClean="0"/>
                        <a:t>içerme</a:t>
                      </a:r>
                      <a:r>
                        <a:rPr lang="en-IE" dirty="0" smtClean="0"/>
                        <a:t>, </a:t>
                      </a:r>
                      <a:r>
                        <a:rPr lang="en-IE" dirty="0" err="1" smtClean="0"/>
                        <a:t>entegrasyon</a:t>
                      </a:r>
                      <a:r>
                        <a:rPr lang="en-IE" dirty="0" smtClean="0"/>
                        <a:t> </a:t>
                      </a:r>
                      <a:r>
                        <a:rPr lang="en-IE" dirty="0" err="1" smtClean="0"/>
                        <a:t>konularında</a:t>
                      </a:r>
                      <a:r>
                        <a:rPr lang="en-IE" dirty="0" smtClean="0"/>
                        <a:t> </a:t>
                      </a:r>
                      <a:r>
                        <a:rPr lang="en-IE" dirty="0" err="1" smtClean="0"/>
                        <a:t>fon</a:t>
                      </a:r>
                      <a:r>
                        <a:rPr lang="en-IE" dirty="0" smtClean="0"/>
                        <a:t> </a:t>
                      </a:r>
                      <a:r>
                        <a:rPr lang="en-IE" dirty="0" err="1" smtClean="0"/>
                        <a:t>sağlayıcı</a:t>
                      </a:r>
                      <a:r>
                        <a:rPr lang="en-IE" dirty="0" smtClean="0"/>
                        <a:t> </a:t>
                      </a:r>
                      <a:r>
                        <a:rPr lang="en-IE" dirty="0" err="1" smtClean="0"/>
                        <a:t>pozisyonu</a:t>
                      </a:r>
                      <a:endParaRPr lang="en-US" dirty="0"/>
                    </a:p>
                  </a:txBody>
                  <a:tcPr/>
                </a:tc>
                <a:tc>
                  <a:txBody>
                    <a:bodyPr/>
                    <a:lstStyle/>
                    <a:p>
                      <a:r>
                        <a:rPr lang="hr-BA" dirty="0" smtClean="0"/>
                        <a:t>Coğrafi</a:t>
                      </a:r>
                      <a:r>
                        <a:rPr lang="tr-TR" baseline="0" dirty="0" smtClean="0"/>
                        <a:t> </a:t>
                      </a:r>
                      <a:r>
                        <a:rPr lang="hr-BA" dirty="0" smtClean="0"/>
                        <a:t>kapsam</a:t>
                      </a:r>
                      <a:endParaRPr lang="en-US" dirty="0"/>
                    </a:p>
                  </a:txBody>
                  <a:tcPr/>
                </a:tc>
                <a:tc>
                  <a:txBody>
                    <a:bodyPr/>
                    <a:lstStyle/>
                    <a:p>
                      <a:r>
                        <a:rPr lang="hr-BA" dirty="0" smtClean="0"/>
                        <a:t>Fon sağlayıcının başvurular için düzenli bir çağrısı var mı?</a:t>
                      </a:r>
                      <a:endParaRPr lang="en-US" dirty="0"/>
                    </a:p>
                  </a:txBody>
                  <a:tcPr/>
                </a:tc>
                <a:tc>
                  <a:txBody>
                    <a:bodyPr/>
                    <a:lstStyle/>
                    <a:p>
                      <a:r>
                        <a:rPr lang="hr-BA" dirty="0" smtClean="0"/>
                        <a:t>Eylem planı (sonraki adımlar)</a:t>
                      </a:r>
                      <a:endParaRPr lang="en-US" dirty="0"/>
                    </a:p>
                  </a:txBody>
                  <a:tcPr/>
                </a:tc>
                <a:extLst>
                  <a:ext uri="{0D108BD9-81ED-4DB2-BD59-A6C34878D82A}">
                    <a16:rowId xmlns:a16="http://schemas.microsoft.com/office/drawing/2014/main" xmlns="" val="69947716"/>
                  </a:ext>
                </a:extLst>
              </a:tr>
              <a:tr h="370840">
                <a:tc>
                  <a:txBody>
                    <a:bodyPr/>
                    <a:lstStyle/>
                    <a:p>
                      <a:r>
                        <a:rPr lang="hr-BA" sz="1600" dirty="0" smtClean="0"/>
                        <a:t>1. XYZ </a:t>
                      </a:r>
                      <a:r>
                        <a:rPr lang="tr-TR" sz="1600" dirty="0" smtClean="0"/>
                        <a:t>Fon Sağlayıcı</a:t>
                      </a:r>
                      <a:r>
                        <a:rPr lang="tr-TR" sz="1600" baseline="0" dirty="0" smtClean="0"/>
                        <a:t> </a:t>
                      </a:r>
                      <a:r>
                        <a:rPr lang="hr-BA" sz="1600" dirty="0" smtClean="0"/>
                        <a:t>(İletişim bilgileri de dahil olmak üzere fon verenle ilgili tüm temel bilgilere buradan ulaşabilirsiniz.)</a:t>
                      </a:r>
                      <a:endParaRPr lang="en-US" sz="1600" dirty="0"/>
                    </a:p>
                  </a:txBody>
                  <a:tcPr/>
                </a:tc>
                <a:tc>
                  <a:txBody>
                    <a:bodyPr/>
                    <a:lstStyle/>
                    <a:p>
                      <a:endParaRPr lang="en-US" dirty="0"/>
                    </a:p>
                  </a:txBody>
                  <a:tcPr/>
                </a:tc>
                <a:tc>
                  <a:txBody>
                    <a:bodyPr/>
                    <a:lstStyle/>
                    <a:p>
                      <a:r>
                        <a:rPr lang="hr-BA" sz="1600" dirty="0" smtClean="0"/>
                        <a:t>Onlarla zaten iletişim kurdunuz mu? Değilse, sizi tanıştırabilecek karşılıklı bir temas var mı?</a:t>
                      </a:r>
                      <a:endParaRPr lang="en-US" sz="1600" dirty="0"/>
                    </a:p>
                  </a:txBody>
                  <a:tcPr/>
                </a:tc>
                <a:tc>
                  <a:txBody>
                    <a:bodyPr/>
                    <a:lstStyle/>
                    <a:p>
                      <a:r>
                        <a:rPr lang="hr-BA" sz="1600" dirty="0" smtClean="0"/>
                        <a:t>Girişimlerinin amacına ilişkin konumları nedir?</a:t>
                      </a:r>
                      <a:endParaRPr lang="en-US" sz="1600" dirty="0"/>
                    </a:p>
                  </a:txBody>
                  <a:tcPr/>
                </a:tc>
                <a:tc>
                  <a:txBody>
                    <a:bodyPr/>
                    <a:lstStyle/>
                    <a:p>
                      <a:r>
                        <a:rPr lang="hr-BA" sz="1600" dirty="0" smtClean="0"/>
                        <a:t>Yerel, ulusal, bölgesel, uluslararası, AB, küresel?</a:t>
                      </a:r>
                      <a:endParaRPr lang="en-US" sz="1600" dirty="0"/>
                    </a:p>
                  </a:txBody>
                  <a:tcPr/>
                </a:tc>
                <a:tc>
                  <a:txBody>
                    <a:bodyPr/>
                    <a:lstStyle/>
                    <a:p>
                      <a:r>
                        <a:rPr lang="en-IE" sz="1600" dirty="0" smtClean="0"/>
                        <a:t>Bu </a:t>
                      </a:r>
                      <a:r>
                        <a:rPr lang="en-IE" sz="1600" dirty="0" err="1" smtClean="0"/>
                        <a:t>tür</a:t>
                      </a:r>
                      <a:r>
                        <a:rPr lang="en-IE" sz="1600" dirty="0" smtClean="0"/>
                        <a:t> </a:t>
                      </a:r>
                      <a:r>
                        <a:rPr lang="en-IE" sz="1600" dirty="0" err="1" smtClean="0"/>
                        <a:t>başvuru</a:t>
                      </a:r>
                      <a:r>
                        <a:rPr lang="en-IE" sz="1600" dirty="0" smtClean="0"/>
                        <a:t> </a:t>
                      </a:r>
                      <a:r>
                        <a:rPr lang="en-IE" sz="1600" dirty="0" err="1" smtClean="0"/>
                        <a:t>çağrılarının</a:t>
                      </a:r>
                      <a:r>
                        <a:rPr lang="en-IE" sz="1600" dirty="0" smtClean="0"/>
                        <a:t> </a:t>
                      </a:r>
                      <a:r>
                        <a:rPr lang="en-IE" sz="1600" dirty="0" err="1" smtClean="0"/>
                        <a:t>gerekliliklerini</a:t>
                      </a:r>
                      <a:r>
                        <a:rPr lang="en-IE" sz="1600" dirty="0" smtClean="0"/>
                        <a:t> </a:t>
                      </a:r>
                      <a:r>
                        <a:rPr lang="en-IE" sz="1600" dirty="0" err="1" smtClean="0"/>
                        <a:t>ve</a:t>
                      </a:r>
                      <a:r>
                        <a:rPr lang="en-IE" sz="1600" dirty="0" smtClean="0"/>
                        <a:t> </a:t>
                      </a:r>
                      <a:r>
                        <a:rPr lang="en-IE" sz="1600" dirty="0" err="1" smtClean="0"/>
                        <a:t>zamanlamasını</a:t>
                      </a:r>
                      <a:r>
                        <a:rPr lang="en-IE" sz="1600" dirty="0" smtClean="0"/>
                        <a:t> not </a:t>
                      </a:r>
                      <a:r>
                        <a:rPr lang="en-IE" sz="1600" dirty="0" err="1" smtClean="0"/>
                        <a:t>edin</a:t>
                      </a:r>
                      <a:endParaRPr lang="en-US" sz="1600" dirty="0"/>
                    </a:p>
                  </a:txBody>
                  <a:tcPr/>
                </a:tc>
                <a:tc>
                  <a:txBody>
                    <a:bodyPr/>
                    <a:lstStyle/>
                    <a:p>
                      <a:r>
                        <a:rPr lang="en-IE" sz="1600" dirty="0" err="1" smtClean="0"/>
                        <a:t>Gönderme</a:t>
                      </a:r>
                      <a:r>
                        <a:rPr lang="en-IE" sz="1600" dirty="0" smtClean="0"/>
                        <a:t> </a:t>
                      </a:r>
                      <a:r>
                        <a:rPr lang="en-IE" sz="1600" dirty="0" err="1" smtClean="0"/>
                        <a:t>ve</a:t>
                      </a:r>
                      <a:r>
                        <a:rPr lang="en-IE" sz="1600" dirty="0" smtClean="0"/>
                        <a:t> </a:t>
                      </a:r>
                      <a:r>
                        <a:rPr lang="en-IE" sz="1600" dirty="0" err="1" smtClean="0"/>
                        <a:t>başvuru</a:t>
                      </a:r>
                      <a:r>
                        <a:rPr lang="en-IE" sz="1600" dirty="0" smtClean="0"/>
                        <a:t> </a:t>
                      </a:r>
                      <a:r>
                        <a:rPr lang="en-IE" sz="1600" dirty="0" err="1" smtClean="0"/>
                        <a:t>planınız</a:t>
                      </a:r>
                      <a:r>
                        <a:rPr lang="en-IE" sz="1600" dirty="0" smtClean="0"/>
                        <a:t> </a:t>
                      </a:r>
                      <a:r>
                        <a:rPr lang="en-IE" sz="1600" dirty="0" err="1" smtClean="0"/>
                        <a:t>Eylem</a:t>
                      </a:r>
                      <a:r>
                        <a:rPr lang="en-IE" sz="1600" dirty="0" smtClean="0"/>
                        <a:t> 1</a:t>
                      </a:r>
                    </a:p>
                    <a:p>
                      <a:r>
                        <a:rPr lang="en-IE" sz="1600" dirty="0" err="1" smtClean="0"/>
                        <a:t>Eylem</a:t>
                      </a:r>
                      <a:r>
                        <a:rPr lang="en-IE" sz="1600" dirty="0" smtClean="0"/>
                        <a:t> 2</a:t>
                      </a:r>
                    </a:p>
                    <a:p>
                      <a:r>
                        <a:rPr lang="en-IE" sz="1600" dirty="0" err="1" smtClean="0"/>
                        <a:t>Eylem</a:t>
                      </a:r>
                      <a:r>
                        <a:rPr lang="en-IE" sz="1600" dirty="0" smtClean="0"/>
                        <a:t> 3</a:t>
                      </a:r>
                      <a:endParaRPr lang="en-US" sz="1600" dirty="0"/>
                    </a:p>
                  </a:txBody>
                  <a:tcPr/>
                </a:tc>
                <a:extLst>
                  <a:ext uri="{0D108BD9-81ED-4DB2-BD59-A6C34878D82A}">
                    <a16:rowId xmlns:a16="http://schemas.microsoft.com/office/drawing/2014/main" xmlns="" val="2323547740"/>
                  </a:ext>
                </a:extLst>
              </a:tr>
              <a:tr h="370840">
                <a:tc>
                  <a:txBody>
                    <a:bodyPr/>
                    <a:lstStyle/>
                    <a:p>
                      <a:r>
                        <a:rPr lang="hr-BA" sz="1600" dirty="0"/>
                        <a:t>2. </a:t>
                      </a:r>
                      <a:r>
                        <a:rPr lang="hr-BA" sz="1600" dirty="0" smtClean="0"/>
                        <a:t>ABC</a:t>
                      </a:r>
                      <a:r>
                        <a:rPr lang="tr-TR" sz="1600" dirty="0" smtClean="0"/>
                        <a:t> Fon</a:t>
                      </a:r>
                      <a:r>
                        <a:rPr lang="tr-TR" sz="1600" baseline="0" dirty="0" smtClean="0"/>
                        <a:t> Sağlayıcı</a:t>
                      </a:r>
                      <a:endParaRPr lang="en-US" sz="1600" dirty="0"/>
                    </a:p>
                  </a:txBody>
                  <a:tcPr/>
                </a:tc>
                <a:tc>
                  <a:txBody>
                    <a:bodyPr/>
                    <a:lstStyle/>
                    <a:p>
                      <a:endParaRPr lang="en-US" sz="1600" dirty="0"/>
                    </a:p>
                  </a:txBody>
                  <a:tcPr/>
                </a:tc>
                <a:tc>
                  <a:txBody>
                    <a:bodyPr/>
                    <a:lstStyle/>
                    <a:p>
                      <a:endParaRPr lang="en-US"/>
                    </a:p>
                  </a:txBody>
                  <a:tcPr/>
                </a:tc>
                <a:tc>
                  <a:txBody>
                    <a:bodyPr/>
                    <a:lstStyle/>
                    <a:p>
                      <a:endParaRPr lang="en-US" sz="1600"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xmlns="" val="198488787"/>
                  </a:ext>
                </a:extLst>
              </a:tr>
            </a:tbl>
          </a:graphicData>
        </a:graphic>
      </p:graphicFrame>
    </p:spTree>
    <p:extLst>
      <p:ext uri="{BB962C8B-B14F-4D97-AF65-F5344CB8AC3E}">
        <p14:creationId xmlns:p14="http://schemas.microsoft.com/office/powerpoint/2010/main" val="38013311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4AB627E2-623F-4562-9CE3-661FDE88DEBE}"/>
              </a:ext>
            </a:extLst>
          </p:cNvPr>
          <p:cNvSpPr>
            <a:spLocks noGrp="1"/>
          </p:cNvSpPr>
          <p:nvPr>
            <p:ph type="body" sz="quarter" idx="15"/>
          </p:nvPr>
        </p:nvSpPr>
        <p:spPr>
          <a:xfrm>
            <a:off x="192747" y="318188"/>
            <a:ext cx="10978262" cy="1083096"/>
          </a:xfrm>
        </p:spPr>
        <p:txBody>
          <a:bodyPr/>
          <a:lstStyle/>
          <a:p>
            <a:r>
              <a:rPr lang="en-IE" dirty="0">
                <a:solidFill>
                  <a:srgbClr val="1188A3"/>
                </a:solidFill>
              </a:rPr>
              <a:t>   </a:t>
            </a:r>
            <a:r>
              <a:rPr lang="tr-TR" dirty="0" smtClean="0">
                <a:solidFill>
                  <a:srgbClr val="1188A3"/>
                </a:solidFill>
              </a:rPr>
              <a:t>Kendi Girişimleriniz Yaklaşımı</a:t>
            </a:r>
            <a:endParaRPr lang="en-US" dirty="0">
              <a:solidFill>
                <a:srgbClr val="1188A3"/>
              </a:solidFill>
            </a:endParaRPr>
          </a:p>
        </p:txBody>
      </p:sp>
      <p:sp>
        <p:nvSpPr>
          <p:cNvPr id="3" name="Text Placeholder 2">
            <a:extLst>
              <a:ext uri="{FF2B5EF4-FFF2-40B4-BE49-F238E27FC236}">
                <a16:creationId xmlns:a16="http://schemas.microsoft.com/office/drawing/2014/main" xmlns="" id="{96677B02-7CF7-4228-B9DD-104450243A18}"/>
              </a:ext>
            </a:extLst>
          </p:cNvPr>
          <p:cNvSpPr>
            <a:spLocks noGrp="1"/>
          </p:cNvSpPr>
          <p:nvPr>
            <p:ph type="body" sz="quarter" idx="16"/>
          </p:nvPr>
        </p:nvSpPr>
        <p:spPr>
          <a:xfrm>
            <a:off x="495083" y="960955"/>
            <a:ext cx="10978262" cy="4038015"/>
          </a:xfrm>
        </p:spPr>
        <p:txBody>
          <a:bodyPr/>
          <a:lstStyle/>
          <a:p>
            <a:pPr>
              <a:lnSpc>
                <a:spcPct val="100000"/>
              </a:lnSpc>
            </a:pPr>
            <a:r>
              <a:rPr lang="hr-BA" dirty="0">
                <a:solidFill>
                  <a:schemeClr val="tx1">
                    <a:lumMod val="65000"/>
                    <a:lumOff val="35000"/>
                  </a:schemeClr>
                </a:solidFill>
              </a:rPr>
              <a:t>İrlanda Mülteci Konseyi'nin faaliyetlerini desteklemek için çeşitli şekillerde nasıl fon sağladığına bir göz atın</a:t>
            </a:r>
            <a:r>
              <a:rPr lang="hr-BA" dirty="0" smtClean="0">
                <a:solidFill>
                  <a:schemeClr val="tx1">
                    <a:lumMod val="65000"/>
                    <a:lumOff val="35000"/>
                  </a:schemeClr>
                </a:solidFill>
              </a:rPr>
              <a:t>:</a:t>
            </a:r>
            <a:endParaRPr lang="hr-BA" dirty="0">
              <a:solidFill>
                <a:schemeClr val="tx1">
                  <a:lumMod val="65000"/>
                  <a:lumOff val="35000"/>
                </a:schemeClr>
              </a:solidFill>
            </a:endParaRPr>
          </a:p>
          <a:p>
            <a:pPr>
              <a:lnSpc>
                <a:spcPct val="100000"/>
              </a:lnSpc>
            </a:pPr>
            <a:r>
              <a:rPr lang="hr-BA" dirty="0">
                <a:solidFill>
                  <a:schemeClr val="tx1">
                    <a:lumMod val="65000"/>
                    <a:lumOff val="35000"/>
                  </a:schemeClr>
                </a:solidFill>
                <a:hlinkClick r:id="rId2"/>
              </a:rPr>
              <a:t>https://www.irishrefugeecouncil.ie/Listing/Category/why-support-us</a:t>
            </a:r>
            <a:r>
              <a:rPr lang="hr-BA" dirty="0">
                <a:solidFill>
                  <a:schemeClr val="tx1">
                    <a:lumMod val="65000"/>
                    <a:lumOff val="35000"/>
                  </a:schemeClr>
                </a:solidFill>
              </a:rPr>
              <a:t> </a:t>
            </a:r>
          </a:p>
          <a:p>
            <a:endParaRPr lang="hr-BA" sz="1050" dirty="0"/>
          </a:p>
          <a:p>
            <a:r>
              <a:rPr lang="hr-BA" dirty="0"/>
              <a:t> </a:t>
            </a:r>
            <a:r>
              <a:rPr lang="hr-BA" dirty="0"/>
              <a:t>Faaliyetlerini desteklemek için bağış toplamayı kullanırlar. Bu içerir:</a:t>
            </a:r>
          </a:p>
          <a:p>
            <a:r>
              <a:rPr lang="hr-BA" dirty="0"/>
              <a:t>Bağışlar</a:t>
            </a:r>
          </a:p>
          <a:p>
            <a:r>
              <a:rPr lang="hr-BA" dirty="0"/>
              <a:t>Vergi verimli verme</a:t>
            </a:r>
          </a:p>
          <a:p>
            <a:r>
              <a:rPr lang="hr-BA" dirty="0"/>
              <a:t>Bireysel bağış toplayıcıların katılımı</a:t>
            </a:r>
          </a:p>
          <a:p>
            <a:r>
              <a:rPr lang="hr-BA" dirty="0"/>
              <a:t>üyelikler</a:t>
            </a:r>
          </a:p>
          <a:p>
            <a:r>
              <a:rPr lang="hr-BA" dirty="0"/>
              <a:t>Avukatların ilgi çekici çalışmaları</a:t>
            </a:r>
            <a:endParaRPr lang="en-US" dirty="0"/>
          </a:p>
        </p:txBody>
      </p:sp>
      <p:sp>
        <p:nvSpPr>
          <p:cNvPr id="4" name="TextBox 3">
            <a:extLst>
              <a:ext uri="{FF2B5EF4-FFF2-40B4-BE49-F238E27FC236}">
                <a16:creationId xmlns:a16="http://schemas.microsoft.com/office/drawing/2014/main" xmlns="" id="{C5EEBEAC-6795-478B-84DF-A9C62BE74A84}"/>
              </a:ext>
            </a:extLst>
          </p:cNvPr>
          <p:cNvSpPr txBox="1"/>
          <p:nvPr/>
        </p:nvSpPr>
        <p:spPr>
          <a:xfrm>
            <a:off x="1584302" y="5824322"/>
            <a:ext cx="9992002" cy="523220"/>
          </a:xfrm>
          <a:prstGeom prst="rect">
            <a:avLst/>
          </a:prstGeom>
          <a:solidFill>
            <a:srgbClr val="1188A3"/>
          </a:solidFill>
        </p:spPr>
        <p:txBody>
          <a:bodyPr wrap="square" rtlCol="0">
            <a:spAutoFit/>
          </a:bodyPr>
          <a:lstStyle/>
          <a:p>
            <a:r>
              <a:rPr lang="hr-BA" sz="2800" dirty="0">
                <a:solidFill>
                  <a:schemeClr val="bg1"/>
                </a:solidFill>
              </a:rPr>
              <a:t>Bu örneklerden bazılarını çoğaltabileceğinizi düşünüyor musunuz?</a:t>
            </a:r>
            <a:endParaRPr lang="en-US" sz="2800" dirty="0">
              <a:solidFill>
                <a:schemeClr val="bg1"/>
              </a:solidFill>
            </a:endParaRPr>
          </a:p>
        </p:txBody>
      </p:sp>
      <p:pic>
        <p:nvPicPr>
          <p:cNvPr id="6" name="Graphic 5" descr="Badge Question Mark with solid fill">
            <a:extLst>
              <a:ext uri="{FF2B5EF4-FFF2-40B4-BE49-F238E27FC236}">
                <a16:creationId xmlns:a16="http://schemas.microsoft.com/office/drawing/2014/main" xmlns="" id="{C30614D9-D70B-4710-8125-1060D888243C}"/>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495083" y="5641737"/>
            <a:ext cx="914400" cy="914400"/>
          </a:xfrm>
          <a:prstGeom prst="rect">
            <a:avLst/>
          </a:prstGeom>
        </p:spPr>
      </p:pic>
      <p:pic>
        <p:nvPicPr>
          <p:cNvPr id="7" name="Picture 6">
            <a:extLst>
              <a:ext uri="{FF2B5EF4-FFF2-40B4-BE49-F238E27FC236}">
                <a16:creationId xmlns:a16="http://schemas.microsoft.com/office/drawing/2014/main" xmlns="" id="{6B9CE0D2-E7C6-EE6B-0759-F46391E5B71E}"/>
              </a:ext>
            </a:extLst>
          </p:cNvPr>
          <p:cNvPicPr>
            <a:picLocks noChangeAspect="1"/>
          </p:cNvPicPr>
          <p:nvPr/>
        </p:nvPicPr>
        <p:blipFill>
          <a:blip r:embed="rId5"/>
          <a:stretch>
            <a:fillRect/>
          </a:stretch>
        </p:blipFill>
        <p:spPr>
          <a:xfrm>
            <a:off x="6777613" y="2971924"/>
            <a:ext cx="3914296" cy="2027046"/>
          </a:xfrm>
          <a:prstGeom prst="rect">
            <a:avLst/>
          </a:prstGeom>
        </p:spPr>
      </p:pic>
    </p:spTree>
    <p:extLst>
      <p:ext uri="{BB962C8B-B14F-4D97-AF65-F5344CB8AC3E}">
        <p14:creationId xmlns:p14="http://schemas.microsoft.com/office/powerpoint/2010/main" val="33884543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lowchart: Connector 15">
            <a:extLst>
              <a:ext uri="{FF2B5EF4-FFF2-40B4-BE49-F238E27FC236}">
                <a16:creationId xmlns:a16="http://schemas.microsoft.com/office/drawing/2014/main" xmlns="" id="{CAE5F793-0788-4C3A-88E0-9AA8B72BDB79}"/>
              </a:ext>
            </a:extLst>
          </p:cNvPr>
          <p:cNvSpPr/>
          <p:nvPr/>
        </p:nvSpPr>
        <p:spPr>
          <a:xfrm>
            <a:off x="10257182" y="356436"/>
            <a:ext cx="1234440" cy="1188720"/>
          </a:xfrm>
          <a:prstGeom prst="flowChartConnector">
            <a:avLst/>
          </a:prstGeom>
          <a:solidFill>
            <a:srgbClr val="1188A3"/>
          </a:solidFill>
          <a:ln>
            <a:solidFill>
              <a:srgbClr val="28AF9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 Placeholder 2">
            <a:extLst>
              <a:ext uri="{FF2B5EF4-FFF2-40B4-BE49-F238E27FC236}">
                <a16:creationId xmlns:a16="http://schemas.microsoft.com/office/drawing/2014/main" xmlns="" id="{EBA0E3F9-A485-4A9A-A745-71B5FEC1BC22}"/>
              </a:ext>
            </a:extLst>
          </p:cNvPr>
          <p:cNvSpPr>
            <a:spLocks noGrp="1"/>
          </p:cNvSpPr>
          <p:nvPr>
            <p:ph type="body" sz="quarter" idx="16"/>
          </p:nvPr>
        </p:nvSpPr>
        <p:spPr>
          <a:xfrm>
            <a:off x="557256" y="1027209"/>
            <a:ext cx="9431604" cy="1097544"/>
          </a:xfrm>
        </p:spPr>
        <p:txBody>
          <a:bodyPr/>
          <a:lstStyle/>
          <a:p>
            <a:r>
              <a:rPr lang="hr-BA" dirty="0"/>
              <a:t>Girişiminizi finanse edebilecek bağışçıları haritalamak için bu tablo şablonunu kullanın ve genişletin</a:t>
            </a:r>
            <a:endParaRPr lang="en-GB" sz="1800" dirty="0">
              <a:solidFill>
                <a:srgbClr val="76C6D2"/>
              </a:solidFill>
            </a:endParaRPr>
          </a:p>
        </p:txBody>
      </p:sp>
      <p:sp>
        <p:nvSpPr>
          <p:cNvPr id="6" name="Text Placeholder 5">
            <a:extLst>
              <a:ext uri="{FF2B5EF4-FFF2-40B4-BE49-F238E27FC236}">
                <a16:creationId xmlns:a16="http://schemas.microsoft.com/office/drawing/2014/main" xmlns="" id="{2F3411C4-62B0-40A2-8802-F734521A4F10}"/>
              </a:ext>
            </a:extLst>
          </p:cNvPr>
          <p:cNvSpPr>
            <a:spLocks noGrp="1"/>
          </p:cNvSpPr>
          <p:nvPr>
            <p:ph type="body" sz="quarter" idx="15"/>
          </p:nvPr>
        </p:nvSpPr>
        <p:spPr>
          <a:xfrm>
            <a:off x="3318713" y="257777"/>
            <a:ext cx="5623561" cy="633215"/>
          </a:xfrm>
        </p:spPr>
        <p:txBody>
          <a:bodyPr>
            <a:normAutofit fontScale="85000" lnSpcReduction="10000"/>
          </a:bodyPr>
          <a:lstStyle/>
          <a:p>
            <a:r>
              <a:rPr lang="hr-BA" dirty="0">
                <a:solidFill>
                  <a:srgbClr val="1188A3"/>
                </a:solidFill>
              </a:rPr>
              <a:t>BAĞIŞÇI HARİTALAMA ŞABLONU</a:t>
            </a:r>
            <a:endParaRPr lang="en-GB" dirty="0">
              <a:solidFill>
                <a:srgbClr val="1188A3"/>
              </a:solidFill>
            </a:endParaRPr>
          </a:p>
        </p:txBody>
      </p:sp>
      <p:grpSp>
        <p:nvGrpSpPr>
          <p:cNvPr id="9" name="Google Shape;518;p39">
            <a:extLst>
              <a:ext uri="{FF2B5EF4-FFF2-40B4-BE49-F238E27FC236}">
                <a16:creationId xmlns:a16="http://schemas.microsoft.com/office/drawing/2014/main" xmlns="" id="{A04D2332-8EBF-4C2D-A82E-C30700EA3674}"/>
              </a:ext>
            </a:extLst>
          </p:cNvPr>
          <p:cNvGrpSpPr/>
          <p:nvPr/>
        </p:nvGrpSpPr>
        <p:grpSpPr>
          <a:xfrm>
            <a:off x="10648615" y="675271"/>
            <a:ext cx="496501" cy="563769"/>
            <a:chOff x="1923675" y="1633650"/>
            <a:chExt cx="436000" cy="435975"/>
          </a:xfrm>
          <a:solidFill>
            <a:schemeClr val="bg1"/>
          </a:solidFill>
        </p:grpSpPr>
        <p:sp>
          <p:nvSpPr>
            <p:cNvPr id="10" name="Google Shape;519;p39">
              <a:extLst>
                <a:ext uri="{FF2B5EF4-FFF2-40B4-BE49-F238E27FC236}">
                  <a16:creationId xmlns:a16="http://schemas.microsoft.com/office/drawing/2014/main" xmlns="" id="{A103F885-FF4B-4946-81CE-CA73F83F700B}"/>
                </a:ext>
              </a:extLst>
            </p:cNvPr>
            <p:cNvSpPr/>
            <p:nvPr/>
          </p:nvSpPr>
          <p:spPr>
            <a:xfrm>
              <a:off x="2209250" y="1633650"/>
              <a:ext cx="150425" cy="150425"/>
            </a:xfrm>
            <a:custGeom>
              <a:avLst/>
              <a:gdLst/>
              <a:ahLst/>
              <a:cxnLst/>
              <a:rect l="l" t="t" r="r" b="b"/>
              <a:pathLst>
                <a:path w="6017" h="6017" fill="none" extrusionOk="0">
                  <a:moveTo>
                    <a:pt x="5846" y="3605"/>
                  </a:moveTo>
                  <a:lnTo>
                    <a:pt x="2412" y="171"/>
                  </a:lnTo>
                  <a:lnTo>
                    <a:pt x="2412" y="171"/>
                  </a:lnTo>
                  <a:lnTo>
                    <a:pt x="2314" y="98"/>
                  </a:lnTo>
                  <a:lnTo>
                    <a:pt x="2217" y="49"/>
                  </a:lnTo>
                  <a:lnTo>
                    <a:pt x="2095" y="25"/>
                  </a:lnTo>
                  <a:lnTo>
                    <a:pt x="1997" y="1"/>
                  </a:lnTo>
                  <a:lnTo>
                    <a:pt x="1876" y="25"/>
                  </a:lnTo>
                  <a:lnTo>
                    <a:pt x="1778" y="49"/>
                  </a:lnTo>
                  <a:lnTo>
                    <a:pt x="1681" y="98"/>
                  </a:lnTo>
                  <a:lnTo>
                    <a:pt x="1583" y="171"/>
                  </a:lnTo>
                  <a:lnTo>
                    <a:pt x="0" y="1778"/>
                  </a:lnTo>
                  <a:lnTo>
                    <a:pt x="4238" y="6016"/>
                  </a:lnTo>
                  <a:lnTo>
                    <a:pt x="5846" y="4433"/>
                  </a:lnTo>
                  <a:lnTo>
                    <a:pt x="5846" y="4433"/>
                  </a:lnTo>
                  <a:lnTo>
                    <a:pt x="5919" y="4336"/>
                  </a:lnTo>
                  <a:lnTo>
                    <a:pt x="5967" y="4238"/>
                  </a:lnTo>
                  <a:lnTo>
                    <a:pt x="5992" y="4141"/>
                  </a:lnTo>
                  <a:lnTo>
                    <a:pt x="6016" y="4019"/>
                  </a:lnTo>
                  <a:lnTo>
                    <a:pt x="5992" y="3922"/>
                  </a:lnTo>
                  <a:lnTo>
                    <a:pt x="5967" y="3800"/>
                  </a:lnTo>
                  <a:lnTo>
                    <a:pt x="5919" y="3703"/>
                  </a:lnTo>
                  <a:lnTo>
                    <a:pt x="5846" y="3605"/>
                  </a:lnTo>
                  <a:lnTo>
                    <a:pt x="5846" y="3605"/>
                  </a:lnTo>
                  <a:close/>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520;p39">
              <a:extLst>
                <a:ext uri="{FF2B5EF4-FFF2-40B4-BE49-F238E27FC236}">
                  <a16:creationId xmlns:a16="http://schemas.microsoft.com/office/drawing/2014/main" xmlns="" id="{C986640E-532A-465A-93B5-12C1753B8716}"/>
                </a:ext>
              </a:extLst>
            </p:cNvPr>
            <p:cNvSpPr/>
            <p:nvPr/>
          </p:nvSpPr>
          <p:spPr>
            <a:xfrm>
              <a:off x="2019900" y="1757250"/>
              <a:ext cx="261825" cy="261850"/>
            </a:xfrm>
            <a:custGeom>
              <a:avLst/>
              <a:gdLst/>
              <a:ahLst/>
              <a:cxnLst/>
              <a:rect l="l" t="t" r="r" b="b"/>
              <a:pathLst>
                <a:path w="10473" h="10474" fill="none" extrusionOk="0">
                  <a:moveTo>
                    <a:pt x="10473" y="1"/>
                  </a:moveTo>
                  <a:lnTo>
                    <a:pt x="0" y="10473"/>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521;p39">
              <a:extLst>
                <a:ext uri="{FF2B5EF4-FFF2-40B4-BE49-F238E27FC236}">
                  <a16:creationId xmlns:a16="http://schemas.microsoft.com/office/drawing/2014/main" xmlns="" id="{5F713C7A-DCD0-41BF-9D28-81F37B234807}"/>
                </a:ext>
              </a:extLst>
            </p:cNvPr>
            <p:cNvSpPr/>
            <p:nvPr/>
          </p:nvSpPr>
          <p:spPr>
            <a:xfrm>
              <a:off x="1923675" y="1681150"/>
              <a:ext cx="388500" cy="388475"/>
            </a:xfrm>
            <a:custGeom>
              <a:avLst/>
              <a:gdLst/>
              <a:ahLst/>
              <a:cxnLst/>
              <a:rect l="l" t="t" r="r" b="b"/>
              <a:pathLst>
                <a:path w="15540" h="15539" fill="none" extrusionOk="0">
                  <a:moveTo>
                    <a:pt x="11277" y="0"/>
                  </a:moveTo>
                  <a:lnTo>
                    <a:pt x="756" y="10546"/>
                  </a:lnTo>
                  <a:lnTo>
                    <a:pt x="756" y="10546"/>
                  </a:lnTo>
                  <a:lnTo>
                    <a:pt x="683" y="10619"/>
                  </a:lnTo>
                  <a:lnTo>
                    <a:pt x="634" y="10692"/>
                  </a:lnTo>
                  <a:lnTo>
                    <a:pt x="610" y="10765"/>
                  </a:lnTo>
                  <a:lnTo>
                    <a:pt x="585" y="10863"/>
                  </a:lnTo>
                  <a:lnTo>
                    <a:pt x="1" y="14881"/>
                  </a:lnTo>
                  <a:lnTo>
                    <a:pt x="1" y="14881"/>
                  </a:lnTo>
                  <a:lnTo>
                    <a:pt x="1" y="15003"/>
                  </a:lnTo>
                  <a:lnTo>
                    <a:pt x="25" y="15149"/>
                  </a:lnTo>
                  <a:lnTo>
                    <a:pt x="98" y="15271"/>
                  </a:lnTo>
                  <a:lnTo>
                    <a:pt x="171" y="15368"/>
                  </a:lnTo>
                  <a:lnTo>
                    <a:pt x="171" y="15368"/>
                  </a:lnTo>
                  <a:lnTo>
                    <a:pt x="269" y="15441"/>
                  </a:lnTo>
                  <a:lnTo>
                    <a:pt x="366" y="15490"/>
                  </a:lnTo>
                  <a:lnTo>
                    <a:pt x="464" y="15514"/>
                  </a:lnTo>
                  <a:lnTo>
                    <a:pt x="585" y="15539"/>
                  </a:lnTo>
                  <a:lnTo>
                    <a:pt x="585" y="15539"/>
                  </a:lnTo>
                  <a:lnTo>
                    <a:pt x="659" y="15539"/>
                  </a:lnTo>
                  <a:lnTo>
                    <a:pt x="4677" y="14954"/>
                  </a:lnTo>
                  <a:lnTo>
                    <a:pt x="4677" y="14954"/>
                  </a:lnTo>
                  <a:lnTo>
                    <a:pt x="4848" y="14905"/>
                  </a:lnTo>
                  <a:lnTo>
                    <a:pt x="4921" y="14857"/>
                  </a:lnTo>
                  <a:lnTo>
                    <a:pt x="4994" y="14784"/>
                  </a:lnTo>
                  <a:lnTo>
                    <a:pt x="15539" y="4262"/>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522;p39">
              <a:extLst>
                <a:ext uri="{FF2B5EF4-FFF2-40B4-BE49-F238E27FC236}">
                  <a16:creationId xmlns:a16="http://schemas.microsoft.com/office/drawing/2014/main" xmlns="" id="{1E861B28-7276-4B85-84C9-966E2C69134D}"/>
                </a:ext>
              </a:extLst>
            </p:cNvPr>
            <p:cNvSpPr/>
            <p:nvPr/>
          </p:nvSpPr>
          <p:spPr>
            <a:xfrm>
              <a:off x="1974225" y="1711575"/>
              <a:ext cx="261825" cy="261850"/>
            </a:xfrm>
            <a:custGeom>
              <a:avLst/>
              <a:gdLst/>
              <a:ahLst/>
              <a:cxnLst/>
              <a:rect l="l" t="t" r="r" b="b"/>
              <a:pathLst>
                <a:path w="10473" h="10474" fill="none" extrusionOk="0">
                  <a:moveTo>
                    <a:pt x="0" y="10474"/>
                  </a:moveTo>
                  <a:lnTo>
                    <a:pt x="10473" y="1"/>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523;p39">
              <a:extLst>
                <a:ext uri="{FF2B5EF4-FFF2-40B4-BE49-F238E27FC236}">
                  <a16:creationId xmlns:a16="http://schemas.microsoft.com/office/drawing/2014/main" xmlns="" id="{08B7949A-DDBB-4F8F-AF4D-256AA9A629CE}"/>
                </a:ext>
              </a:extLst>
            </p:cNvPr>
            <p:cNvSpPr/>
            <p:nvPr/>
          </p:nvSpPr>
          <p:spPr>
            <a:xfrm>
              <a:off x="1934650" y="2014200"/>
              <a:ext cx="44475" cy="44475"/>
            </a:xfrm>
            <a:custGeom>
              <a:avLst/>
              <a:gdLst/>
              <a:ahLst/>
              <a:cxnLst/>
              <a:rect l="l" t="t" r="r" b="b"/>
              <a:pathLst>
                <a:path w="1779" h="1779" fill="none" extrusionOk="0">
                  <a:moveTo>
                    <a:pt x="1778" y="1778"/>
                  </a:moveTo>
                  <a:lnTo>
                    <a:pt x="0" y="0"/>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524;p39">
              <a:extLst>
                <a:ext uri="{FF2B5EF4-FFF2-40B4-BE49-F238E27FC236}">
                  <a16:creationId xmlns:a16="http://schemas.microsoft.com/office/drawing/2014/main" xmlns="" id="{6347D978-3551-4A4B-908B-0FB2B9849D8E}"/>
                </a:ext>
              </a:extLst>
            </p:cNvPr>
            <p:cNvSpPr/>
            <p:nvPr/>
          </p:nvSpPr>
          <p:spPr>
            <a:xfrm>
              <a:off x="1944375" y="1947225"/>
              <a:ext cx="101725" cy="101700"/>
            </a:xfrm>
            <a:custGeom>
              <a:avLst/>
              <a:gdLst/>
              <a:ahLst/>
              <a:cxnLst/>
              <a:rect l="l" t="t" r="r" b="b"/>
              <a:pathLst>
                <a:path w="4069" h="4068" fill="none" extrusionOk="0">
                  <a:moveTo>
                    <a:pt x="1" y="49"/>
                  </a:moveTo>
                  <a:lnTo>
                    <a:pt x="1" y="49"/>
                  </a:lnTo>
                  <a:lnTo>
                    <a:pt x="25" y="0"/>
                  </a:lnTo>
                  <a:lnTo>
                    <a:pt x="25" y="0"/>
                  </a:lnTo>
                  <a:lnTo>
                    <a:pt x="4068" y="4043"/>
                  </a:lnTo>
                  <a:lnTo>
                    <a:pt x="4068" y="4043"/>
                  </a:lnTo>
                  <a:lnTo>
                    <a:pt x="4068" y="4043"/>
                  </a:lnTo>
                  <a:lnTo>
                    <a:pt x="4020" y="4068"/>
                  </a:lnTo>
                </a:path>
              </a:pathLst>
            </a:custGeom>
            <a:grpFill/>
            <a:ln w="28575" cap="rnd"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 name="Picture 3" descr="A picture containing text, clipart&#10;&#10;Description automatically generated">
            <a:extLst>
              <a:ext uri="{FF2B5EF4-FFF2-40B4-BE49-F238E27FC236}">
                <a16:creationId xmlns:a16="http://schemas.microsoft.com/office/drawing/2014/main" xmlns="" id="{0E99F6C8-E301-4CC8-96A3-023C0E6320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257182" y="6307819"/>
            <a:ext cx="1620079" cy="384676"/>
          </a:xfrm>
          <a:prstGeom prst="rect">
            <a:avLst/>
          </a:prstGeom>
        </p:spPr>
      </p:pic>
      <p:graphicFrame>
        <p:nvGraphicFramePr>
          <p:cNvPr id="2" name="Table 4">
            <a:extLst>
              <a:ext uri="{FF2B5EF4-FFF2-40B4-BE49-F238E27FC236}">
                <a16:creationId xmlns:a16="http://schemas.microsoft.com/office/drawing/2014/main" xmlns="" id="{9E3507ED-1C66-BF4D-C2A4-278B802EDA39}"/>
              </a:ext>
            </a:extLst>
          </p:cNvPr>
          <p:cNvGraphicFramePr>
            <a:graphicFrameLocks noGrp="1"/>
          </p:cNvGraphicFramePr>
          <p:nvPr>
            <p:extLst>
              <p:ext uri="{D42A27DB-BD31-4B8C-83A1-F6EECF244321}">
                <p14:modId xmlns:p14="http://schemas.microsoft.com/office/powerpoint/2010/main" val="680755024"/>
              </p:ext>
            </p:extLst>
          </p:nvPr>
        </p:nvGraphicFramePr>
        <p:xfrm>
          <a:off x="557256" y="1970785"/>
          <a:ext cx="11012988" cy="4394200"/>
        </p:xfrm>
        <a:graphic>
          <a:graphicData uri="http://schemas.openxmlformats.org/drawingml/2006/table">
            <a:tbl>
              <a:tblPr firstRow="1" bandRow="1">
                <a:tableStyleId>{912C8C85-51F0-491E-9774-3900AFEF0FD7}</a:tableStyleId>
              </a:tblPr>
              <a:tblGrid>
                <a:gridCol w="1573284">
                  <a:extLst>
                    <a:ext uri="{9D8B030D-6E8A-4147-A177-3AD203B41FA5}">
                      <a16:colId xmlns:a16="http://schemas.microsoft.com/office/drawing/2014/main" xmlns="" val="71874526"/>
                    </a:ext>
                  </a:extLst>
                </a:gridCol>
                <a:gridCol w="1573284">
                  <a:extLst>
                    <a:ext uri="{9D8B030D-6E8A-4147-A177-3AD203B41FA5}">
                      <a16:colId xmlns:a16="http://schemas.microsoft.com/office/drawing/2014/main" xmlns="" val="4156819261"/>
                    </a:ext>
                  </a:extLst>
                </a:gridCol>
                <a:gridCol w="1573284">
                  <a:extLst>
                    <a:ext uri="{9D8B030D-6E8A-4147-A177-3AD203B41FA5}">
                      <a16:colId xmlns:a16="http://schemas.microsoft.com/office/drawing/2014/main" xmlns="" val="3947320911"/>
                    </a:ext>
                  </a:extLst>
                </a:gridCol>
                <a:gridCol w="1573284">
                  <a:extLst>
                    <a:ext uri="{9D8B030D-6E8A-4147-A177-3AD203B41FA5}">
                      <a16:colId xmlns:a16="http://schemas.microsoft.com/office/drawing/2014/main" xmlns="" val="870027795"/>
                    </a:ext>
                  </a:extLst>
                </a:gridCol>
                <a:gridCol w="1573284">
                  <a:extLst>
                    <a:ext uri="{9D8B030D-6E8A-4147-A177-3AD203B41FA5}">
                      <a16:colId xmlns:a16="http://schemas.microsoft.com/office/drawing/2014/main" xmlns="" val="2082444934"/>
                    </a:ext>
                  </a:extLst>
                </a:gridCol>
                <a:gridCol w="1573284">
                  <a:extLst>
                    <a:ext uri="{9D8B030D-6E8A-4147-A177-3AD203B41FA5}">
                      <a16:colId xmlns:a16="http://schemas.microsoft.com/office/drawing/2014/main" xmlns="" val="848064863"/>
                    </a:ext>
                  </a:extLst>
                </a:gridCol>
                <a:gridCol w="1573284">
                  <a:extLst>
                    <a:ext uri="{9D8B030D-6E8A-4147-A177-3AD203B41FA5}">
                      <a16:colId xmlns:a16="http://schemas.microsoft.com/office/drawing/2014/main" xmlns="" val="1670996372"/>
                    </a:ext>
                  </a:extLst>
                </a:gridCol>
              </a:tblGrid>
              <a:tr h="370840">
                <a:tc>
                  <a:txBody>
                    <a:bodyPr/>
                    <a:lstStyle/>
                    <a:p>
                      <a:r>
                        <a:rPr lang="hr-BA" dirty="0" smtClean="0"/>
                        <a:t>Bağışçı adı ve iletişim</a:t>
                      </a:r>
                      <a:endParaRPr lang="en-US" dirty="0"/>
                    </a:p>
                  </a:txBody>
                  <a:tcPr>
                    <a:solidFill>
                      <a:srgbClr val="1188A3"/>
                    </a:solidFill>
                  </a:tcPr>
                </a:tc>
                <a:tc>
                  <a:txBody>
                    <a:bodyPr/>
                    <a:lstStyle/>
                    <a:p>
                      <a:r>
                        <a:rPr lang="hr-BA" dirty="0"/>
                        <a:t>Donor type (institution, NGO, company, individual,...)</a:t>
                      </a:r>
                      <a:endParaRPr lang="en-US" dirty="0"/>
                    </a:p>
                  </a:txBody>
                  <a:tcPr>
                    <a:solidFill>
                      <a:srgbClr val="1188A3"/>
                    </a:solidFill>
                  </a:tcPr>
                </a:tc>
                <a:tc>
                  <a:txBody>
                    <a:bodyPr/>
                    <a:lstStyle/>
                    <a:p>
                      <a:r>
                        <a:rPr lang="hr-BA" dirty="0"/>
                        <a:t>Existing relationship, or possible connectors</a:t>
                      </a:r>
                      <a:endParaRPr lang="en-US" dirty="0"/>
                    </a:p>
                  </a:txBody>
                  <a:tcPr>
                    <a:solidFill>
                      <a:srgbClr val="1188A3"/>
                    </a:solidFill>
                  </a:tcPr>
                </a:tc>
                <a:tc>
                  <a:txBody>
                    <a:bodyPr/>
                    <a:lstStyle/>
                    <a:p>
                      <a:r>
                        <a:rPr lang="hr-BA" dirty="0"/>
                        <a:t>Donors position on migrants rights,  inclusion, integration</a:t>
                      </a:r>
                      <a:endParaRPr lang="en-US" dirty="0"/>
                    </a:p>
                  </a:txBody>
                  <a:tcPr>
                    <a:solidFill>
                      <a:srgbClr val="1188A3"/>
                    </a:solidFill>
                  </a:tcPr>
                </a:tc>
                <a:tc>
                  <a:txBody>
                    <a:bodyPr/>
                    <a:lstStyle/>
                    <a:p>
                      <a:r>
                        <a:rPr lang="hr-BA" dirty="0"/>
                        <a:t>Geographical scope</a:t>
                      </a:r>
                      <a:endParaRPr lang="en-US" dirty="0"/>
                    </a:p>
                  </a:txBody>
                  <a:tcPr>
                    <a:solidFill>
                      <a:srgbClr val="1188A3"/>
                    </a:solidFill>
                  </a:tcPr>
                </a:tc>
                <a:tc>
                  <a:txBody>
                    <a:bodyPr/>
                    <a:lstStyle/>
                    <a:p>
                      <a:r>
                        <a:rPr lang="hr-BA" dirty="0"/>
                        <a:t>Does the donor have funding programmes set up?</a:t>
                      </a:r>
                      <a:endParaRPr lang="en-US" dirty="0"/>
                    </a:p>
                  </a:txBody>
                  <a:tcPr>
                    <a:solidFill>
                      <a:srgbClr val="1188A3"/>
                    </a:solidFill>
                  </a:tcPr>
                </a:tc>
                <a:tc>
                  <a:txBody>
                    <a:bodyPr/>
                    <a:lstStyle/>
                    <a:p>
                      <a:r>
                        <a:rPr lang="hr-BA" dirty="0"/>
                        <a:t>Action plan (next steps)</a:t>
                      </a:r>
                      <a:endParaRPr lang="en-US" dirty="0"/>
                    </a:p>
                  </a:txBody>
                  <a:tcPr>
                    <a:solidFill>
                      <a:srgbClr val="1188A3"/>
                    </a:solidFill>
                  </a:tcPr>
                </a:tc>
                <a:extLst>
                  <a:ext uri="{0D108BD9-81ED-4DB2-BD59-A6C34878D82A}">
                    <a16:rowId xmlns:a16="http://schemas.microsoft.com/office/drawing/2014/main" xmlns="" val="69947716"/>
                  </a:ext>
                </a:extLst>
              </a:tr>
              <a:tr h="370840">
                <a:tc>
                  <a:txBody>
                    <a:bodyPr/>
                    <a:lstStyle/>
                    <a:p>
                      <a:r>
                        <a:rPr lang="hr-BA" sz="1600" dirty="0"/>
                        <a:t>1. </a:t>
                      </a:r>
                      <a:r>
                        <a:rPr lang="tr-TR" sz="1600" dirty="0" smtClean="0"/>
                        <a:t>BAĞIŞÇI</a:t>
                      </a:r>
                      <a:r>
                        <a:rPr lang="hr-BA" sz="1600" dirty="0" smtClean="0"/>
                        <a:t> XYZ</a:t>
                      </a:r>
                      <a:r>
                        <a:rPr lang="tr-TR" sz="1600" dirty="0" smtClean="0"/>
                        <a:t> </a:t>
                      </a:r>
                      <a:r>
                        <a:rPr lang="hr-BA" sz="1600" dirty="0" smtClean="0"/>
                        <a:t> (İletişim bilgileri de dahil olmak üzere bağışçılarla ilgili tüm temel bilgilere buradan ulaşabilirsiniz)</a:t>
                      </a:r>
                      <a:endParaRPr lang="en-US" sz="1600" dirty="0"/>
                    </a:p>
                  </a:txBody>
                  <a:tcPr/>
                </a:tc>
                <a:tc>
                  <a:txBody>
                    <a:bodyPr/>
                    <a:lstStyle/>
                    <a:p>
                      <a:endParaRPr lang="en-US" dirty="0"/>
                    </a:p>
                  </a:txBody>
                  <a:tcPr/>
                </a:tc>
                <a:tc>
                  <a:txBody>
                    <a:bodyPr/>
                    <a:lstStyle/>
                    <a:p>
                      <a:r>
                        <a:rPr lang="hr-BA" sz="1600" dirty="0" smtClean="0"/>
                        <a:t>Onlarla zaten iletişim kurdunuz mu? Değilse, sizi tanıştırabilecek karşılıklı bir temas var mı?</a:t>
                      </a:r>
                      <a:endParaRPr lang="en-US" sz="1600" dirty="0"/>
                    </a:p>
                  </a:txBody>
                  <a:tcPr/>
                </a:tc>
                <a:tc>
                  <a:txBody>
                    <a:bodyPr/>
                    <a:lstStyle/>
                    <a:p>
                      <a:r>
                        <a:rPr lang="hr-BA" sz="1600" dirty="0" smtClean="0"/>
                        <a:t>Girişimlerinin amacına ilişkin konumları nedir?</a:t>
                      </a:r>
                      <a:endParaRPr lang="en-US" sz="1600" dirty="0"/>
                    </a:p>
                  </a:txBody>
                  <a:tcPr/>
                </a:tc>
                <a:tc>
                  <a:txBody>
                    <a:bodyPr/>
                    <a:lstStyle/>
                    <a:p>
                      <a:r>
                        <a:rPr lang="hr-BA" sz="1600" dirty="0" smtClean="0"/>
                        <a:t>Yerel, ulusal, bölgesel, uluslararası, AB, küresel?</a:t>
                      </a:r>
                      <a:endParaRPr lang="en-US" sz="1600" dirty="0"/>
                    </a:p>
                  </a:txBody>
                  <a:tcPr/>
                </a:tc>
                <a:tc>
                  <a:txBody>
                    <a:bodyPr/>
                    <a:lstStyle/>
                    <a:p>
                      <a:r>
                        <a:rPr lang="hr-BA" sz="1600" dirty="0" smtClean="0"/>
                        <a:t>Evet ise, bunları kullanabilirsiniz, değilse doğrudan ulaşın-</a:t>
                      </a:r>
                      <a:endParaRPr lang="en-US" sz="1600" dirty="0"/>
                    </a:p>
                  </a:txBody>
                  <a:tcPr/>
                </a:tc>
                <a:tc>
                  <a:txBody>
                    <a:bodyPr/>
                    <a:lstStyle/>
                    <a:p>
                      <a:r>
                        <a:rPr lang="hr-BA" sz="1600" dirty="0" smtClean="0"/>
                        <a:t>Eylem 1</a:t>
                      </a:r>
                    </a:p>
                    <a:p>
                      <a:r>
                        <a:rPr lang="hr-BA" sz="1600" dirty="0" smtClean="0"/>
                        <a:t>Eylem 2</a:t>
                      </a:r>
                    </a:p>
                    <a:p>
                      <a:r>
                        <a:rPr lang="hr-BA" sz="1600" dirty="0" smtClean="0"/>
                        <a:t>Eylem 3</a:t>
                      </a:r>
                      <a:endParaRPr lang="en-US" sz="1600" dirty="0"/>
                    </a:p>
                  </a:txBody>
                  <a:tcPr/>
                </a:tc>
                <a:extLst>
                  <a:ext uri="{0D108BD9-81ED-4DB2-BD59-A6C34878D82A}">
                    <a16:rowId xmlns:a16="http://schemas.microsoft.com/office/drawing/2014/main" xmlns="" val="2323547740"/>
                  </a:ext>
                </a:extLst>
              </a:tr>
              <a:tr h="370840">
                <a:tc>
                  <a:txBody>
                    <a:bodyPr/>
                    <a:lstStyle/>
                    <a:p>
                      <a:r>
                        <a:rPr lang="hr-BA" sz="1600" dirty="0"/>
                        <a:t>2. </a:t>
                      </a:r>
                      <a:r>
                        <a:rPr lang="tr-TR" sz="1600" dirty="0" smtClean="0"/>
                        <a:t>BAĞIŞCI</a:t>
                      </a:r>
                      <a:r>
                        <a:rPr lang="hr-BA" sz="1600" dirty="0" smtClean="0"/>
                        <a:t> </a:t>
                      </a:r>
                      <a:r>
                        <a:rPr lang="hr-BA" sz="1600" dirty="0"/>
                        <a:t>ABC</a:t>
                      </a:r>
                      <a:endParaRPr lang="en-US" sz="1600" dirty="0"/>
                    </a:p>
                  </a:txBody>
                  <a:tcPr/>
                </a:tc>
                <a:tc>
                  <a:txBody>
                    <a:bodyPr/>
                    <a:lstStyle/>
                    <a:p>
                      <a:endParaRPr lang="en-US" sz="1600" dirty="0"/>
                    </a:p>
                  </a:txBody>
                  <a:tcPr/>
                </a:tc>
                <a:tc>
                  <a:txBody>
                    <a:bodyPr/>
                    <a:lstStyle/>
                    <a:p>
                      <a:endParaRPr lang="en-US"/>
                    </a:p>
                  </a:txBody>
                  <a:tcPr/>
                </a:tc>
                <a:tc>
                  <a:txBody>
                    <a:bodyPr/>
                    <a:lstStyle/>
                    <a:p>
                      <a:endParaRPr lang="en-US" sz="1600" dirty="0"/>
                    </a:p>
                  </a:txBody>
                  <a:tcPr/>
                </a:tc>
                <a:tc>
                  <a:txBody>
                    <a:bodyPr/>
                    <a:lstStyle/>
                    <a:p>
                      <a:endParaRPr lang="en-US"/>
                    </a:p>
                  </a:txBody>
                  <a:tcPr/>
                </a:tc>
                <a:tc>
                  <a:txBody>
                    <a:bodyPr/>
                    <a:lstStyle/>
                    <a:p>
                      <a:endParaRPr lang="en-US"/>
                    </a:p>
                  </a:txBody>
                  <a:tcPr/>
                </a:tc>
                <a:tc>
                  <a:txBody>
                    <a:bodyPr/>
                    <a:lstStyle/>
                    <a:p>
                      <a:endParaRPr lang="en-US" dirty="0"/>
                    </a:p>
                  </a:txBody>
                  <a:tcPr/>
                </a:tc>
                <a:extLst>
                  <a:ext uri="{0D108BD9-81ED-4DB2-BD59-A6C34878D82A}">
                    <a16:rowId xmlns:a16="http://schemas.microsoft.com/office/drawing/2014/main" xmlns="" val="198488787"/>
                  </a:ext>
                </a:extLst>
              </a:tr>
            </a:tbl>
          </a:graphicData>
        </a:graphic>
      </p:graphicFrame>
    </p:spTree>
    <p:extLst>
      <p:ext uri="{BB962C8B-B14F-4D97-AF65-F5344CB8AC3E}">
        <p14:creationId xmlns:p14="http://schemas.microsoft.com/office/powerpoint/2010/main" val="8610465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2D3161FB-142E-DC49-AB83-0215815D741B}"/>
              </a:ext>
            </a:extLst>
          </p:cNvPr>
          <p:cNvSpPr>
            <a:spLocks noGrp="1"/>
          </p:cNvSpPr>
          <p:nvPr>
            <p:ph type="body" sz="quarter" idx="16"/>
          </p:nvPr>
        </p:nvSpPr>
        <p:spPr>
          <a:xfrm>
            <a:off x="2149153" y="934084"/>
            <a:ext cx="4832671" cy="1799591"/>
          </a:xfrm>
        </p:spPr>
        <p:txBody>
          <a:bodyPr>
            <a:normAutofit fontScale="92500" lnSpcReduction="10000"/>
          </a:bodyPr>
          <a:lstStyle/>
          <a:p>
            <a:r>
              <a:rPr lang="en-US" dirty="0" err="1"/>
              <a:t>Ortakların</a:t>
            </a:r>
            <a:r>
              <a:rPr lang="en-US" dirty="0"/>
              <a:t> </a:t>
            </a:r>
            <a:r>
              <a:rPr lang="en-US" dirty="0" err="1"/>
              <a:t>ve</a:t>
            </a:r>
            <a:r>
              <a:rPr lang="en-US" dirty="0"/>
              <a:t> </a:t>
            </a:r>
            <a:r>
              <a:rPr lang="en-US" dirty="0" err="1"/>
              <a:t>paydaşların</a:t>
            </a:r>
            <a:r>
              <a:rPr lang="en-US" dirty="0"/>
              <a:t> </a:t>
            </a:r>
            <a:r>
              <a:rPr lang="en-US" dirty="0" err="1"/>
              <a:t>belirlenmesi</a:t>
            </a:r>
            <a:endParaRPr lang="en-US" dirty="0"/>
          </a:p>
        </p:txBody>
      </p:sp>
      <p:sp>
        <p:nvSpPr>
          <p:cNvPr id="3" name="Text Placeholder 2">
            <a:extLst>
              <a:ext uri="{FF2B5EF4-FFF2-40B4-BE49-F238E27FC236}">
                <a16:creationId xmlns:a16="http://schemas.microsoft.com/office/drawing/2014/main" xmlns="" id="{1EB8E895-C3CD-5C4C-8D8F-0299362AAD94}"/>
              </a:ext>
            </a:extLst>
          </p:cNvPr>
          <p:cNvSpPr>
            <a:spLocks noGrp="1"/>
          </p:cNvSpPr>
          <p:nvPr>
            <p:ph type="body" sz="quarter" idx="17"/>
          </p:nvPr>
        </p:nvSpPr>
        <p:spPr/>
        <p:txBody>
          <a:bodyPr>
            <a:normAutofit fontScale="85000" lnSpcReduction="20000"/>
          </a:bodyPr>
          <a:lstStyle/>
          <a:p>
            <a:r>
              <a:rPr lang="hr-BA"/>
              <a:t>3</a:t>
            </a:r>
            <a:endParaRPr lang="en-US"/>
          </a:p>
        </p:txBody>
      </p:sp>
    </p:spTree>
    <p:extLst>
      <p:ext uri="{BB962C8B-B14F-4D97-AF65-F5344CB8AC3E}">
        <p14:creationId xmlns:p14="http://schemas.microsoft.com/office/powerpoint/2010/main" val="9455183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91880984-F2E5-4BCD-B723-C6A6AFF5B340}"/>
              </a:ext>
            </a:extLst>
          </p:cNvPr>
          <p:cNvSpPr>
            <a:spLocks noGrp="1"/>
          </p:cNvSpPr>
          <p:nvPr>
            <p:ph type="body" sz="quarter" idx="13"/>
          </p:nvPr>
        </p:nvSpPr>
        <p:spPr/>
        <p:txBody>
          <a:bodyPr/>
          <a:lstStyle/>
          <a:p>
            <a:r>
              <a:rPr lang="hr-BA" dirty="0"/>
              <a:t>Paydaş nedir?</a:t>
            </a:r>
            <a:endParaRPr lang="en-US" dirty="0"/>
          </a:p>
        </p:txBody>
      </p:sp>
      <p:sp>
        <p:nvSpPr>
          <p:cNvPr id="3" name="Text Placeholder 2">
            <a:extLst>
              <a:ext uri="{FF2B5EF4-FFF2-40B4-BE49-F238E27FC236}">
                <a16:creationId xmlns:a16="http://schemas.microsoft.com/office/drawing/2014/main" xmlns="" id="{F1E112A7-E4DD-4734-A99F-C357C7CA2FAF}"/>
              </a:ext>
            </a:extLst>
          </p:cNvPr>
          <p:cNvSpPr>
            <a:spLocks noGrp="1"/>
          </p:cNvSpPr>
          <p:nvPr>
            <p:ph type="body" sz="quarter" idx="14"/>
          </p:nvPr>
        </p:nvSpPr>
        <p:spPr/>
        <p:txBody>
          <a:bodyPr/>
          <a:lstStyle/>
          <a:p>
            <a:pPr algn="ctr"/>
            <a:r>
              <a:rPr lang="hr-BA" sz="3200" dirty="0"/>
              <a:t>Paydaş, projenizde çıkarı olan herkestir. Sizin amacınızdan etkilenecekler veya sizi etkileyebilecekler</a:t>
            </a:r>
            <a:r>
              <a:rPr lang="hr-BA" sz="3200" dirty="0" smtClean="0"/>
              <a:t>.</a:t>
            </a:r>
            <a:endParaRPr lang="tr-TR" sz="3200" dirty="0" smtClean="0"/>
          </a:p>
          <a:p>
            <a:pPr algn="ctr"/>
            <a:endParaRPr lang="en-US" sz="2800" dirty="0"/>
          </a:p>
          <a:p>
            <a:pPr algn="ctr"/>
            <a:r>
              <a:rPr lang="en-US" sz="3200" b="1" dirty="0" err="1">
                <a:solidFill>
                  <a:srgbClr val="1188A3"/>
                </a:solidFill>
              </a:rPr>
              <a:t>Paydaşlarınız</a:t>
            </a:r>
            <a:r>
              <a:rPr lang="en-US" sz="3200" b="1" dirty="0">
                <a:solidFill>
                  <a:srgbClr val="1188A3"/>
                </a:solidFill>
              </a:rPr>
              <a:t>, </a:t>
            </a:r>
            <a:r>
              <a:rPr lang="en-US" sz="3200" b="1" dirty="0" err="1">
                <a:solidFill>
                  <a:srgbClr val="1188A3"/>
                </a:solidFill>
              </a:rPr>
              <a:t>çeşitli</a:t>
            </a:r>
            <a:r>
              <a:rPr lang="en-US" sz="3200" b="1" dirty="0">
                <a:solidFill>
                  <a:srgbClr val="1188A3"/>
                </a:solidFill>
              </a:rPr>
              <a:t> </a:t>
            </a:r>
            <a:r>
              <a:rPr lang="en-US" sz="3200" b="1" dirty="0" err="1">
                <a:solidFill>
                  <a:srgbClr val="1188A3"/>
                </a:solidFill>
              </a:rPr>
              <a:t>ilgi</a:t>
            </a:r>
            <a:r>
              <a:rPr lang="en-US" sz="3200" b="1" dirty="0">
                <a:solidFill>
                  <a:srgbClr val="1188A3"/>
                </a:solidFill>
              </a:rPr>
              <a:t> </a:t>
            </a:r>
            <a:r>
              <a:rPr lang="en-US" sz="3200" b="1" dirty="0" err="1">
                <a:solidFill>
                  <a:srgbClr val="1188A3"/>
                </a:solidFill>
              </a:rPr>
              <a:t>alanlarına</a:t>
            </a:r>
            <a:r>
              <a:rPr lang="en-US" sz="3200" b="1" dirty="0">
                <a:solidFill>
                  <a:srgbClr val="1188A3"/>
                </a:solidFill>
              </a:rPr>
              <a:t> </a:t>
            </a:r>
            <a:r>
              <a:rPr lang="en-US" sz="3200" b="1" dirty="0" err="1">
                <a:solidFill>
                  <a:srgbClr val="1188A3"/>
                </a:solidFill>
              </a:rPr>
              <a:t>sahip</a:t>
            </a:r>
            <a:r>
              <a:rPr lang="en-US" sz="3200" b="1" dirty="0">
                <a:solidFill>
                  <a:srgbClr val="1188A3"/>
                </a:solidFill>
              </a:rPr>
              <a:t> </a:t>
            </a:r>
            <a:r>
              <a:rPr lang="en-US" sz="3200" b="1" dirty="0" err="1">
                <a:solidFill>
                  <a:srgbClr val="1188A3"/>
                </a:solidFill>
              </a:rPr>
              <a:t>çeşitli</a:t>
            </a:r>
            <a:r>
              <a:rPr lang="en-US" sz="3200" b="1" dirty="0">
                <a:solidFill>
                  <a:srgbClr val="1188A3"/>
                </a:solidFill>
              </a:rPr>
              <a:t> </a:t>
            </a:r>
            <a:r>
              <a:rPr lang="en-US" sz="3200" b="1" dirty="0" err="1">
                <a:solidFill>
                  <a:srgbClr val="1188A3"/>
                </a:solidFill>
              </a:rPr>
              <a:t>bir</a:t>
            </a:r>
            <a:r>
              <a:rPr lang="en-US" sz="3200" b="1" dirty="0">
                <a:solidFill>
                  <a:srgbClr val="1188A3"/>
                </a:solidFill>
              </a:rPr>
              <a:t> </a:t>
            </a:r>
            <a:r>
              <a:rPr lang="en-US" sz="3200" b="1" dirty="0" err="1">
                <a:solidFill>
                  <a:srgbClr val="1188A3"/>
                </a:solidFill>
              </a:rPr>
              <a:t>gruptur</a:t>
            </a:r>
            <a:r>
              <a:rPr lang="en-US" sz="3200" b="1" dirty="0">
                <a:solidFill>
                  <a:srgbClr val="1188A3"/>
                </a:solidFill>
              </a:rPr>
              <a:t>!</a:t>
            </a:r>
            <a:endParaRPr lang="hr-BA" sz="3200" b="1" dirty="0">
              <a:solidFill>
                <a:srgbClr val="1188A3"/>
              </a:solidFill>
            </a:endParaRPr>
          </a:p>
          <a:p>
            <a:pPr algn="ctr"/>
            <a:endParaRPr lang="hr-BA" sz="3200" b="1" dirty="0">
              <a:solidFill>
                <a:srgbClr val="1188A3"/>
              </a:solidFill>
            </a:endParaRPr>
          </a:p>
          <a:p>
            <a:pPr algn="just"/>
            <a:r>
              <a:rPr lang="en-US" sz="2800" b="1" dirty="0" err="1" smtClean="0">
                <a:solidFill>
                  <a:srgbClr val="1188A3"/>
                </a:solidFill>
              </a:rPr>
              <a:t>Faaliyet</a:t>
            </a:r>
            <a:r>
              <a:rPr lang="en-US" sz="2800" b="1" dirty="0">
                <a:solidFill>
                  <a:srgbClr val="1188A3"/>
                </a:solidFill>
              </a:rPr>
              <a:t>: </a:t>
            </a:r>
            <a:r>
              <a:rPr lang="en-US" sz="2800" dirty="0" err="1"/>
              <a:t>Arabuluculuk</a:t>
            </a:r>
            <a:r>
              <a:rPr lang="en-US" sz="2800" dirty="0"/>
              <a:t> </a:t>
            </a:r>
            <a:r>
              <a:rPr lang="en-US" sz="2800" dirty="0" err="1"/>
              <a:t>projenizle</a:t>
            </a:r>
            <a:r>
              <a:rPr lang="en-US" sz="2800" dirty="0"/>
              <a:t> </a:t>
            </a:r>
            <a:r>
              <a:rPr lang="en-US" sz="2800" dirty="0" err="1"/>
              <a:t>herhangi</a:t>
            </a:r>
            <a:r>
              <a:rPr lang="en-US" sz="2800" dirty="0"/>
              <a:t> </a:t>
            </a:r>
            <a:r>
              <a:rPr lang="en-US" sz="2800" dirty="0" err="1"/>
              <a:t>bir</a:t>
            </a:r>
            <a:r>
              <a:rPr lang="en-US" sz="2800" dirty="0"/>
              <a:t> </a:t>
            </a:r>
            <a:r>
              <a:rPr lang="en-US" sz="2800" dirty="0" err="1"/>
              <a:t>şekilde</a:t>
            </a:r>
            <a:r>
              <a:rPr lang="en-US" sz="2800" dirty="0"/>
              <a:t> </a:t>
            </a:r>
            <a:r>
              <a:rPr lang="en-US" sz="2800" dirty="0" err="1"/>
              <a:t>bağlantılı</a:t>
            </a:r>
            <a:r>
              <a:rPr lang="en-US" sz="2800" dirty="0"/>
              <a:t> </a:t>
            </a:r>
            <a:r>
              <a:rPr lang="en-US" sz="2800" dirty="0" err="1"/>
              <a:t>olan</a:t>
            </a:r>
            <a:r>
              <a:rPr lang="en-US" sz="2800" dirty="0"/>
              <a:t> </a:t>
            </a:r>
            <a:r>
              <a:rPr lang="en-US" sz="2800" dirty="0" err="1"/>
              <a:t>tüm</a:t>
            </a:r>
            <a:r>
              <a:rPr lang="en-US" sz="2800" dirty="0"/>
              <a:t> </a:t>
            </a:r>
            <a:r>
              <a:rPr lang="en-US" sz="2800" dirty="0" err="1"/>
              <a:t>kişi</a:t>
            </a:r>
            <a:r>
              <a:rPr lang="en-US" sz="2800" dirty="0"/>
              <a:t>, </a:t>
            </a:r>
            <a:r>
              <a:rPr lang="en-US" sz="2800" dirty="0" err="1"/>
              <a:t>grup</a:t>
            </a:r>
            <a:r>
              <a:rPr lang="en-US" sz="2800" dirty="0"/>
              <a:t>, </a:t>
            </a:r>
            <a:r>
              <a:rPr lang="en-US" sz="2800" dirty="0" err="1"/>
              <a:t>şirket</a:t>
            </a:r>
            <a:r>
              <a:rPr lang="en-US" sz="2800" dirty="0"/>
              <a:t> </a:t>
            </a:r>
            <a:r>
              <a:rPr lang="en-US" sz="2800" dirty="0" err="1"/>
              <a:t>ve</a:t>
            </a:r>
            <a:r>
              <a:rPr lang="en-US" sz="2800" dirty="0"/>
              <a:t> </a:t>
            </a:r>
            <a:r>
              <a:rPr lang="en-US" sz="2800" dirty="0" err="1"/>
              <a:t>kamu</a:t>
            </a:r>
            <a:r>
              <a:rPr lang="en-US" sz="2800" dirty="0"/>
              <a:t> </a:t>
            </a:r>
            <a:r>
              <a:rPr lang="en-US" sz="2800" dirty="0" err="1"/>
              <a:t>kurumlarının</a:t>
            </a:r>
            <a:r>
              <a:rPr lang="en-US" sz="2800" dirty="0"/>
              <a:t> </a:t>
            </a:r>
            <a:r>
              <a:rPr lang="en-US" sz="2800" dirty="0" err="1"/>
              <a:t>bir</a:t>
            </a:r>
            <a:r>
              <a:rPr lang="en-US" sz="2800" dirty="0"/>
              <a:t> </a:t>
            </a:r>
            <a:r>
              <a:rPr lang="en-US" sz="2800" dirty="0" err="1"/>
              <a:t>listesini</a:t>
            </a:r>
            <a:r>
              <a:rPr lang="en-US" sz="2800" dirty="0"/>
              <a:t> </a:t>
            </a:r>
            <a:r>
              <a:rPr lang="en-US" sz="2800" dirty="0" err="1"/>
              <a:t>yapın</a:t>
            </a:r>
            <a:r>
              <a:rPr lang="en-US" sz="2800" dirty="0"/>
              <a:t>.</a:t>
            </a:r>
            <a:endParaRPr lang="en-US" sz="3200" b="1" dirty="0">
              <a:solidFill>
                <a:srgbClr val="A6377D"/>
              </a:solidFill>
            </a:endParaRPr>
          </a:p>
        </p:txBody>
      </p:sp>
    </p:spTree>
    <p:extLst>
      <p:ext uri="{BB962C8B-B14F-4D97-AF65-F5344CB8AC3E}">
        <p14:creationId xmlns:p14="http://schemas.microsoft.com/office/powerpoint/2010/main" val="12959251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C5C77CA8-9341-42EC-9AFF-E359C8112DCC}"/>
              </a:ext>
            </a:extLst>
          </p:cNvPr>
          <p:cNvSpPr>
            <a:spLocks noGrp="1"/>
          </p:cNvSpPr>
          <p:nvPr>
            <p:ph type="body" sz="quarter" idx="13"/>
          </p:nvPr>
        </p:nvSpPr>
        <p:spPr/>
        <p:txBody>
          <a:bodyPr/>
          <a:lstStyle/>
          <a:p>
            <a:r>
              <a:rPr lang="en-US" dirty="0" err="1">
                <a:solidFill>
                  <a:srgbClr val="1188A3"/>
                </a:solidFill>
              </a:rPr>
              <a:t>Paydaşların</a:t>
            </a:r>
            <a:r>
              <a:rPr lang="en-US" dirty="0">
                <a:solidFill>
                  <a:srgbClr val="1188A3"/>
                </a:solidFill>
              </a:rPr>
              <a:t> </a:t>
            </a:r>
            <a:r>
              <a:rPr lang="en-US" dirty="0" err="1">
                <a:solidFill>
                  <a:srgbClr val="1188A3"/>
                </a:solidFill>
              </a:rPr>
              <a:t>Gücü</a:t>
            </a:r>
            <a:r>
              <a:rPr lang="en-US" dirty="0">
                <a:solidFill>
                  <a:srgbClr val="1188A3"/>
                </a:solidFill>
              </a:rPr>
              <a:t> : VİDEOYU İZLEYİN</a:t>
            </a:r>
            <a:endParaRPr lang="en-US" dirty="0">
              <a:solidFill>
                <a:srgbClr val="1188A3"/>
              </a:solidFill>
            </a:endParaRPr>
          </a:p>
        </p:txBody>
      </p:sp>
      <p:pic>
        <p:nvPicPr>
          <p:cNvPr id="4" name="Online Media 3" title="Stakeholder Analysis: Winning Support for Your Projects">
            <a:hlinkClick r:id="" action="ppaction://media"/>
            <a:extLst>
              <a:ext uri="{FF2B5EF4-FFF2-40B4-BE49-F238E27FC236}">
                <a16:creationId xmlns:a16="http://schemas.microsoft.com/office/drawing/2014/main" xmlns="" id="{FB8C7C47-226F-4A99-9E8C-EB19FB1511B2}"/>
              </a:ext>
            </a:extLst>
          </p:cNvPr>
          <p:cNvPicPr>
            <a:picLocks noRot="1" noChangeAspect="1"/>
          </p:cNvPicPr>
          <p:nvPr>
            <a:videoFile r:link="rId1"/>
          </p:nvPr>
        </p:nvPicPr>
        <p:blipFill>
          <a:blip r:embed="rId3"/>
          <a:stretch>
            <a:fillRect/>
          </a:stretch>
        </p:blipFill>
        <p:spPr>
          <a:xfrm>
            <a:off x="3737713" y="2329543"/>
            <a:ext cx="4089116" cy="2739449"/>
          </a:xfrm>
          <a:prstGeom prst="rect">
            <a:avLst/>
          </a:prstGeom>
        </p:spPr>
      </p:pic>
    </p:spTree>
    <p:extLst>
      <p:ext uri="{BB962C8B-B14F-4D97-AF65-F5344CB8AC3E}">
        <p14:creationId xmlns:p14="http://schemas.microsoft.com/office/powerpoint/2010/main" val="63505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3A9994AF-6799-0541-992F-FFF81CEFC21E}"/>
              </a:ext>
            </a:extLst>
          </p:cNvPr>
          <p:cNvSpPr>
            <a:spLocks noGrp="1"/>
          </p:cNvSpPr>
          <p:nvPr>
            <p:ph type="body" sz="quarter" idx="23"/>
          </p:nvPr>
        </p:nvSpPr>
        <p:spPr>
          <a:xfrm>
            <a:off x="694944" y="708094"/>
            <a:ext cx="4036342" cy="3433969"/>
          </a:xfrm>
        </p:spPr>
        <p:txBody>
          <a:bodyPr>
            <a:normAutofit/>
          </a:bodyPr>
          <a:lstStyle/>
          <a:p>
            <a:r>
              <a:rPr lang="en-US" sz="4800" dirty="0" err="1">
                <a:solidFill>
                  <a:srgbClr val="1188A3"/>
                </a:solidFill>
              </a:rPr>
              <a:t>Paydaş</a:t>
            </a:r>
            <a:r>
              <a:rPr lang="en-US" sz="4800" dirty="0">
                <a:solidFill>
                  <a:srgbClr val="1188A3"/>
                </a:solidFill>
              </a:rPr>
              <a:t>/</a:t>
            </a:r>
            <a:r>
              <a:rPr lang="en-US" sz="4800" dirty="0" err="1">
                <a:solidFill>
                  <a:srgbClr val="1188A3"/>
                </a:solidFill>
              </a:rPr>
              <a:t>ortak</a:t>
            </a:r>
            <a:r>
              <a:rPr lang="en-US" sz="4800" dirty="0">
                <a:solidFill>
                  <a:srgbClr val="1188A3"/>
                </a:solidFill>
              </a:rPr>
              <a:t> </a:t>
            </a:r>
            <a:r>
              <a:rPr lang="tr-TR" sz="6600" dirty="0" smtClean="0">
                <a:solidFill>
                  <a:srgbClr val="1188A3"/>
                </a:solidFill>
              </a:rPr>
              <a:t>H</a:t>
            </a:r>
            <a:r>
              <a:rPr lang="en-US" sz="6600" dirty="0" err="1" smtClean="0">
                <a:solidFill>
                  <a:srgbClr val="1188A3"/>
                </a:solidFill>
              </a:rPr>
              <a:t>aritalama</a:t>
            </a:r>
            <a:endParaRPr lang="en-US" sz="4800" dirty="0"/>
          </a:p>
        </p:txBody>
      </p:sp>
      <p:grpSp>
        <p:nvGrpSpPr>
          <p:cNvPr id="8" name="Group 5">
            <a:extLst>
              <a:ext uri="{FF2B5EF4-FFF2-40B4-BE49-F238E27FC236}">
                <a16:creationId xmlns:a16="http://schemas.microsoft.com/office/drawing/2014/main" xmlns="" id="{75378FB4-D073-E1EF-070D-58B51D1DED7C}"/>
              </a:ext>
            </a:extLst>
          </p:cNvPr>
          <p:cNvGrpSpPr/>
          <p:nvPr/>
        </p:nvGrpSpPr>
        <p:grpSpPr>
          <a:xfrm>
            <a:off x="7232177" y="1669587"/>
            <a:ext cx="3931959" cy="3931959"/>
            <a:chOff x="0" y="0"/>
            <a:chExt cx="6350000" cy="6350000"/>
          </a:xfrm>
        </p:grpSpPr>
        <p:sp>
          <p:nvSpPr>
            <p:cNvPr id="9" name="Freeform 6">
              <a:extLst>
                <a:ext uri="{FF2B5EF4-FFF2-40B4-BE49-F238E27FC236}">
                  <a16:creationId xmlns:a16="http://schemas.microsoft.com/office/drawing/2014/main" xmlns="" id="{B8F02B67-A85E-A0F1-C691-F3825DCF1104}"/>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4F4F4"/>
            </a:solidFill>
          </p:spPr>
          <p:txBody>
            <a:bodyPr/>
            <a:lstStyle/>
            <a:p>
              <a:endParaRPr lang="en-IE" dirty="0"/>
            </a:p>
          </p:txBody>
        </p:sp>
      </p:grpSp>
      <p:sp>
        <p:nvSpPr>
          <p:cNvPr id="11" name="TextBox 10">
            <a:extLst>
              <a:ext uri="{FF2B5EF4-FFF2-40B4-BE49-F238E27FC236}">
                <a16:creationId xmlns:a16="http://schemas.microsoft.com/office/drawing/2014/main" xmlns="" id="{C61E2D89-4691-43E4-29C2-DCA81ACE3F57}"/>
              </a:ext>
            </a:extLst>
          </p:cNvPr>
          <p:cNvSpPr txBox="1"/>
          <p:nvPr/>
        </p:nvSpPr>
        <p:spPr>
          <a:xfrm>
            <a:off x="1176001" y="2990949"/>
            <a:ext cx="3555285" cy="3046988"/>
          </a:xfrm>
          <a:prstGeom prst="rect">
            <a:avLst/>
          </a:prstGeom>
          <a:noFill/>
        </p:spPr>
        <p:txBody>
          <a:bodyPr wrap="square">
            <a:spAutoFit/>
          </a:bodyPr>
          <a:lstStyle/>
          <a:p>
            <a:pPr lvl="0">
              <a:spcBef>
                <a:spcPct val="0"/>
              </a:spcBef>
            </a:pPr>
            <a:r>
              <a:rPr lang="en-US" sz="2400" dirty="0" err="1">
                <a:solidFill>
                  <a:srgbClr val="6D6E6C"/>
                </a:solidFill>
              </a:rPr>
              <a:t>Daha</a:t>
            </a:r>
            <a:r>
              <a:rPr lang="en-US" sz="2400" dirty="0">
                <a:solidFill>
                  <a:srgbClr val="6D6E6C"/>
                </a:solidFill>
              </a:rPr>
              <a:t> </a:t>
            </a:r>
            <a:r>
              <a:rPr lang="en-US" sz="2400" dirty="0" err="1">
                <a:solidFill>
                  <a:srgbClr val="6D6E6C"/>
                </a:solidFill>
              </a:rPr>
              <a:t>önceki</a:t>
            </a:r>
            <a:r>
              <a:rPr lang="en-US" sz="2400" dirty="0">
                <a:solidFill>
                  <a:srgbClr val="6D6E6C"/>
                </a:solidFill>
              </a:rPr>
              <a:t> </a:t>
            </a:r>
            <a:r>
              <a:rPr lang="en-US" sz="2400" dirty="0" err="1">
                <a:solidFill>
                  <a:srgbClr val="6D6E6C"/>
                </a:solidFill>
              </a:rPr>
              <a:t>finansman</a:t>
            </a:r>
            <a:r>
              <a:rPr lang="en-US" sz="2400" dirty="0">
                <a:solidFill>
                  <a:srgbClr val="6D6E6C"/>
                </a:solidFill>
              </a:rPr>
              <a:t> </a:t>
            </a:r>
            <a:r>
              <a:rPr lang="en-US" sz="2400" dirty="0" err="1">
                <a:solidFill>
                  <a:srgbClr val="6D6E6C"/>
                </a:solidFill>
              </a:rPr>
              <a:t>ve</a:t>
            </a:r>
            <a:r>
              <a:rPr lang="en-US" sz="2400" dirty="0">
                <a:solidFill>
                  <a:srgbClr val="6D6E6C"/>
                </a:solidFill>
              </a:rPr>
              <a:t> </a:t>
            </a:r>
            <a:r>
              <a:rPr lang="en-US" sz="2400" dirty="0" err="1">
                <a:solidFill>
                  <a:srgbClr val="6D6E6C"/>
                </a:solidFill>
              </a:rPr>
              <a:t>bağış</a:t>
            </a:r>
            <a:r>
              <a:rPr lang="en-US" sz="2400" dirty="0">
                <a:solidFill>
                  <a:srgbClr val="6D6E6C"/>
                </a:solidFill>
              </a:rPr>
              <a:t> </a:t>
            </a:r>
            <a:r>
              <a:rPr lang="en-US" sz="2400" dirty="0" err="1">
                <a:solidFill>
                  <a:srgbClr val="6D6E6C"/>
                </a:solidFill>
              </a:rPr>
              <a:t>haritanızı</a:t>
            </a:r>
            <a:r>
              <a:rPr lang="en-US" sz="2400" dirty="0">
                <a:solidFill>
                  <a:srgbClr val="6D6E6C"/>
                </a:solidFill>
              </a:rPr>
              <a:t> </a:t>
            </a:r>
            <a:r>
              <a:rPr lang="en-US" sz="2400" dirty="0" err="1">
                <a:solidFill>
                  <a:srgbClr val="6D6E6C"/>
                </a:solidFill>
              </a:rPr>
              <a:t>temel</a:t>
            </a:r>
            <a:r>
              <a:rPr lang="en-US" sz="2400" dirty="0">
                <a:solidFill>
                  <a:srgbClr val="6D6E6C"/>
                </a:solidFill>
              </a:rPr>
              <a:t> </a:t>
            </a:r>
            <a:r>
              <a:rPr lang="en-US" sz="2400" dirty="0" err="1">
                <a:solidFill>
                  <a:srgbClr val="6D6E6C"/>
                </a:solidFill>
              </a:rPr>
              <a:t>alarak</a:t>
            </a:r>
            <a:r>
              <a:rPr lang="en-US" sz="2400" dirty="0">
                <a:solidFill>
                  <a:srgbClr val="6D6E6C"/>
                </a:solidFill>
              </a:rPr>
              <a:t>, </a:t>
            </a:r>
            <a:r>
              <a:rPr lang="en-US" sz="2400" dirty="0" err="1">
                <a:solidFill>
                  <a:srgbClr val="6D6E6C"/>
                </a:solidFill>
              </a:rPr>
              <a:t>bu</a:t>
            </a:r>
            <a:r>
              <a:rPr lang="en-US" sz="2400" dirty="0">
                <a:solidFill>
                  <a:srgbClr val="6D6E6C"/>
                </a:solidFill>
              </a:rPr>
              <a:t> </a:t>
            </a:r>
            <a:r>
              <a:rPr lang="en-US" sz="2400" dirty="0" err="1">
                <a:solidFill>
                  <a:srgbClr val="6D6E6C"/>
                </a:solidFill>
              </a:rPr>
              <a:t>paydaş</a:t>
            </a:r>
            <a:r>
              <a:rPr lang="en-US" sz="2400" dirty="0">
                <a:solidFill>
                  <a:srgbClr val="6D6E6C"/>
                </a:solidFill>
              </a:rPr>
              <a:t> </a:t>
            </a:r>
            <a:r>
              <a:rPr lang="en-US" sz="2400" dirty="0" err="1">
                <a:solidFill>
                  <a:srgbClr val="6D6E6C"/>
                </a:solidFill>
              </a:rPr>
              <a:t>haritası</a:t>
            </a:r>
            <a:r>
              <a:rPr lang="en-US" sz="2400" dirty="0">
                <a:solidFill>
                  <a:srgbClr val="6D6E6C"/>
                </a:solidFill>
              </a:rPr>
              <a:t> </a:t>
            </a:r>
            <a:r>
              <a:rPr lang="en-US" sz="2400" dirty="0" err="1">
                <a:solidFill>
                  <a:srgbClr val="6D6E6C"/>
                </a:solidFill>
              </a:rPr>
              <a:t>ile</a:t>
            </a:r>
            <a:r>
              <a:rPr lang="en-US" sz="2400" dirty="0">
                <a:solidFill>
                  <a:srgbClr val="6D6E6C"/>
                </a:solidFill>
              </a:rPr>
              <a:t> </a:t>
            </a:r>
            <a:r>
              <a:rPr lang="en-US" sz="2400" dirty="0" err="1">
                <a:solidFill>
                  <a:srgbClr val="6D6E6C"/>
                </a:solidFill>
              </a:rPr>
              <a:t>ürününüz</a:t>
            </a:r>
            <a:r>
              <a:rPr lang="en-US" sz="2400" dirty="0">
                <a:solidFill>
                  <a:srgbClr val="6D6E6C"/>
                </a:solidFill>
              </a:rPr>
              <a:t>, </a:t>
            </a:r>
            <a:r>
              <a:rPr lang="en-US" sz="2400" dirty="0" err="1">
                <a:solidFill>
                  <a:srgbClr val="6D6E6C"/>
                </a:solidFill>
              </a:rPr>
              <a:t>projeniz</a:t>
            </a:r>
            <a:r>
              <a:rPr lang="en-US" sz="2400" dirty="0">
                <a:solidFill>
                  <a:srgbClr val="6D6E6C"/>
                </a:solidFill>
              </a:rPr>
              <a:t> </a:t>
            </a:r>
            <a:r>
              <a:rPr lang="en-US" sz="2400" dirty="0" err="1">
                <a:solidFill>
                  <a:srgbClr val="6D6E6C"/>
                </a:solidFill>
              </a:rPr>
              <a:t>veya</a:t>
            </a:r>
            <a:r>
              <a:rPr lang="en-US" sz="2400" dirty="0">
                <a:solidFill>
                  <a:srgbClr val="6D6E6C"/>
                </a:solidFill>
              </a:rPr>
              <a:t> </a:t>
            </a:r>
            <a:r>
              <a:rPr lang="en-US" sz="2400" dirty="0" err="1">
                <a:solidFill>
                  <a:srgbClr val="6D6E6C"/>
                </a:solidFill>
              </a:rPr>
              <a:t>fikriniz</a:t>
            </a:r>
            <a:r>
              <a:rPr lang="en-US" sz="2400" dirty="0">
                <a:solidFill>
                  <a:srgbClr val="6D6E6C"/>
                </a:solidFill>
              </a:rPr>
              <a:t> </a:t>
            </a:r>
            <a:r>
              <a:rPr lang="en-US" sz="2400" dirty="0" err="1">
                <a:solidFill>
                  <a:srgbClr val="6D6E6C"/>
                </a:solidFill>
              </a:rPr>
              <a:t>ile</a:t>
            </a:r>
            <a:r>
              <a:rPr lang="en-US" sz="2400" dirty="0">
                <a:solidFill>
                  <a:srgbClr val="6D6E6C"/>
                </a:solidFill>
              </a:rPr>
              <a:t> </a:t>
            </a:r>
            <a:r>
              <a:rPr lang="en-US" sz="2400" dirty="0" err="1">
                <a:solidFill>
                  <a:srgbClr val="6D6E6C"/>
                </a:solidFill>
              </a:rPr>
              <a:t>ilgili</a:t>
            </a:r>
            <a:r>
              <a:rPr lang="en-US" sz="2400" dirty="0">
                <a:solidFill>
                  <a:srgbClr val="6D6E6C"/>
                </a:solidFill>
              </a:rPr>
              <a:t> </a:t>
            </a:r>
            <a:r>
              <a:rPr lang="en-US" sz="2400" dirty="0" err="1">
                <a:solidFill>
                  <a:srgbClr val="6D6E6C"/>
                </a:solidFill>
              </a:rPr>
              <a:t>paydaşları</a:t>
            </a:r>
            <a:r>
              <a:rPr lang="en-US" sz="2400" dirty="0">
                <a:solidFill>
                  <a:srgbClr val="6D6E6C"/>
                </a:solidFill>
              </a:rPr>
              <a:t> </a:t>
            </a:r>
            <a:r>
              <a:rPr lang="en-US" sz="2400" dirty="0" err="1">
                <a:solidFill>
                  <a:srgbClr val="6D6E6C"/>
                </a:solidFill>
              </a:rPr>
              <a:t>dahil</a:t>
            </a:r>
            <a:r>
              <a:rPr lang="en-US" sz="2400" dirty="0">
                <a:solidFill>
                  <a:srgbClr val="6D6E6C"/>
                </a:solidFill>
              </a:rPr>
              <a:t> </a:t>
            </a:r>
            <a:r>
              <a:rPr lang="en-US" sz="2400" dirty="0" err="1">
                <a:solidFill>
                  <a:srgbClr val="6D6E6C"/>
                </a:solidFill>
              </a:rPr>
              <a:t>etmek</a:t>
            </a:r>
            <a:r>
              <a:rPr lang="en-US" sz="2400" dirty="0">
                <a:solidFill>
                  <a:srgbClr val="6D6E6C"/>
                </a:solidFill>
              </a:rPr>
              <a:t> </a:t>
            </a:r>
            <a:r>
              <a:rPr lang="en-US" sz="2400" dirty="0" err="1">
                <a:solidFill>
                  <a:srgbClr val="6D6E6C"/>
                </a:solidFill>
              </a:rPr>
              <a:t>ve</a:t>
            </a:r>
            <a:r>
              <a:rPr lang="en-US" sz="2400" dirty="0">
                <a:solidFill>
                  <a:srgbClr val="6D6E6C"/>
                </a:solidFill>
              </a:rPr>
              <a:t> </a:t>
            </a:r>
            <a:r>
              <a:rPr lang="en-US" sz="2400" dirty="0" err="1">
                <a:solidFill>
                  <a:srgbClr val="6D6E6C"/>
                </a:solidFill>
              </a:rPr>
              <a:t>yönetmek</a:t>
            </a:r>
            <a:r>
              <a:rPr lang="en-US" sz="2400" dirty="0">
                <a:solidFill>
                  <a:srgbClr val="6D6E6C"/>
                </a:solidFill>
              </a:rPr>
              <a:t> </a:t>
            </a:r>
            <a:r>
              <a:rPr lang="en-US" sz="2400" dirty="0" err="1">
                <a:solidFill>
                  <a:srgbClr val="6D6E6C"/>
                </a:solidFill>
              </a:rPr>
              <a:t>için</a:t>
            </a:r>
            <a:r>
              <a:rPr lang="en-US" sz="2400" dirty="0">
                <a:solidFill>
                  <a:srgbClr val="6D6E6C"/>
                </a:solidFill>
              </a:rPr>
              <a:t> </a:t>
            </a:r>
            <a:r>
              <a:rPr lang="en-US" sz="2400" dirty="0" err="1">
                <a:solidFill>
                  <a:srgbClr val="6D6E6C"/>
                </a:solidFill>
              </a:rPr>
              <a:t>bir</a:t>
            </a:r>
            <a:r>
              <a:rPr lang="en-US" sz="2400" dirty="0">
                <a:solidFill>
                  <a:srgbClr val="6D6E6C"/>
                </a:solidFill>
              </a:rPr>
              <a:t> </a:t>
            </a:r>
            <a:r>
              <a:rPr lang="en-US" sz="2400" dirty="0" err="1">
                <a:solidFill>
                  <a:srgbClr val="6D6E6C"/>
                </a:solidFill>
              </a:rPr>
              <a:t>oyun</a:t>
            </a:r>
            <a:r>
              <a:rPr lang="en-US" sz="2400" dirty="0">
                <a:solidFill>
                  <a:srgbClr val="6D6E6C"/>
                </a:solidFill>
              </a:rPr>
              <a:t> </a:t>
            </a:r>
            <a:r>
              <a:rPr lang="en-US" sz="2400" dirty="0" err="1">
                <a:solidFill>
                  <a:srgbClr val="6D6E6C"/>
                </a:solidFill>
              </a:rPr>
              <a:t>planı</a:t>
            </a:r>
            <a:r>
              <a:rPr lang="en-US" sz="2400" dirty="0">
                <a:solidFill>
                  <a:srgbClr val="6D6E6C"/>
                </a:solidFill>
              </a:rPr>
              <a:t> </a:t>
            </a:r>
            <a:r>
              <a:rPr lang="en-US" sz="2400" dirty="0" err="1">
                <a:solidFill>
                  <a:srgbClr val="6D6E6C"/>
                </a:solidFill>
              </a:rPr>
              <a:t>belirleyin</a:t>
            </a:r>
            <a:r>
              <a:rPr lang="en-US" sz="2400" dirty="0">
                <a:solidFill>
                  <a:srgbClr val="6D6E6C"/>
                </a:solidFill>
              </a:rPr>
              <a:t>.</a:t>
            </a:r>
            <a:endParaRPr lang="en-US" sz="2400" dirty="0">
              <a:solidFill>
                <a:srgbClr val="6D6E6C"/>
              </a:solidFill>
            </a:endParaRPr>
          </a:p>
        </p:txBody>
      </p:sp>
      <p:pic>
        <p:nvPicPr>
          <p:cNvPr id="4" name="Picture 3" descr="Colorful polka dots">
            <a:extLst>
              <a:ext uri="{FF2B5EF4-FFF2-40B4-BE49-F238E27FC236}">
                <a16:creationId xmlns:a16="http://schemas.microsoft.com/office/drawing/2014/main" xmlns="" id="{8DAED694-BC9E-3D4F-713A-76BC281EDCA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54984" y="1669587"/>
            <a:ext cx="5659694" cy="3931958"/>
          </a:xfrm>
          <a:prstGeom prst="rect">
            <a:avLst/>
          </a:prstGeom>
        </p:spPr>
      </p:pic>
    </p:spTree>
    <p:extLst>
      <p:ext uri="{BB962C8B-B14F-4D97-AF65-F5344CB8AC3E}">
        <p14:creationId xmlns:p14="http://schemas.microsoft.com/office/powerpoint/2010/main" val="8422067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14">
            <a:extLst>
              <a:ext uri="{FF2B5EF4-FFF2-40B4-BE49-F238E27FC236}">
                <a16:creationId xmlns:a16="http://schemas.microsoft.com/office/drawing/2014/main" xmlns="" id="{11A3BC37-A457-064E-9438-4BCC0446A178}"/>
              </a:ext>
            </a:extLst>
          </p:cNvPr>
          <p:cNvSpPr>
            <a:spLocks noGrp="1"/>
          </p:cNvSpPr>
          <p:nvPr>
            <p:ph type="body" sz="quarter" idx="18"/>
          </p:nvPr>
        </p:nvSpPr>
        <p:spPr>
          <a:xfrm>
            <a:off x="798827" y="1495148"/>
            <a:ext cx="10594346" cy="3867704"/>
          </a:xfrm>
        </p:spPr>
        <p:txBody>
          <a:bodyPr>
            <a:noAutofit/>
          </a:bodyPr>
          <a:lstStyle/>
          <a:p>
            <a:pPr marL="342900" indent="-342900">
              <a:buFont typeface="Arial" panose="020B0604020202020204" pitchFamily="34" charset="0"/>
              <a:buChar char="•"/>
            </a:pPr>
            <a:endParaRPr lang="en-US" sz="2800" dirty="0"/>
          </a:p>
          <a:p>
            <a:pPr marL="342900" indent="-342900">
              <a:lnSpc>
                <a:spcPct val="100000"/>
              </a:lnSpc>
              <a:buFont typeface="Arial" panose="020B0604020202020204" pitchFamily="34" charset="0"/>
              <a:buChar char="•"/>
            </a:pPr>
            <a:r>
              <a:rPr lang="en-US" sz="2800" dirty="0"/>
              <a:t>Bu </a:t>
            </a:r>
            <a:r>
              <a:rPr lang="en-US" sz="2800" dirty="0" err="1"/>
              <a:t>girişimden</a:t>
            </a:r>
            <a:r>
              <a:rPr lang="en-US" sz="2800" dirty="0"/>
              <a:t> </a:t>
            </a:r>
            <a:r>
              <a:rPr lang="en-US" sz="2800" dirty="0" err="1"/>
              <a:t>kimler</a:t>
            </a:r>
            <a:r>
              <a:rPr lang="en-US" sz="2800" dirty="0"/>
              <a:t> </a:t>
            </a:r>
            <a:r>
              <a:rPr lang="en-US" sz="2800" dirty="0" err="1"/>
              <a:t>etkilenecek</a:t>
            </a:r>
            <a:r>
              <a:rPr lang="en-US" sz="2800" dirty="0"/>
              <a:t>?</a:t>
            </a:r>
          </a:p>
          <a:p>
            <a:pPr marL="342900" indent="-342900">
              <a:lnSpc>
                <a:spcPct val="100000"/>
              </a:lnSpc>
              <a:buFont typeface="Arial" panose="020B0604020202020204" pitchFamily="34" charset="0"/>
              <a:buChar char="•"/>
            </a:pPr>
            <a:r>
              <a:rPr lang="en-US" sz="2800" dirty="0" err="1"/>
              <a:t>Girişimden</a:t>
            </a:r>
            <a:r>
              <a:rPr lang="en-US" sz="2800" dirty="0"/>
              <a:t> </a:t>
            </a:r>
            <a:r>
              <a:rPr lang="en-US" sz="2800" dirty="0" err="1"/>
              <a:t>kim</a:t>
            </a:r>
            <a:r>
              <a:rPr lang="en-US" sz="2800" dirty="0"/>
              <a:t> </a:t>
            </a:r>
            <a:r>
              <a:rPr lang="en-US" sz="2800" dirty="0" err="1"/>
              <a:t>sorumlu</a:t>
            </a:r>
            <a:r>
              <a:rPr lang="en-US" sz="2800" dirty="0"/>
              <a:t> </a:t>
            </a:r>
            <a:r>
              <a:rPr lang="en-US" sz="2800" dirty="0" err="1"/>
              <a:t>veya</a:t>
            </a:r>
            <a:r>
              <a:rPr lang="en-US" sz="2800" dirty="0"/>
              <a:t> </a:t>
            </a:r>
            <a:r>
              <a:rPr lang="en-US" sz="2800" dirty="0" err="1"/>
              <a:t>sorumlu</a:t>
            </a:r>
            <a:r>
              <a:rPr lang="en-US" sz="2800" dirty="0"/>
              <a:t> </a:t>
            </a:r>
            <a:r>
              <a:rPr lang="en-US" sz="2800" dirty="0" err="1"/>
              <a:t>olacak</a:t>
            </a:r>
            <a:r>
              <a:rPr lang="en-US" sz="2800" dirty="0"/>
              <a:t>?</a:t>
            </a:r>
          </a:p>
          <a:p>
            <a:pPr marL="342900" indent="-342900">
              <a:lnSpc>
                <a:spcPct val="100000"/>
              </a:lnSpc>
              <a:buFont typeface="Arial" panose="020B0604020202020204" pitchFamily="34" charset="0"/>
              <a:buChar char="•"/>
            </a:pPr>
            <a:r>
              <a:rPr lang="en-US" sz="2800" dirty="0" err="1"/>
              <a:t>İnisiyatif</a:t>
            </a:r>
            <a:r>
              <a:rPr lang="en-US" sz="2800" dirty="0"/>
              <a:t> </a:t>
            </a:r>
            <a:r>
              <a:rPr lang="en-US" sz="2800" dirty="0" err="1"/>
              <a:t>üzerinde</a:t>
            </a:r>
            <a:r>
              <a:rPr lang="en-US" sz="2800" dirty="0"/>
              <a:t> </a:t>
            </a:r>
            <a:r>
              <a:rPr lang="en-US" sz="2800" dirty="0" err="1"/>
              <a:t>karar</a:t>
            </a:r>
            <a:r>
              <a:rPr lang="en-US" sz="2800" dirty="0"/>
              <a:t> </a:t>
            </a:r>
            <a:r>
              <a:rPr lang="en-US" sz="2800" dirty="0" err="1"/>
              <a:t>yetkisi</a:t>
            </a:r>
            <a:r>
              <a:rPr lang="en-US" sz="2800" dirty="0"/>
              <a:t> </a:t>
            </a:r>
            <a:r>
              <a:rPr lang="en-US" sz="2800" dirty="0" err="1"/>
              <a:t>kimde</a:t>
            </a:r>
            <a:r>
              <a:rPr lang="en-US" sz="2800" dirty="0"/>
              <a:t> </a:t>
            </a:r>
            <a:r>
              <a:rPr lang="en-US" sz="2800" dirty="0" err="1"/>
              <a:t>olacak</a:t>
            </a:r>
            <a:r>
              <a:rPr lang="en-US" sz="2800" dirty="0"/>
              <a:t>?</a:t>
            </a:r>
          </a:p>
          <a:p>
            <a:pPr marL="342900" indent="-342900">
              <a:lnSpc>
                <a:spcPct val="100000"/>
              </a:lnSpc>
              <a:buFont typeface="Arial" panose="020B0604020202020204" pitchFamily="34" charset="0"/>
              <a:buChar char="•"/>
            </a:pPr>
            <a:r>
              <a:rPr lang="en-US" sz="2800" dirty="0" err="1"/>
              <a:t>Girişimi</a:t>
            </a:r>
            <a:r>
              <a:rPr lang="en-US" sz="2800" dirty="0"/>
              <a:t> </a:t>
            </a:r>
            <a:r>
              <a:rPr lang="en-US" sz="2800" dirty="0" err="1"/>
              <a:t>kim</a:t>
            </a:r>
            <a:r>
              <a:rPr lang="en-US" sz="2800" dirty="0"/>
              <a:t> </a:t>
            </a:r>
            <a:r>
              <a:rPr lang="en-US" sz="2800" dirty="0" err="1"/>
              <a:t>destekleyebilir</a:t>
            </a:r>
            <a:r>
              <a:rPr lang="en-US" sz="2800" dirty="0"/>
              <a:t> </a:t>
            </a:r>
            <a:r>
              <a:rPr lang="en-US" sz="2800" dirty="0" err="1"/>
              <a:t>veya</a:t>
            </a:r>
            <a:r>
              <a:rPr lang="en-US" sz="2800" dirty="0"/>
              <a:t> </a:t>
            </a:r>
            <a:r>
              <a:rPr lang="en-US" sz="2800" dirty="0" err="1"/>
              <a:t>engelleyebilir</a:t>
            </a:r>
            <a:r>
              <a:rPr lang="en-US" sz="2800" dirty="0"/>
              <a:t>?</a:t>
            </a:r>
          </a:p>
          <a:p>
            <a:pPr marL="342900" indent="-342900">
              <a:lnSpc>
                <a:spcPct val="100000"/>
              </a:lnSpc>
              <a:buFont typeface="Arial" panose="020B0604020202020204" pitchFamily="34" charset="0"/>
              <a:buChar char="•"/>
            </a:pPr>
            <a:r>
              <a:rPr lang="en-US" sz="2800" dirty="0" err="1"/>
              <a:t>Daha</a:t>
            </a:r>
            <a:r>
              <a:rPr lang="en-US" sz="2800" dirty="0"/>
              <a:t> </a:t>
            </a:r>
            <a:r>
              <a:rPr lang="en-US" sz="2800" dirty="0" err="1"/>
              <a:t>önce</a:t>
            </a:r>
            <a:r>
              <a:rPr lang="en-US" sz="2800" dirty="0"/>
              <a:t> </a:t>
            </a:r>
            <a:r>
              <a:rPr lang="en-US" sz="2800" dirty="0" err="1"/>
              <a:t>böyle</a:t>
            </a:r>
            <a:r>
              <a:rPr lang="en-US" sz="2800" dirty="0"/>
              <a:t> </a:t>
            </a:r>
            <a:r>
              <a:rPr lang="en-US" sz="2800" dirty="0" err="1"/>
              <a:t>bir</a:t>
            </a:r>
            <a:r>
              <a:rPr lang="en-US" sz="2800" dirty="0"/>
              <a:t> </a:t>
            </a:r>
            <a:r>
              <a:rPr lang="en-US" sz="2800" dirty="0" err="1"/>
              <a:t>girişimde</a:t>
            </a:r>
            <a:r>
              <a:rPr lang="en-US" sz="2800" dirty="0"/>
              <a:t> </a:t>
            </a:r>
            <a:r>
              <a:rPr lang="en-US" sz="2800" dirty="0" err="1"/>
              <a:t>kimler</a:t>
            </a:r>
            <a:r>
              <a:rPr lang="en-US" sz="2800" dirty="0"/>
              <a:t> </a:t>
            </a:r>
            <a:r>
              <a:rPr lang="en-US" sz="2800" dirty="0" err="1"/>
              <a:t>yer</a:t>
            </a:r>
            <a:r>
              <a:rPr lang="en-US" sz="2800" dirty="0"/>
              <a:t> </a:t>
            </a:r>
            <a:r>
              <a:rPr lang="en-US" sz="2800" dirty="0" err="1"/>
              <a:t>aldı</a:t>
            </a:r>
            <a:r>
              <a:rPr lang="en-US" sz="2800" dirty="0"/>
              <a:t>?</a:t>
            </a:r>
            <a:endParaRPr lang="hr-BA" sz="2800" dirty="0"/>
          </a:p>
          <a:p>
            <a:pPr marL="0" indent="0">
              <a:lnSpc>
                <a:spcPct val="100000"/>
              </a:lnSpc>
            </a:pPr>
            <a:endParaRPr lang="en-US" sz="2800" dirty="0"/>
          </a:p>
        </p:txBody>
      </p:sp>
      <p:sp>
        <p:nvSpPr>
          <p:cNvPr id="14" name="Text Placeholder 13">
            <a:extLst>
              <a:ext uri="{FF2B5EF4-FFF2-40B4-BE49-F238E27FC236}">
                <a16:creationId xmlns:a16="http://schemas.microsoft.com/office/drawing/2014/main" xmlns="" id="{6F3EE22E-65D9-BB48-A761-52A004C04996}"/>
              </a:ext>
            </a:extLst>
          </p:cNvPr>
          <p:cNvSpPr>
            <a:spLocks noGrp="1"/>
          </p:cNvSpPr>
          <p:nvPr>
            <p:ph type="body" sz="quarter" idx="16"/>
          </p:nvPr>
        </p:nvSpPr>
        <p:spPr>
          <a:xfrm>
            <a:off x="634230" y="241037"/>
            <a:ext cx="10658460" cy="1342611"/>
          </a:xfrm>
        </p:spPr>
        <p:txBody>
          <a:bodyPr>
            <a:normAutofit/>
          </a:bodyPr>
          <a:lstStyle/>
          <a:p>
            <a:r>
              <a:rPr lang="en-US" dirty="0" err="1"/>
              <a:t>Aşağıdaki</a:t>
            </a:r>
            <a:r>
              <a:rPr lang="en-US" dirty="0"/>
              <a:t> </a:t>
            </a:r>
            <a:r>
              <a:rPr lang="en-US" dirty="0" err="1"/>
              <a:t>soruları</a:t>
            </a:r>
            <a:r>
              <a:rPr lang="en-US" dirty="0"/>
              <a:t> </a:t>
            </a:r>
            <a:r>
              <a:rPr lang="en-US" dirty="0" err="1"/>
              <a:t>yanıtlayarak</a:t>
            </a:r>
            <a:r>
              <a:rPr lang="en-US" dirty="0"/>
              <a:t> </a:t>
            </a:r>
            <a:r>
              <a:rPr lang="en-US" dirty="0" err="1"/>
              <a:t>bir</a:t>
            </a:r>
            <a:r>
              <a:rPr lang="en-US" dirty="0"/>
              <a:t> </a:t>
            </a:r>
            <a:r>
              <a:rPr lang="en-US" dirty="0" err="1"/>
              <a:t>paydaş</a:t>
            </a:r>
            <a:r>
              <a:rPr lang="en-US" dirty="0"/>
              <a:t> </a:t>
            </a:r>
            <a:r>
              <a:rPr lang="en-US" dirty="0" err="1"/>
              <a:t>grupları</a:t>
            </a:r>
            <a:r>
              <a:rPr lang="en-US" dirty="0"/>
              <a:t> </a:t>
            </a:r>
            <a:r>
              <a:rPr lang="en-US" dirty="0" err="1"/>
              <a:t>listesi</a:t>
            </a:r>
            <a:r>
              <a:rPr lang="en-US" dirty="0"/>
              <a:t> </a:t>
            </a:r>
            <a:r>
              <a:rPr lang="en-US" dirty="0" err="1"/>
              <a:t>oluşturun</a:t>
            </a:r>
            <a:r>
              <a:rPr lang="en-US" dirty="0" smtClean="0"/>
              <a:t>:</a:t>
            </a:r>
            <a:endParaRPr lang="en-US" dirty="0"/>
          </a:p>
        </p:txBody>
      </p:sp>
      <p:sp>
        <p:nvSpPr>
          <p:cNvPr id="4" name="TextBox 3">
            <a:extLst>
              <a:ext uri="{FF2B5EF4-FFF2-40B4-BE49-F238E27FC236}">
                <a16:creationId xmlns:a16="http://schemas.microsoft.com/office/drawing/2014/main" xmlns="" id="{14B6F744-1330-82C5-F132-977351D1C0D6}"/>
              </a:ext>
            </a:extLst>
          </p:cNvPr>
          <p:cNvSpPr txBox="1"/>
          <p:nvPr/>
        </p:nvSpPr>
        <p:spPr>
          <a:xfrm>
            <a:off x="1584302" y="5692242"/>
            <a:ext cx="9337597" cy="523220"/>
          </a:xfrm>
          <a:prstGeom prst="rect">
            <a:avLst/>
          </a:prstGeom>
          <a:solidFill>
            <a:srgbClr val="1188A3"/>
          </a:solidFill>
        </p:spPr>
        <p:txBody>
          <a:bodyPr wrap="square" rtlCol="0">
            <a:spAutoFit/>
          </a:bodyPr>
          <a:lstStyle/>
          <a:p>
            <a:r>
              <a:rPr lang="hr-BA" sz="2800" dirty="0">
                <a:solidFill>
                  <a:schemeClr val="bg1"/>
                </a:solidFill>
              </a:rPr>
              <a:t>İnisiyatifinizle ilgili güç ve çıkar kimde?</a:t>
            </a:r>
            <a:endParaRPr lang="en-US" sz="2800" dirty="0">
              <a:solidFill>
                <a:schemeClr val="bg1"/>
              </a:solidFill>
            </a:endParaRPr>
          </a:p>
        </p:txBody>
      </p:sp>
      <p:pic>
        <p:nvPicPr>
          <p:cNvPr id="5" name="Graphic 4" descr="Badge Question Mark with solid fill">
            <a:extLst>
              <a:ext uri="{FF2B5EF4-FFF2-40B4-BE49-F238E27FC236}">
                <a16:creationId xmlns:a16="http://schemas.microsoft.com/office/drawing/2014/main" xmlns="" id="{518921EC-B210-64ED-6920-0EF2A12F221E}"/>
              </a:ext>
            </a:extLst>
          </p:cNvPr>
          <p:cNvPicPr>
            <a:picLocks noChangeAspect="1"/>
          </p:cNvPicPr>
          <p:nvPr/>
        </p:nvPicPr>
        <p:blipFill>
          <a:blip r:embed="rId2">
            <a:extLst>
              <a:ext uri="{28A0092B-C50C-407E-A947-70E740481C1C}">
                <a14:useLocalDpi xmlns:a14="http://schemas.microsoft.com/office/drawing/2010/main"/>
              </a:ext>
              <a:ext uri="{96DAC541-7B7A-43D3-8B79-37D633B846F1}">
                <asvg:svgBlip xmlns:asvg="http://schemas.microsoft.com/office/drawing/2016/SVG/main" xmlns="" r:embed="rId3"/>
              </a:ext>
            </a:extLst>
          </a:blip>
          <a:stretch>
            <a:fillRect/>
          </a:stretch>
        </p:blipFill>
        <p:spPr>
          <a:xfrm>
            <a:off x="495083" y="5509657"/>
            <a:ext cx="914400" cy="914400"/>
          </a:xfrm>
          <a:prstGeom prst="rect">
            <a:avLst/>
          </a:prstGeom>
        </p:spPr>
      </p:pic>
    </p:spTree>
    <p:extLst>
      <p:ext uri="{BB962C8B-B14F-4D97-AF65-F5344CB8AC3E}">
        <p14:creationId xmlns:p14="http://schemas.microsoft.com/office/powerpoint/2010/main" val="652889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3"/>
          <p:cNvSpPr/>
          <p:nvPr/>
        </p:nvSpPr>
        <p:spPr>
          <a:xfrm>
            <a:off x="524928" y="1098397"/>
            <a:ext cx="2274789" cy="5449817"/>
          </a:xfrm>
          <a:custGeom>
            <a:avLst/>
            <a:gdLst/>
            <a:ahLst/>
            <a:cxnLst/>
            <a:rect l="l" t="t" r="r" b="b"/>
            <a:pathLst>
              <a:path w="3418241" h="8222163">
                <a:moveTo>
                  <a:pt x="3293781" y="8222163"/>
                </a:moveTo>
                <a:lnTo>
                  <a:pt x="124460" y="8222163"/>
                </a:lnTo>
                <a:cubicBezTo>
                  <a:pt x="55880" y="8222163"/>
                  <a:pt x="0" y="8166283"/>
                  <a:pt x="0" y="8097703"/>
                </a:cubicBezTo>
                <a:lnTo>
                  <a:pt x="0" y="124460"/>
                </a:lnTo>
                <a:cubicBezTo>
                  <a:pt x="0" y="55880"/>
                  <a:pt x="55880" y="0"/>
                  <a:pt x="124460" y="0"/>
                </a:cubicBezTo>
                <a:lnTo>
                  <a:pt x="3293781" y="0"/>
                </a:lnTo>
                <a:cubicBezTo>
                  <a:pt x="3362361" y="0"/>
                  <a:pt x="3418241" y="55880"/>
                  <a:pt x="3418241" y="124460"/>
                </a:cubicBezTo>
                <a:lnTo>
                  <a:pt x="3418241" y="8097703"/>
                </a:lnTo>
                <a:cubicBezTo>
                  <a:pt x="3418241" y="8166283"/>
                  <a:pt x="3362361" y="8222163"/>
                  <a:pt x="3293781" y="8222163"/>
                </a:cubicBezTo>
                <a:close/>
              </a:path>
            </a:pathLst>
          </a:custGeom>
          <a:solidFill>
            <a:srgbClr val="F6F6F6"/>
          </a:solidFill>
        </p:spPr>
      </p:sp>
      <p:sp>
        <p:nvSpPr>
          <p:cNvPr id="5" name="Freeform 5"/>
          <p:cNvSpPr/>
          <p:nvPr/>
        </p:nvSpPr>
        <p:spPr>
          <a:xfrm>
            <a:off x="799473" y="2164756"/>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D5FDDB"/>
          </a:solidFill>
        </p:spPr>
      </p:sp>
      <p:sp>
        <p:nvSpPr>
          <p:cNvPr id="8" name="Freeform 8"/>
          <p:cNvSpPr/>
          <p:nvPr/>
        </p:nvSpPr>
        <p:spPr>
          <a:xfrm>
            <a:off x="1713697" y="2162402"/>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BFE4FF"/>
          </a:solidFill>
        </p:spPr>
      </p:sp>
      <p:sp>
        <p:nvSpPr>
          <p:cNvPr id="11" name="Freeform 11"/>
          <p:cNvSpPr/>
          <p:nvPr/>
        </p:nvSpPr>
        <p:spPr>
          <a:xfrm>
            <a:off x="799473" y="1300760"/>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D7DAFF"/>
          </a:solidFill>
        </p:spPr>
      </p:sp>
      <p:sp>
        <p:nvSpPr>
          <p:cNvPr id="12" name="TextBox 12"/>
          <p:cNvSpPr txBox="1"/>
          <p:nvPr/>
        </p:nvSpPr>
        <p:spPr>
          <a:xfrm>
            <a:off x="609600" y="1379889"/>
            <a:ext cx="1034245" cy="972947"/>
          </a:xfrm>
          <a:prstGeom prst="rect">
            <a:avLst/>
          </a:prstGeom>
        </p:spPr>
        <p:txBody>
          <a:bodyPr lIns="33867" tIns="33867" rIns="33867" bIns="33867" rtlCol="0" anchor="t"/>
          <a:lstStyle/>
          <a:p>
            <a:pPr algn="ctr">
              <a:lnSpc>
                <a:spcPts val="1213"/>
              </a:lnSpc>
            </a:pPr>
            <a:r>
              <a:rPr lang="en-US" sz="1333" dirty="0">
                <a:solidFill>
                  <a:srgbClr val="000000"/>
                </a:solidFill>
                <a:latin typeface="DM Sans"/>
              </a:rPr>
              <a:t>Her </a:t>
            </a:r>
            <a:r>
              <a:rPr lang="en-US" sz="1333" dirty="0" err="1">
                <a:solidFill>
                  <a:srgbClr val="000000"/>
                </a:solidFill>
                <a:latin typeface="DM Sans"/>
              </a:rPr>
              <a:t>kutuya</a:t>
            </a:r>
            <a:r>
              <a:rPr lang="en-US" sz="1333" dirty="0">
                <a:solidFill>
                  <a:srgbClr val="000000"/>
                </a:solidFill>
                <a:latin typeface="DM Sans"/>
              </a:rPr>
              <a:t> </a:t>
            </a:r>
            <a:r>
              <a:rPr lang="en-US" sz="1333" dirty="0" err="1">
                <a:solidFill>
                  <a:srgbClr val="000000"/>
                </a:solidFill>
                <a:latin typeface="DM Sans"/>
              </a:rPr>
              <a:t>bir</a:t>
            </a:r>
            <a:r>
              <a:rPr lang="en-US" sz="1333" dirty="0">
                <a:solidFill>
                  <a:srgbClr val="000000"/>
                </a:solidFill>
                <a:latin typeface="DM Sans"/>
              </a:rPr>
              <a:t> </a:t>
            </a:r>
            <a:r>
              <a:rPr lang="en-US" sz="1333" dirty="0" err="1">
                <a:solidFill>
                  <a:srgbClr val="000000"/>
                </a:solidFill>
                <a:latin typeface="DM Sans"/>
              </a:rPr>
              <a:t>paydaş</a:t>
            </a:r>
            <a:r>
              <a:rPr lang="en-US" sz="1333" dirty="0">
                <a:solidFill>
                  <a:srgbClr val="000000"/>
                </a:solidFill>
                <a:latin typeface="DM Sans"/>
              </a:rPr>
              <a:t> </a:t>
            </a:r>
            <a:r>
              <a:rPr lang="en-US" sz="1333" dirty="0" err="1">
                <a:solidFill>
                  <a:srgbClr val="000000"/>
                </a:solidFill>
                <a:latin typeface="DM Sans"/>
              </a:rPr>
              <a:t>atayın</a:t>
            </a:r>
            <a:r>
              <a:rPr lang="en-US" sz="1333" dirty="0">
                <a:solidFill>
                  <a:srgbClr val="000000"/>
                </a:solidFill>
                <a:latin typeface="DM Sans"/>
              </a:rPr>
              <a:t>.</a:t>
            </a:r>
            <a:endParaRPr lang="en-US" sz="1333" dirty="0">
              <a:solidFill>
                <a:srgbClr val="000000"/>
              </a:solidFill>
              <a:latin typeface="DM Sans"/>
            </a:endParaRPr>
          </a:p>
        </p:txBody>
      </p:sp>
      <p:sp>
        <p:nvSpPr>
          <p:cNvPr id="14" name="Freeform 14"/>
          <p:cNvSpPr/>
          <p:nvPr/>
        </p:nvSpPr>
        <p:spPr>
          <a:xfrm>
            <a:off x="1713697" y="1296061"/>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FFCCD2"/>
          </a:solidFill>
        </p:spPr>
      </p:sp>
      <p:sp>
        <p:nvSpPr>
          <p:cNvPr id="15" name="TextBox 15"/>
          <p:cNvSpPr txBox="1"/>
          <p:nvPr/>
        </p:nvSpPr>
        <p:spPr>
          <a:xfrm>
            <a:off x="1593112" y="1506387"/>
            <a:ext cx="1034245" cy="972947"/>
          </a:xfrm>
          <a:prstGeom prst="rect">
            <a:avLst/>
          </a:prstGeom>
        </p:spPr>
        <p:txBody>
          <a:bodyPr lIns="33867" tIns="33867" rIns="33867" bIns="33867" rtlCol="0" anchor="t"/>
          <a:lstStyle/>
          <a:p>
            <a:pPr algn="ctr">
              <a:lnSpc>
                <a:spcPts val="1213"/>
              </a:lnSpc>
            </a:pPr>
            <a:r>
              <a:rPr lang="tr-TR" sz="1333" dirty="0" smtClean="0">
                <a:solidFill>
                  <a:srgbClr val="000000"/>
                </a:solidFill>
                <a:latin typeface="DM Sans"/>
              </a:rPr>
              <a:t>Paydaş</a:t>
            </a:r>
            <a:endParaRPr lang="en-US" sz="1333" dirty="0">
              <a:solidFill>
                <a:srgbClr val="000000"/>
              </a:solidFill>
              <a:latin typeface="DM Sans"/>
            </a:endParaRPr>
          </a:p>
        </p:txBody>
      </p:sp>
      <p:sp>
        <p:nvSpPr>
          <p:cNvPr id="17" name="Freeform 17"/>
          <p:cNvSpPr/>
          <p:nvPr/>
        </p:nvSpPr>
        <p:spPr>
          <a:xfrm>
            <a:off x="799473" y="4753190"/>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D7DAFF"/>
          </a:solidFill>
        </p:spPr>
      </p:sp>
      <p:sp>
        <p:nvSpPr>
          <p:cNvPr id="20" name="Freeform 20"/>
          <p:cNvSpPr/>
          <p:nvPr/>
        </p:nvSpPr>
        <p:spPr>
          <a:xfrm>
            <a:off x="1713697" y="4761427"/>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FFCCD2"/>
          </a:solidFill>
        </p:spPr>
      </p:sp>
      <p:sp>
        <p:nvSpPr>
          <p:cNvPr id="23" name="Freeform 23"/>
          <p:cNvSpPr/>
          <p:nvPr/>
        </p:nvSpPr>
        <p:spPr>
          <a:xfrm>
            <a:off x="799473" y="5616001"/>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D5FDDB"/>
          </a:solidFill>
        </p:spPr>
      </p:sp>
      <p:sp>
        <p:nvSpPr>
          <p:cNvPr id="26" name="Freeform 26"/>
          <p:cNvSpPr/>
          <p:nvPr/>
        </p:nvSpPr>
        <p:spPr>
          <a:xfrm>
            <a:off x="1713697" y="5627769"/>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FFF5C3"/>
          </a:solidFill>
        </p:spPr>
      </p:sp>
      <p:sp>
        <p:nvSpPr>
          <p:cNvPr id="29" name="Freeform 29"/>
          <p:cNvSpPr/>
          <p:nvPr/>
        </p:nvSpPr>
        <p:spPr>
          <a:xfrm>
            <a:off x="799473" y="3890378"/>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D5FDDB"/>
          </a:solidFill>
        </p:spPr>
      </p:sp>
      <p:sp>
        <p:nvSpPr>
          <p:cNvPr id="32" name="Freeform 32"/>
          <p:cNvSpPr/>
          <p:nvPr/>
        </p:nvSpPr>
        <p:spPr>
          <a:xfrm>
            <a:off x="1713697" y="3895086"/>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BFE4FF"/>
          </a:solidFill>
        </p:spPr>
      </p:sp>
      <p:sp>
        <p:nvSpPr>
          <p:cNvPr id="35" name="Freeform 35"/>
          <p:cNvSpPr/>
          <p:nvPr/>
        </p:nvSpPr>
        <p:spPr>
          <a:xfrm>
            <a:off x="799473" y="3027567"/>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FFF5C3"/>
          </a:solidFill>
        </p:spPr>
      </p:sp>
      <p:sp>
        <p:nvSpPr>
          <p:cNvPr id="38" name="Freeform 38"/>
          <p:cNvSpPr/>
          <p:nvPr/>
        </p:nvSpPr>
        <p:spPr>
          <a:xfrm>
            <a:off x="1713697" y="3027567"/>
            <a:ext cx="775503" cy="722782"/>
          </a:xfrm>
          <a:custGeom>
            <a:avLst/>
            <a:gdLst/>
            <a:ahLst/>
            <a:cxnLst/>
            <a:rect l="l" t="t" r="r" b="b"/>
            <a:pathLst>
              <a:path w="2209287" h="2059093">
                <a:moveTo>
                  <a:pt x="2209287" y="25400"/>
                </a:moveTo>
                <a:cubicBezTo>
                  <a:pt x="2209287" y="11372"/>
                  <a:pt x="2197920" y="0"/>
                  <a:pt x="2183887" y="0"/>
                </a:cubicBezTo>
                <a:lnTo>
                  <a:pt x="25400" y="0"/>
                </a:lnTo>
                <a:cubicBezTo>
                  <a:pt x="11372" y="0"/>
                  <a:pt x="0" y="11372"/>
                  <a:pt x="0" y="25400"/>
                </a:cubicBezTo>
                <a:lnTo>
                  <a:pt x="0" y="2033693"/>
                </a:lnTo>
                <a:cubicBezTo>
                  <a:pt x="0" y="2047727"/>
                  <a:pt x="11372" y="2059093"/>
                  <a:pt x="25400" y="2059093"/>
                </a:cubicBezTo>
                <a:lnTo>
                  <a:pt x="2183887" y="2059093"/>
                </a:lnTo>
                <a:cubicBezTo>
                  <a:pt x="2197920" y="2059093"/>
                  <a:pt x="2209287" y="2047727"/>
                  <a:pt x="2209287" y="2033693"/>
                </a:cubicBezTo>
                <a:lnTo>
                  <a:pt x="2209287" y="25400"/>
                </a:lnTo>
                <a:close/>
              </a:path>
            </a:pathLst>
          </a:custGeom>
          <a:solidFill>
            <a:srgbClr val="D7DAFF"/>
          </a:solidFill>
        </p:spPr>
      </p:sp>
      <p:sp>
        <p:nvSpPr>
          <p:cNvPr id="44" name="TextBox 44"/>
          <p:cNvSpPr txBox="1"/>
          <p:nvPr/>
        </p:nvSpPr>
        <p:spPr>
          <a:xfrm>
            <a:off x="745311" y="174925"/>
            <a:ext cx="10984127" cy="1107996"/>
          </a:xfrm>
          <a:prstGeom prst="rect">
            <a:avLst/>
          </a:prstGeom>
        </p:spPr>
        <p:txBody>
          <a:bodyPr wrap="square" lIns="0" tIns="0" rIns="0" bIns="0" rtlCol="0" anchor="t">
            <a:spAutoFit/>
          </a:bodyPr>
          <a:lstStyle/>
          <a:p>
            <a:r>
              <a:rPr lang="en-US" sz="2400" dirty="0">
                <a:solidFill>
                  <a:srgbClr val="1188A3"/>
                </a:solidFill>
              </a:rPr>
              <a:t>Bu </a:t>
            </a:r>
            <a:r>
              <a:rPr lang="en-US" sz="2400" dirty="0" err="1">
                <a:solidFill>
                  <a:srgbClr val="1188A3"/>
                </a:solidFill>
              </a:rPr>
              <a:t>sayfayı</a:t>
            </a:r>
            <a:r>
              <a:rPr lang="en-US" sz="2400" dirty="0">
                <a:solidFill>
                  <a:srgbClr val="1188A3"/>
                </a:solidFill>
              </a:rPr>
              <a:t> </a:t>
            </a:r>
            <a:r>
              <a:rPr lang="en-US" sz="2400" dirty="0" err="1">
                <a:solidFill>
                  <a:srgbClr val="1188A3"/>
                </a:solidFill>
              </a:rPr>
              <a:t>bir</a:t>
            </a:r>
            <a:r>
              <a:rPr lang="en-US" sz="2400" dirty="0">
                <a:solidFill>
                  <a:srgbClr val="1188A3"/>
                </a:solidFill>
              </a:rPr>
              <a:t> </a:t>
            </a:r>
            <a:r>
              <a:rPr lang="en-US" sz="2400" dirty="0" err="1">
                <a:solidFill>
                  <a:srgbClr val="1188A3"/>
                </a:solidFill>
              </a:rPr>
              <a:t>beyaz</a:t>
            </a:r>
            <a:r>
              <a:rPr lang="en-US" sz="2400" dirty="0">
                <a:solidFill>
                  <a:srgbClr val="1188A3"/>
                </a:solidFill>
              </a:rPr>
              <a:t> </a:t>
            </a:r>
            <a:r>
              <a:rPr lang="en-US" sz="2400" dirty="0" err="1">
                <a:solidFill>
                  <a:srgbClr val="1188A3"/>
                </a:solidFill>
              </a:rPr>
              <a:t>tahtaya</a:t>
            </a:r>
            <a:r>
              <a:rPr lang="en-US" sz="2400" dirty="0">
                <a:solidFill>
                  <a:srgbClr val="1188A3"/>
                </a:solidFill>
              </a:rPr>
              <a:t> </a:t>
            </a:r>
            <a:r>
              <a:rPr lang="en-US" sz="2400" dirty="0" err="1">
                <a:solidFill>
                  <a:srgbClr val="1188A3"/>
                </a:solidFill>
              </a:rPr>
              <a:t>genişletme</a:t>
            </a:r>
            <a:r>
              <a:rPr lang="en-US" sz="2400" dirty="0">
                <a:solidFill>
                  <a:srgbClr val="1188A3"/>
                </a:solidFill>
              </a:rPr>
              <a:t> </a:t>
            </a:r>
            <a:r>
              <a:rPr lang="en-US" sz="2400" dirty="0" err="1">
                <a:solidFill>
                  <a:srgbClr val="1188A3"/>
                </a:solidFill>
              </a:rPr>
              <a:t>seçeneği</a:t>
            </a:r>
            <a:r>
              <a:rPr lang="en-US" sz="2400" dirty="0">
                <a:solidFill>
                  <a:srgbClr val="1188A3"/>
                </a:solidFill>
              </a:rPr>
              <a:t> </a:t>
            </a:r>
            <a:r>
              <a:rPr lang="en-US" sz="2400" dirty="0" err="1">
                <a:solidFill>
                  <a:srgbClr val="1188A3"/>
                </a:solidFill>
              </a:rPr>
              <a:t>için</a:t>
            </a:r>
            <a:r>
              <a:rPr lang="en-US" sz="2400" dirty="0">
                <a:solidFill>
                  <a:srgbClr val="1188A3"/>
                </a:solidFill>
              </a:rPr>
              <a:t> </a:t>
            </a:r>
            <a:r>
              <a:rPr lang="en-US" sz="2400" dirty="0" err="1">
                <a:solidFill>
                  <a:srgbClr val="1188A3"/>
                </a:solidFill>
              </a:rPr>
              <a:t>sağ</a:t>
            </a:r>
            <a:r>
              <a:rPr lang="en-US" sz="2400" dirty="0">
                <a:solidFill>
                  <a:srgbClr val="1188A3"/>
                </a:solidFill>
              </a:rPr>
              <a:t> </a:t>
            </a:r>
            <a:r>
              <a:rPr lang="en-US" sz="2400" dirty="0" err="1">
                <a:solidFill>
                  <a:srgbClr val="1188A3"/>
                </a:solidFill>
              </a:rPr>
              <a:t>tıklayın</a:t>
            </a:r>
            <a:r>
              <a:rPr lang="en-US" sz="2400" dirty="0">
                <a:solidFill>
                  <a:srgbClr val="1188A3"/>
                </a:solidFill>
              </a:rPr>
              <a:t>. </a:t>
            </a:r>
            <a:r>
              <a:rPr lang="en-US" sz="2400" dirty="0" err="1">
                <a:solidFill>
                  <a:srgbClr val="1188A3"/>
                </a:solidFill>
              </a:rPr>
              <a:t>Paydaşları</a:t>
            </a:r>
            <a:r>
              <a:rPr lang="en-US" sz="2400" dirty="0">
                <a:solidFill>
                  <a:srgbClr val="1188A3"/>
                </a:solidFill>
              </a:rPr>
              <a:t>, </a:t>
            </a:r>
            <a:r>
              <a:rPr lang="en-US" sz="2400" dirty="0" err="1">
                <a:solidFill>
                  <a:srgbClr val="1188A3"/>
                </a:solidFill>
              </a:rPr>
              <a:t>kadranda</a:t>
            </a:r>
            <a:r>
              <a:rPr lang="en-US" sz="2400" dirty="0">
                <a:solidFill>
                  <a:srgbClr val="1188A3"/>
                </a:solidFill>
              </a:rPr>
              <a:t> </a:t>
            </a:r>
            <a:r>
              <a:rPr lang="en-US" sz="2400" dirty="0" err="1">
                <a:solidFill>
                  <a:srgbClr val="1188A3"/>
                </a:solidFill>
              </a:rPr>
              <a:t>kendilerine</a:t>
            </a:r>
            <a:r>
              <a:rPr lang="en-US" sz="2400" dirty="0">
                <a:solidFill>
                  <a:srgbClr val="1188A3"/>
                </a:solidFill>
              </a:rPr>
              <a:t> </a:t>
            </a:r>
            <a:r>
              <a:rPr lang="en-US" sz="2400" dirty="0" err="1">
                <a:solidFill>
                  <a:srgbClr val="1188A3"/>
                </a:solidFill>
              </a:rPr>
              <a:t>en</a:t>
            </a:r>
            <a:r>
              <a:rPr lang="en-US" sz="2400" dirty="0">
                <a:solidFill>
                  <a:srgbClr val="1188A3"/>
                </a:solidFill>
              </a:rPr>
              <a:t> </a:t>
            </a:r>
            <a:r>
              <a:rPr lang="en-US" sz="2400" dirty="0" err="1">
                <a:solidFill>
                  <a:srgbClr val="1188A3"/>
                </a:solidFill>
              </a:rPr>
              <a:t>uygun</a:t>
            </a:r>
            <a:r>
              <a:rPr lang="en-US" sz="2400" dirty="0">
                <a:solidFill>
                  <a:srgbClr val="1188A3"/>
                </a:solidFill>
              </a:rPr>
              <a:t> </a:t>
            </a:r>
            <a:r>
              <a:rPr lang="en-US" sz="2400" dirty="0" err="1">
                <a:solidFill>
                  <a:srgbClr val="1188A3"/>
                </a:solidFill>
              </a:rPr>
              <a:t>olan</a:t>
            </a:r>
            <a:r>
              <a:rPr lang="en-US" sz="2400" dirty="0">
                <a:solidFill>
                  <a:srgbClr val="1188A3"/>
                </a:solidFill>
              </a:rPr>
              <a:t> </a:t>
            </a:r>
            <a:r>
              <a:rPr lang="en-US" sz="2400" dirty="0" err="1">
                <a:solidFill>
                  <a:srgbClr val="1188A3"/>
                </a:solidFill>
              </a:rPr>
              <a:t>alana</a:t>
            </a:r>
            <a:r>
              <a:rPr lang="en-US" sz="2400" dirty="0">
                <a:solidFill>
                  <a:srgbClr val="1188A3"/>
                </a:solidFill>
              </a:rPr>
              <a:t> </a:t>
            </a:r>
            <a:r>
              <a:rPr lang="en-US" sz="2400" dirty="0" err="1">
                <a:solidFill>
                  <a:srgbClr val="1188A3"/>
                </a:solidFill>
              </a:rPr>
              <a:t>sürükleyin</a:t>
            </a:r>
            <a:r>
              <a:rPr lang="en-US" sz="2400" dirty="0" smtClean="0">
                <a:solidFill>
                  <a:srgbClr val="1188A3"/>
                </a:solidFill>
              </a:rPr>
              <a:t>.</a:t>
            </a:r>
            <a:endParaRPr lang="en-US" sz="2400" dirty="0">
              <a:solidFill>
                <a:srgbClr val="1188A3"/>
              </a:solidFill>
            </a:endParaRPr>
          </a:p>
          <a:p>
            <a:endParaRPr lang="en-US" sz="2400" dirty="0">
              <a:solidFill>
                <a:srgbClr val="1188A3"/>
              </a:solidFill>
            </a:endParaRPr>
          </a:p>
        </p:txBody>
      </p:sp>
      <p:sp>
        <p:nvSpPr>
          <p:cNvPr id="58" name="AutoShape 58"/>
          <p:cNvSpPr/>
          <p:nvPr/>
        </p:nvSpPr>
        <p:spPr>
          <a:xfrm>
            <a:off x="3288545" y="6094855"/>
            <a:ext cx="8560960" cy="0"/>
          </a:xfrm>
          <a:prstGeom prst="line">
            <a:avLst/>
          </a:prstGeom>
          <a:ln w="28575" cap="flat">
            <a:solidFill>
              <a:srgbClr val="1188A3"/>
            </a:solidFill>
            <a:prstDash val="solid"/>
            <a:headEnd type="oval" w="lg" len="lg"/>
            <a:tailEnd type="triangle" w="lg" len="med"/>
          </a:ln>
        </p:spPr>
        <p:txBody>
          <a:bodyPr/>
          <a:lstStyle/>
          <a:p>
            <a:endParaRPr lang="en-US" dirty="0"/>
          </a:p>
        </p:txBody>
      </p:sp>
      <p:sp>
        <p:nvSpPr>
          <p:cNvPr id="59" name="AutoShape 59"/>
          <p:cNvSpPr/>
          <p:nvPr/>
        </p:nvSpPr>
        <p:spPr>
          <a:xfrm rot="5400000">
            <a:off x="1111080" y="3907347"/>
            <a:ext cx="4446957" cy="0"/>
          </a:xfrm>
          <a:prstGeom prst="line">
            <a:avLst/>
          </a:prstGeom>
          <a:ln w="28575" cap="flat">
            <a:solidFill>
              <a:srgbClr val="1188A3"/>
            </a:solidFill>
            <a:prstDash val="solid"/>
            <a:headEnd type="triangle" w="lg" len="med"/>
            <a:tailEnd type="oval" w="lg" len="lg"/>
          </a:ln>
        </p:spPr>
      </p:sp>
      <p:sp>
        <p:nvSpPr>
          <p:cNvPr id="60" name="TextBox 60"/>
          <p:cNvSpPr txBox="1"/>
          <p:nvPr/>
        </p:nvSpPr>
        <p:spPr>
          <a:xfrm rot="-5400000">
            <a:off x="2487951" y="3465106"/>
            <a:ext cx="1114335" cy="371897"/>
          </a:xfrm>
          <a:prstGeom prst="rect">
            <a:avLst/>
          </a:prstGeom>
        </p:spPr>
        <p:txBody>
          <a:bodyPr lIns="0" tIns="0" rIns="0" bIns="0" rtlCol="0" anchor="t">
            <a:spAutoFit/>
          </a:bodyPr>
          <a:lstStyle/>
          <a:p>
            <a:pPr algn="ctr">
              <a:lnSpc>
                <a:spcPts val="2906"/>
              </a:lnSpc>
              <a:spcBef>
                <a:spcPct val="0"/>
              </a:spcBef>
            </a:pPr>
            <a:r>
              <a:rPr lang="tr-TR" sz="2075" dirty="0" smtClean="0">
                <a:solidFill>
                  <a:srgbClr val="1188A3"/>
                </a:solidFill>
              </a:rPr>
              <a:t>Güç</a:t>
            </a:r>
            <a:endParaRPr lang="en-US" sz="2075" dirty="0">
              <a:solidFill>
                <a:srgbClr val="1188A3"/>
              </a:solidFill>
            </a:endParaRPr>
          </a:p>
        </p:txBody>
      </p:sp>
      <p:sp>
        <p:nvSpPr>
          <p:cNvPr id="61" name="TextBox 61"/>
          <p:cNvSpPr txBox="1"/>
          <p:nvPr/>
        </p:nvSpPr>
        <p:spPr>
          <a:xfrm>
            <a:off x="6745333" y="6191042"/>
            <a:ext cx="1504364" cy="371897"/>
          </a:xfrm>
          <a:prstGeom prst="rect">
            <a:avLst/>
          </a:prstGeom>
        </p:spPr>
        <p:txBody>
          <a:bodyPr wrap="square" lIns="0" tIns="0" rIns="0" bIns="0" rtlCol="0" anchor="t">
            <a:spAutoFit/>
          </a:bodyPr>
          <a:lstStyle/>
          <a:p>
            <a:pPr algn="ctr">
              <a:lnSpc>
                <a:spcPts val="2906"/>
              </a:lnSpc>
              <a:spcBef>
                <a:spcPct val="0"/>
              </a:spcBef>
            </a:pPr>
            <a:r>
              <a:rPr lang="tr-TR" sz="2075" dirty="0" smtClean="0">
                <a:solidFill>
                  <a:srgbClr val="1188A3"/>
                </a:solidFill>
              </a:rPr>
              <a:t>İlgi</a:t>
            </a:r>
            <a:endParaRPr lang="en-US" sz="2075" dirty="0">
              <a:solidFill>
                <a:srgbClr val="1188A3"/>
              </a:solidFill>
            </a:endParaRPr>
          </a:p>
        </p:txBody>
      </p:sp>
      <p:sp>
        <p:nvSpPr>
          <p:cNvPr id="62" name="TextBox 62"/>
          <p:cNvSpPr txBox="1"/>
          <p:nvPr/>
        </p:nvSpPr>
        <p:spPr>
          <a:xfrm>
            <a:off x="2841296" y="1402749"/>
            <a:ext cx="676335" cy="144270"/>
          </a:xfrm>
          <a:prstGeom prst="rect">
            <a:avLst/>
          </a:prstGeom>
        </p:spPr>
        <p:txBody>
          <a:bodyPr wrap="square" lIns="0" tIns="0" rIns="0" bIns="0" rtlCol="0" anchor="t">
            <a:spAutoFit/>
          </a:bodyPr>
          <a:lstStyle/>
          <a:p>
            <a:pPr algn="ctr">
              <a:lnSpc>
                <a:spcPts val="1057"/>
              </a:lnSpc>
            </a:pPr>
            <a:r>
              <a:rPr lang="tr-TR" sz="1050" dirty="0" smtClean="0">
                <a:solidFill>
                  <a:srgbClr val="000000"/>
                </a:solidFill>
                <a:latin typeface="DM Sans"/>
              </a:rPr>
              <a:t>YÜKSEK</a:t>
            </a:r>
            <a:endParaRPr lang="en-US" sz="1050" dirty="0">
              <a:solidFill>
                <a:srgbClr val="000000"/>
              </a:solidFill>
              <a:latin typeface="DM Sans"/>
            </a:endParaRPr>
          </a:p>
        </p:txBody>
      </p:sp>
      <p:sp>
        <p:nvSpPr>
          <p:cNvPr id="63" name="TextBox 63"/>
          <p:cNvSpPr txBox="1"/>
          <p:nvPr/>
        </p:nvSpPr>
        <p:spPr>
          <a:xfrm>
            <a:off x="11193865" y="6211251"/>
            <a:ext cx="679026" cy="146130"/>
          </a:xfrm>
          <a:prstGeom prst="rect">
            <a:avLst/>
          </a:prstGeom>
        </p:spPr>
        <p:txBody>
          <a:bodyPr wrap="square" lIns="0" tIns="0" rIns="0" bIns="0" rtlCol="0" anchor="t">
            <a:spAutoFit/>
          </a:bodyPr>
          <a:lstStyle/>
          <a:p>
            <a:pPr algn="ctr">
              <a:lnSpc>
                <a:spcPts val="1057"/>
              </a:lnSpc>
            </a:pPr>
            <a:r>
              <a:rPr lang="tr-TR" sz="1100" dirty="0" smtClean="0">
                <a:solidFill>
                  <a:srgbClr val="000000"/>
                </a:solidFill>
                <a:latin typeface="DM Sans"/>
              </a:rPr>
              <a:t>YÜKSEK</a:t>
            </a:r>
            <a:endParaRPr lang="en-US" sz="1100" dirty="0">
              <a:solidFill>
                <a:srgbClr val="000000"/>
              </a:solidFill>
              <a:latin typeface="DM Sans"/>
            </a:endParaRPr>
          </a:p>
        </p:txBody>
      </p:sp>
      <p:sp>
        <p:nvSpPr>
          <p:cNvPr id="64" name="TextBox 64"/>
          <p:cNvSpPr txBox="1"/>
          <p:nvPr/>
        </p:nvSpPr>
        <p:spPr>
          <a:xfrm>
            <a:off x="3173186" y="6211251"/>
            <a:ext cx="740445" cy="141064"/>
          </a:xfrm>
          <a:prstGeom prst="rect">
            <a:avLst/>
          </a:prstGeom>
        </p:spPr>
        <p:txBody>
          <a:bodyPr wrap="square" lIns="0" tIns="0" rIns="0" bIns="0" rtlCol="0" anchor="t">
            <a:spAutoFit/>
          </a:bodyPr>
          <a:lstStyle/>
          <a:p>
            <a:pPr algn="ctr">
              <a:lnSpc>
                <a:spcPts val="1057"/>
              </a:lnSpc>
            </a:pPr>
            <a:r>
              <a:rPr lang="tr-TR" sz="1050" dirty="0" smtClean="0">
                <a:solidFill>
                  <a:srgbClr val="000000"/>
                </a:solidFill>
                <a:latin typeface="DM Sans"/>
              </a:rPr>
              <a:t>DÜŞÜK</a:t>
            </a:r>
            <a:endParaRPr lang="en-US" sz="1050" dirty="0">
              <a:solidFill>
                <a:srgbClr val="000000"/>
              </a:solidFill>
              <a:latin typeface="DM Sans"/>
            </a:endParaRPr>
          </a:p>
        </p:txBody>
      </p:sp>
      <p:graphicFrame>
        <p:nvGraphicFramePr>
          <p:cNvPr id="65" name="Table 65"/>
          <p:cNvGraphicFramePr>
            <a:graphicFrameLocks noGrp="1"/>
          </p:cNvGraphicFramePr>
          <p:nvPr>
            <p:extLst>
              <p:ext uri="{D42A27DB-BD31-4B8C-83A1-F6EECF244321}">
                <p14:modId xmlns:p14="http://schemas.microsoft.com/office/powerpoint/2010/main" val="3587082264"/>
              </p:ext>
            </p:extLst>
          </p:nvPr>
        </p:nvGraphicFramePr>
        <p:xfrm>
          <a:off x="3496740" y="1479514"/>
          <a:ext cx="8099720" cy="4352876"/>
        </p:xfrm>
        <a:graphic>
          <a:graphicData uri="http://schemas.openxmlformats.org/drawingml/2006/table">
            <a:tbl>
              <a:tblPr/>
              <a:tblGrid>
                <a:gridCol w="4049860">
                  <a:extLst>
                    <a:ext uri="{9D8B030D-6E8A-4147-A177-3AD203B41FA5}">
                      <a16:colId xmlns:a16="http://schemas.microsoft.com/office/drawing/2014/main" xmlns="" val="20000"/>
                    </a:ext>
                  </a:extLst>
                </a:gridCol>
                <a:gridCol w="4049860">
                  <a:extLst>
                    <a:ext uri="{9D8B030D-6E8A-4147-A177-3AD203B41FA5}">
                      <a16:colId xmlns:a16="http://schemas.microsoft.com/office/drawing/2014/main" xmlns="" val="20001"/>
                    </a:ext>
                  </a:extLst>
                </a:gridCol>
              </a:tblGrid>
              <a:tr h="490713">
                <a:tc>
                  <a:txBody>
                    <a:bodyPr/>
                    <a:lstStyle/>
                    <a:p>
                      <a:pPr algn="l">
                        <a:defRPr/>
                      </a:pPr>
                      <a:r>
                        <a:rPr lang="en-US" sz="1900" dirty="0" err="1" smtClean="0">
                          <a:solidFill>
                            <a:schemeClr val="bg1"/>
                          </a:solidFill>
                          <a:latin typeface="DM Sans"/>
                        </a:rPr>
                        <a:t>Memnun</a:t>
                      </a:r>
                      <a:r>
                        <a:rPr lang="en-US" sz="1900" dirty="0" smtClean="0">
                          <a:solidFill>
                            <a:schemeClr val="bg1"/>
                          </a:solidFill>
                          <a:latin typeface="DM Sans"/>
                        </a:rPr>
                        <a:t> </a:t>
                      </a:r>
                      <a:r>
                        <a:rPr lang="en-US" sz="1900" dirty="0" err="1" smtClean="0">
                          <a:solidFill>
                            <a:schemeClr val="bg1"/>
                          </a:solidFill>
                          <a:latin typeface="DM Sans"/>
                        </a:rPr>
                        <a:t>kalın</a:t>
                      </a:r>
                      <a:endParaRPr lang="en-US" sz="1100" dirty="0">
                        <a:solidFill>
                          <a:schemeClr val="bg1"/>
                        </a:solidFill>
                      </a:endParaRPr>
                    </a:p>
                  </a:txBody>
                  <a:tcPr marL="60960" marR="60960" marT="30480" marB="30480">
                    <a:lnL w="52304" cap="flat" cmpd="sng" algn="ctr">
                      <a:solidFill>
                        <a:srgbClr val="FFA2AD"/>
                      </a:solidFill>
                      <a:prstDash val="solid"/>
                      <a:round/>
                      <a:headEnd type="none" w="med" len="med"/>
                      <a:tailEnd type="none" w="med" len="med"/>
                    </a:lnL>
                    <a:lnR w="52304" cap="flat" cmpd="sng" algn="ctr">
                      <a:solidFill>
                        <a:srgbClr val="FFA2AD"/>
                      </a:solidFill>
                      <a:prstDash val="solid"/>
                      <a:round/>
                      <a:headEnd type="none" w="med" len="med"/>
                      <a:tailEnd type="none" w="med" len="med"/>
                    </a:lnR>
                    <a:lnT w="52304" cap="flat" cmpd="sng" algn="ctr">
                      <a:solidFill>
                        <a:srgbClr val="FFA2AD"/>
                      </a:solidFill>
                      <a:prstDash val="solid"/>
                      <a:round/>
                      <a:headEnd type="none" w="med" len="med"/>
                      <a:tailEnd type="none" w="med" len="med"/>
                    </a:lnT>
                    <a:lnB w="0" cap="flat" cmpd="sng" algn="ctr">
                      <a:solidFill>
                        <a:srgbClr val="FFA2AD"/>
                      </a:solidFill>
                      <a:prstDash val="solid"/>
                      <a:round/>
                      <a:headEnd type="none" w="med" len="med"/>
                      <a:tailEnd type="none" w="med" len="med"/>
                    </a:lnB>
                    <a:solidFill>
                      <a:srgbClr val="FFA2AD"/>
                    </a:solidFill>
                  </a:tcPr>
                </a:tc>
                <a:tc>
                  <a:txBody>
                    <a:bodyPr/>
                    <a:lstStyle/>
                    <a:p>
                      <a:pPr algn="l">
                        <a:defRPr/>
                      </a:pPr>
                      <a:r>
                        <a:rPr lang="hr-BA" sz="1900" dirty="0" smtClean="0">
                          <a:solidFill>
                            <a:schemeClr val="bg1"/>
                          </a:solidFill>
                          <a:latin typeface="DM Sans"/>
                        </a:rPr>
                        <a:t>Yakından Etkileşim</a:t>
                      </a:r>
                      <a:endParaRPr lang="en-US" sz="1100" dirty="0">
                        <a:solidFill>
                          <a:schemeClr val="bg1"/>
                        </a:solidFill>
                      </a:endParaRPr>
                    </a:p>
                  </a:txBody>
                  <a:tcPr marL="60960" marR="60960" marT="30480" marB="30480">
                    <a:lnL w="52304" cap="flat" cmpd="sng" algn="ctr">
                      <a:solidFill>
                        <a:srgbClr val="FFA2AD"/>
                      </a:solidFill>
                      <a:prstDash val="solid"/>
                      <a:round/>
                      <a:headEnd type="none" w="med" len="med"/>
                      <a:tailEnd type="none" w="med" len="med"/>
                    </a:lnL>
                    <a:lnR w="52304" cap="flat" cmpd="sng" algn="ctr">
                      <a:solidFill>
                        <a:srgbClr val="3AB85C"/>
                      </a:solidFill>
                      <a:prstDash val="solid"/>
                      <a:round/>
                      <a:headEnd type="none" w="med" len="med"/>
                      <a:tailEnd type="none" w="med" len="med"/>
                    </a:lnR>
                    <a:lnT w="52304" cap="flat" cmpd="sng" algn="ctr">
                      <a:solidFill>
                        <a:srgbClr val="3AB85C"/>
                      </a:solidFill>
                      <a:prstDash val="solid"/>
                      <a:round/>
                      <a:headEnd type="none" w="med" len="med"/>
                      <a:tailEnd type="none" w="med" len="med"/>
                    </a:lnT>
                    <a:lnB w="0" cap="flat" cmpd="sng" algn="ctr">
                      <a:solidFill>
                        <a:srgbClr val="3AB85C"/>
                      </a:solidFill>
                      <a:prstDash val="solid"/>
                      <a:round/>
                      <a:headEnd type="none" w="med" len="med"/>
                      <a:tailEnd type="none" w="med" len="med"/>
                    </a:lnB>
                    <a:solidFill>
                      <a:srgbClr val="3AB85C"/>
                    </a:solidFill>
                  </a:tcPr>
                </a:tc>
                <a:extLst>
                  <a:ext uri="{0D108BD9-81ED-4DB2-BD59-A6C34878D82A}">
                    <a16:rowId xmlns:a16="http://schemas.microsoft.com/office/drawing/2014/main" xmlns="" val="10000"/>
                  </a:ext>
                </a:extLst>
              </a:tr>
              <a:tr h="1633055">
                <a:tc>
                  <a:txBody>
                    <a:bodyPr/>
                    <a:lstStyle/>
                    <a:p>
                      <a:endParaRPr lang="en-US" sz="1900" dirty="0">
                        <a:solidFill>
                          <a:schemeClr val="bg1"/>
                        </a:solidFill>
                      </a:endParaRPr>
                    </a:p>
                  </a:txBody>
                  <a:tcPr marL="60960" marR="60960" marT="30480" marB="30480">
                    <a:lnL w="26879" cap="flat" cmpd="sng" algn="ctr">
                      <a:solidFill>
                        <a:srgbClr val="FFA2AD"/>
                      </a:solidFill>
                      <a:prstDash val="solid"/>
                      <a:round/>
                      <a:headEnd type="none" w="med" len="med"/>
                      <a:tailEnd type="none" w="med" len="med"/>
                    </a:lnL>
                    <a:lnR w="26879" cap="flat" cmpd="sng" algn="ctr">
                      <a:solidFill>
                        <a:srgbClr val="FFA2AD"/>
                      </a:solidFill>
                      <a:prstDash val="solid"/>
                      <a:round/>
                      <a:headEnd type="none" w="med" len="med"/>
                      <a:tailEnd type="none" w="med" len="med"/>
                    </a:lnR>
                    <a:lnT w="0" cap="flat" cmpd="sng" algn="ctr">
                      <a:solidFill>
                        <a:srgbClr val="FFA2AD"/>
                      </a:solidFill>
                      <a:prstDash val="solid"/>
                      <a:round/>
                      <a:headEnd type="none" w="med" len="med"/>
                      <a:tailEnd type="none" w="med" len="med"/>
                    </a:lnT>
                    <a:lnB w="26879" cap="flat" cmpd="sng" algn="ctr">
                      <a:solidFill>
                        <a:srgbClr val="FFA2AD"/>
                      </a:solidFill>
                      <a:prstDash val="solid"/>
                      <a:round/>
                      <a:headEnd type="none" w="med" len="med"/>
                      <a:tailEnd type="none" w="med" len="med"/>
                    </a:lnB>
                    <a:solidFill>
                      <a:srgbClr val="FFFFFF"/>
                    </a:solidFill>
                  </a:tcPr>
                </a:tc>
                <a:tc>
                  <a:txBody>
                    <a:bodyPr/>
                    <a:lstStyle/>
                    <a:p>
                      <a:endParaRPr lang="en-US" sz="1900" dirty="0">
                        <a:solidFill>
                          <a:schemeClr val="bg1"/>
                        </a:solidFill>
                      </a:endParaRPr>
                    </a:p>
                  </a:txBody>
                  <a:tcPr marL="60960" marR="60960" marT="30480" marB="30480">
                    <a:lnL w="26879" cap="flat" cmpd="sng" algn="ctr">
                      <a:solidFill>
                        <a:srgbClr val="FFA2AD"/>
                      </a:solidFill>
                      <a:prstDash val="solid"/>
                      <a:round/>
                      <a:headEnd type="none" w="med" len="med"/>
                      <a:tailEnd type="none" w="med" len="med"/>
                    </a:lnL>
                    <a:lnR w="26879" cap="flat" cmpd="sng" algn="ctr">
                      <a:solidFill>
                        <a:srgbClr val="3AB85C"/>
                      </a:solidFill>
                      <a:prstDash val="solid"/>
                      <a:round/>
                      <a:headEnd type="none" w="med" len="med"/>
                      <a:tailEnd type="none" w="med" len="med"/>
                    </a:lnR>
                    <a:lnT w="0" cap="flat" cmpd="sng" algn="ctr">
                      <a:solidFill>
                        <a:srgbClr val="3AB85C"/>
                      </a:solidFill>
                      <a:prstDash val="solid"/>
                      <a:round/>
                      <a:headEnd type="none" w="med" len="med"/>
                      <a:tailEnd type="none" w="med" len="med"/>
                    </a:lnT>
                    <a:lnB w="26879" cap="flat" cmpd="sng" algn="ctr">
                      <a:solidFill>
                        <a:srgbClr val="3AB85C"/>
                      </a:solidFill>
                      <a:prstDash val="solid"/>
                      <a:round/>
                      <a:headEnd type="none" w="med" len="med"/>
                      <a:tailEnd type="none" w="med" len="med"/>
                    </a:lnB>
                    <a:solidFill>
                      <a:srgbClr val="FFFFFF"/>
                    </a:solidFill>
                  </a:tcPr>
                </a:tc>
                <a:extLst>
                  <a:ext uri="{0D108BD9-81ED-4DB2-BD59-A6C34878D82A}">
                    <a16:rowId xmlns:a16="http://schemas.microsoft.com/office/drawing/2014/main" xmlns="" val="10001"/>
                  </a:ext>
                </a:extLst>
              </a:tr>
              <a:tr h="490713">
                <a:tc>
                  <a:txBody>
                    <a:bodyPr/>
                    <a:lstStyle/>
                    <a:p>
                      <a:pPr algn="l">
                        <a:defRPr/>
                      </a:pPr>
                      <a:r>
                        <a:rPr lang="tr-TR" sz="1900" dirty="0" smtClean="0">
                          <a:solidFill>
                            <a:schemeClr val="bg1"/>
                          </a:solidFill>
                          <a:latin typeface="DM Sans"/>
                        </a:rPr>
                        <a:t>İzleyin</a:t>
                      </a:r>
                      <a:endParaRPr lang="en-US" sz="1100" dirty="0">
                        <a:solidFill>
                          <a:schemeClr val="bg1"/>
                        </a:solidFill>
                      </a:endParaRPr>
                    </a:p>
                  </a:txBody>
                  <a:tcPr marL="60960" marR="60960" marT="30480" marB="30480">
                    <a:lnL w="52304" cap="flat" cmpd="sng" algn="ctr">
                      <a:solidFill>
                        <a:srgbClr val="35A1F4"/>
                      </a:solidFill>
                      <a:prstDash val="solid"/>
                      <a:round/>
                      <a:headEnd type="none" w="med" len="med"/>
                      <a:tailEnd type="none" w="med" len="med"/>
                    </a:lnL>
                    <a:lnR w="52304" cap="flat" cmpd="sng" algn="ctr">
                      <a:solidFill>
                        <a:srgbClr val="35A1F4"/>
                      </a:solidFill>
                      <a:prstDash val="solid"/>
                      <a:round/>
                      <a:headEnd type="none" w="med" len="med"/>
                      <a:tailEnd type="none" w="med" len="med"/>
                    </a:lnR>
                    <a:lnT w="26879" cap="flat" cmpd="sng" algn="ctr">
                      <a:solidFill>
                        <a:srgbClr val="FFA2AD"/>
                      </a:solidFill>
                      <a:prstDash val="solid"/>
                      <a:round/>
                      <a:headEnd type="none" w="med" len="med"/>
                      <a:tailEnd type="none" w="med" len="med"/>
                    </a:lnT>
                    <a:lnB w="0" cap="flat" cmpd="sng" algn="ctr">
                      <a:solidFill>
                        <a:srgbClr val="35A1F4"/>
                      </a:solidFill>
                      <a:prstDash val="solid"/>
                      <a:round/>
                      <a:headEnd type="none" w="med" len="med"/>
                      <a:tailEnd type="none" w="med" len="med"/>
                    </a:lnB>
                    <a:solidFill>
                      <a:srgbClr val="35A1F4"/>
                    </a:solidFill>
                  </a:tcPr>
                </a:tc>
                <a:tc>
                  <a:txBody>
                    <a:bodyPr/>
                    <a:lstStyle/>
                    <a:p>
                      <a:pPr algn="l">
                        <a:defRPr/>
                      </a:pPr>
                      <a:r>
                        <a:rPr lang="en-US" sz="1900" dirty="0" err="1" smtClean="0">
                          <a:solidFill>
                            <a:schemeClr val="bg1"/>
                          </a:solidFill>
                          <a:latin typeface="DM Sans"/>
                        </a:rPr>
                        <a:t>Haberdar</a:t>
                      </a:r>
                      <a:r>
                        <a:rPr lang="en-US" sz="1900" dirty="0" smtClean="0">
                          <a:solidFill>
                            <a:schemeClr val="bg1"/>
                          </a:solidFill>
                          <a:latin typeface="DM Sans"/>
                        </a:rPr>
                        <a:t> </a:t>
                      </a:r>
                      <a:r>
                        <a:rPr lang="en-US" sz="1900" dirty="0" err="1" smtClean="0">
                          <a:solidFill>
                            <a:schemeClr val="bg1"/>
                          </a:solidFill>
                          <a:latin typeface="DM Sans"/>
                        </a:rPr>
                        <a:t>Olun</a:t>
                      </a:r>
                      <a:endParaRPr lang="en-US" sz="1100" dirty="0">
                        <a:solidFill>
                          <a:schemeClr val="bg1"/>
                        </a:solidFill>
                      </a:endParaRPr>
                    </a:p>
                  </a:txBody>
                  <a:tcPr marL="60960" marR="60960" marT="30480" marB="30480">
                    <a:lnL w="52304" cap="flat" cmpd="sng" algn="ctr">
                      <a:solidFill>
                        <a:srgbClr val="35A1F4"/>
                      </a:solidFill>
                      <a:prstDash val="solid"/>
                      <a:round/>
                      <a:headEnd type="none" w="med" len="med"/>
                      <a:tailEnd type="none" w="med" len="med"/>
                    </a:lnL>
                    <a:lnR w="52304" cap="flat" cmpd="sng" algn="ctr">
                      <a:solidFill>
                        <a:srgbClr val="FFB001"/>
                      </a:solidFill>
                      <a:prstDash val="solid"/>
                      <a:round/>
                      <a:headEnd type="none" w="med" len="med"/>
                      <a:tailEnd type="none" w="med" len="med"/>
                    </a:lnR>
                    <a:lnT w="26879" cap="flat" cmpd="sng" algn="ctr">
                      <a:solidFill>
                        <a:srgbClr val="3AB85C"/>
                      </a:solidFill>
                      <a:prstDash val="solid"/>
                      <a:round/>
                      <a:headEnd type="none" w="med" len="med"/>
                      <a:tailEnd type="none" w="med" len="med"/>
                    </a:lnT>
                    <a:lnB w="0" cap="flat" cmpd="sng" algn="ctr">
                      <a:solidFill>
                        <a:srgbClr val="FFB001"/>
                      </a:solidFill>
                      <a:prstDash val="solid"/>
                      <a:round/>
                      <a:headEnd type="none" w="med" len="med"/>
                      <a:tailEnd type="none" w="med" len="med"/>
                    </a:lnB>
                    <a:solidFill>
                      <a:srgbClr val="FFB001"/>
                    </a:solidFill>
                  </a:tcPr>
                </a:tc>
                <a:extLst>
                  <a:ext uri="{0D108BD9-81ED-4DB2-BD59-A6C34878D82A}">
                    <a16:rowId xmlns:a16="http://schemas.microsoft.com/office/drawing/2014/main" xmlns="" val="10002"/>
                  </a:ext>
                </a:extLst>
              </a:tr>
              <a:tr h="1738395">
                <a:tc>
                  <a:txBody>
                    <a:bodyPr/>
                    <a:lstStyle/>
                    <a:p>
                      <a:endParaRPr lang="en-US" sz="1200" dirty="0">
                        <a:solidFill>
                          <a:schemeClr val="bg1"/>
                        </a:solidFill>
                      </a:endParaRPr>
                    </a:p>
                  </a:txBody>
                  <a:tcPr marL="60960" marR="60960" marT="30480" marB="30480">
                    <a:lnL w="26879" cap="flat" cmpd="sng" algn="ctr">
                      <a:solidFill>
                        <a:srgbClr val="35A1F4"/>
                      </a:solidFill>
                      <a:prstDash val="solid"/>
                      <a:round/>
                      <a:headEnd type="none" w="med" len="med"/>
                      <a:tailEnd type="none" w="med" len="med"/>
                    </a:lnL>
                    <a:lnR w="26879" cap="flat" cmpd="sng" algn="ctr">
                      <a:solidFill>
                        <a:srgbClr val="35A1F4"/>
                      </a:solidFill>
                      <a:prstDash val="solid"/>
                      <a:round/>
                      <a:headEnd type="none" w="med" len="med"/>
                      <a:tailEnd type="none" w="med" len="med"/>
                    </a:lnR>
                    <a:lnT w="0" cap="flat" cmpd="sng" algn="ctr">
                      <a:solidFill>
                        <a:srgbClr val="35A1F4"/>
                      </a:solidFill>
                      <a:prstDash val="solid"/>
                      <a:round/>
                      <a:headEnd type="none" w="med" len="med"/>
                      <a:tailEnd type="none" w="med" len="med"/>
                    </a:lnT>
                    <a:lnB w="26879" cap="flat" cmpd="sng" algn="ctr">
                      <a:solidFill>
                        <a:srgbClr val="35A1F4"/>
                      </a:solidFill>
                      <a:prstDash val="solid"/>
                      <a:round/>
                      <a:headEnd type="none" w="med" len="med"/>
                      <a:tailEnd type="none" w="med" len="med"/>
                    </a:lnB>
                    <a:solidFill>
                      <a:srgbClr val="FFFFFF"/>
                    </a:solidFill>
                  </a:tcPr>
                </a:tc>
                <a:tc>
                  <a:txBody>
                    <a:bodyPr/>
                    <a:lstStyle/>
                    <a:p>
                      <a:endParaRPr lang="en-US" sz="1200" dirty="0">
                        <a:solidFill>
                          <a:schemeClr val="bg1"/>
                        </a:solidFill>
                      </a:endParaRPr>
                    </a:p>
                  </a:txBody>
                  <a:tcPr marL="60960" marR="60960" marT="30480" marB="30480">
                    <a:lnL w="26879" cap="flat" cmpd="sng" algn="ctr">
                      <a:solidFill>
                        <a:srgbClr val="35A1F4"/>
                      </a:solidFill>
                      <a:prstDash val="solid"/>
                      <a:round/>
                      <a:headEnd type="none" w="med" len="med"/>
                      <a:tailEnd type="none" w="med" len="med"/>
                    </a:lnL>
                    <a:lnR w="26879" cap="flat" cmpd="sng" algn="ctr">
                      <a:solidFill>
                        <a:srgbClr val="FFB001"/>
                      </a:solidFill>
                      <a:prstDash val="solid"/>
                      <a:round/>
                      <a:headEnd type="none" w="med" len="med"/>
                      <a:tailEnd type="none" w="med" len="med"/>
                    </a:lnR>
                    <a:lnT w="0" cap="flat" cmpd="sng" algn="ctr">
                      <a:solidFill>
                        <a:srgbClr val="FFB001"/>
                      </a:solidFill>
                      <a:prstDash val="solid"/>
                      <a:round/>
                      <a:headEnd type="none" w="med" len="med"/>
                      <a:tailEnd type="none" w="med" len="med"/>
                    </a:lnT>
                    <a:lnB w="26879" cap="flat" cmpd="sng" algn="ctr">
                      <a:solidFill>
                        <a:srgbClr val="FFB001"/>
                      </a:solidFill>
                      <a:prstDash val="solid"/>
                      <a:round/>
                      <a:headEnd type="none" w="med" len="med"/>
                      <a:tailEnd type="none" w="med" len="med"/>
                    </a:lnB>
                    <a:solidFill>
                      <a:srgbClr val="FFFFFF"/>
                    </a:solidFill>
                  </a:tcPr>
                </a:tc>
                <a:extLst>
                  <a:ext uri="{0D108BD9-81ED-4DB2-BD59-A6C34878D82A}">
                    <a16:rowId xmlns:a16="http://schemas.microsoft.com/office/drawing/2014/main" xmlns="" val="10003"/>
                  </a:ext>
                </a:extLst>
              </a:tr>
            </a:tbl>
          </a:graphicData>
        </a:graphic>
      </p:graphicFrame>
      <p:sp>
        <p:nvSpPr>
          <p:cNvPr id="37" name="TextBox 15"/>
          <p:cNvSpPr txBox="1"/>
          <p:nvPr/>
        </p:nvSpPr>
        <p:spPr>
          <a:xfrm>
            <a:off x="707746" y="2396356"/>
            <a:ext cx="1034245" cy="972947"/>
          </a:xfrm>
          <a:prstGeom prst="rect">
            <a:avLst/>
          </a:prstGeom>
        </p:spPr>
        <p:txBody>
          <a:bodyPr lIns="33867" tIns="33867" rIns="33867" bIns="33867" rtlCol="0" anchor="t"/>
          <a:lstStyle/>
          <a:p>
            <a:pPr algn="ctr">
              <a:lnSpc>
                <a:spcPts val="1213"/>
              </a:lnSpc>
            </a:pPr>
            <a:r>
              <a:rPr lang="tr-TR" sz="1333" dirty="0" smtClean="0">
                <a:solidFill>
                  <a:srgbClr val="000000"/>
                </a:solidFill>
                <a:latin typeface="DM Sans"/>
              </a:rPr>
              <a:t>Paydaş</a:t>
            </a:r>
            <a:endParaRPr lang="en-US" sz="1333" dirty="0">
              <a:solidFill>
                <a:srgbClr val="000000"/>
              </a:solidFill>
              <a:latin typeface="DM Sans"/>
            </a:endParaRPr>
          </a:p>
        </p:txBody>
      </p:sp>
      <p:sp>
        <p:nvSpPr>
          <p:cNvPr id="40" name="TextBox 15"/>
          <p:cNvSpPr txBox="1"/>
          <p:nvPr/>
        </p:nvSpPr>
        <p:spPr>
          <a:xfrm>
            <a:off x="1602148" y="2416011"/>
            <a:ext cx="1034245" cy="972947"/>
          </a:xfrm>
          <a:prstGeom prst="rect">
            <a:avLst/>
          </a:prstGeom>
        </p:spPr>
        <p:txBody>
          <a:bodyPr lIns="33867" tIns="33867" rIns="33867" bIns="33867" rtlCol="0" anchor="t"/>
          <a:lstStyle/>
          <a:p>
            <a:pPr algn="ctr">
              <a:lnSpc>
                <a:spcPts val="1213"/>
              </a:lnSpc>
            </a:pPr>
            <a:r>
              <a:rPr lang="tr-TR" sz="1333" dirty="0" smtClean="0">
                <a:solidFill>
                  <a:srgbClr val="000000"/>
                </a:solidFill>
                <a:latin typeface="DM Sans"/>
              </a:rPr>
              <a:t>Paydaş</a:t>
            </a:r>
            <a:endParaRPr lang="en-US" sz="1333" dirty="0">
              <a:solidFill>
                <a:srgbClr val="000000"/>
              </a:solidFill>
              <a:latin typeface="DM Sans"/>
            </a:endParaRPr>
          </a:p>
        </p:txBody>
      </p:sp>
      <p:sp>
        <p:nvSpPr>
          <p:cNvPr id="41" name="TextBox 15"/>
          <p:cNvSpPr txBox="1"/>
          <p:nvPr/>
        </p:nvSpPr>
        <p:spPr>
          <a:xfrm>
            <a:off x="1576856" y="3288679"/>
            <a:ext cx="1034245" cy="972947"/>
          </a:xfrm>
          <a:prstGeom prst="rect">
            <a:avLst/>
          </a:prstGeom>
        </p:spPr>
        <p:txBody>
          <a:bodyPr lIns="33867" tIns="33867" rIns="33867" bIns="33867" rtlCol="0" anchor="t"/>
          <a:lstStyle/>
          <a:p>
            <a:pPr algn="ctr">
              <a:lnSpc>
                <a:spcPts val="1213"/>
              </a:lnSpc>
            </a:pPr>
            <a:r>
              <a:rPr lang="tr-TR" sz="1333" dirty="0" smtClean="0">
                <a:solidFill>
                  <a:srgbClr val="000000"/>
                </a:solidFill>
                <a:latin typeface="DM Sans"/>
              </a:rPr>
              <a:t>Paydaş</a:t>
            </a:r>
            <a:endParaRPr lang="en-US" sz="1333" dirty="0">
              <a:solidFill>
                <a:srgbClr val="000000"/>
              </a:solidFill>
              <a:latin typeface="DM Sans"/>
            </a:endParaRPr>
          </a:p>
        </p:txBody>
      </p:sp>
      <p:sp>
        <p:nvSpPr>
          <p:cNvPr id="42" name="TextBox 15"/>
          <p:cNvSpPr txBox="1"/>
          <p:nvPr/>
        </p:nvSpPr>
        <p:spPr>
          <a:xfrm>
            <a:off x="1593112" y="4130750"/>
            <a:ext cx="1034245" cy="972947"/>
          </a:xfrm>
          <a:prstGeom prst="rect">
            <a:avLst/>
          </a:prstGeom>
        </p:spPr>
        <p:txBody>
          <a:bodyPr lIns="33867" tIns="33867" rIns="33867" bIns="33867" rtlCol="0" anchor="t"/>
          <a:lstStyle/>
          <a:p>
            <a:pPr algn="ctr">
              <a:lnSpc>
                <a:spcPts val="1213"/>
              </a:lnSpc>
            </a:pPr>
            <a:r>
              <a:rPr lang="tr-TR" sz="1333" dirty="0" smtClean="0">
                <a:solidFill>
                  <a:srgbClr val="000000"/>
                </a:solidFill>
                <a:latin typeface="DM Sans"/>
              </a:rPr>
              <a:t>Paydaş</a:t>
            </a:r>
            <a:endParaRPr lang="en-US" sz="1333" dirty="0">
              <a:solidFill>
                <a:srgbClr val="000000"/>
              </a:solidFill>
              <a:latin typeface="DM Sans"/>
            </a:endParaRPr>
          </a:p>
        </p:txBody>
      </p:sp>
      <p:sp>
        <p:nvSpPr>
          <p:cNvPr id="43" name="TextBox 15"/>
          <p:cNvSpPr txBox="1"/>
          <p:nvPr/>
        </p:nvSpPr>
        <p:spPr>
          <a:xfrm>
            <a:off x="1574976" y="5026188"/>
            <a:ext cx="1034245" cy="972947"/>
          </a:xfrm>
          <a:prstGeom prst="rect">
            <a:avLst/>
          </a:prstGeom>
        </p:spPr>
        <p:txBody>
          <a:bodyPr lIns="33867" tIns="33867" rIns="33867" bIns="33867" rtlCol="0" anchor="t"/>
          <a:lstStyle/>
          <a:p>
            <a:pPr algn="ctr">
              <a:lnSpc>
                <a:spcPts val="1213"/>
              </a:lnSpc>
            </a:pPr>
            <a:r>
              <a:rPr lang="tr-TR" sz="1333" dirty="0" smtClean="0">
                <a:solidFill>
                  <a:srgbClr val="000000"/>
                </a:solidFill>
                <a:latin typeface="DM Sans"/>
              </a:rPr>
              <a:t>Paydaş</a:t>
            </a:r>
            <a:endParaRPr lang="en-US" sz="1333" dirty="0">
              <a:solidFill>
                <a:srgbClr val="000000"/>
              </a:solidFill>
              <a:latin typeface="DM Sans"/>
            </a:endParaRPr>
          </a:p>
        </p:txBody>
      </p:sp>
      <p:sp>
        <p:nvSpPr>
          <p:cNvPr id="45" name="TextBox 15"/>
          <p:cNvSpPr txBox="1"/>
          <p:nvPr/>
        </p:nvSpPr>
        <p:spPr>
          <a:xfrm>
            <a:off x="1602148" y="5885053"/>
            <a:ext cx="1034245" cy="972947"/>
          </a:xfrm>
          <a:prstGeom prst="rect">
            <a:avLst/>
          </a:prstGeom>
        </p:spPr>
        <p:txBody>
          <a:bodyPr lIns="33867" tIns="33867" rIns="33867" bIns="33867" rtlCol="0" anchor="t"/>
          <a:lstStyle/>
          <a:p>
            <a:pPr algn="ctr">
              <a:lnSpc>
                <a:spcPts val="1213"/>
              </a:lnSpc>
            </a:pPr>
            <a:r>
              <a:rPr lang="tr-TR" sz="1333" dirty="0" smtClean="0">
                <a:solidFill>
                  <a:srgbClr val="000000"/>
                </a:solidFill>
                <a:latin typeface="DM Sans"/>
              </a:rPr>
              <a:t>Paydaş</a:t>
            </a:r>
            <a:endParaRPr lang="en-US" sz="1333" dirty="0">
              <a:solidFill>
                <a:srgbClr val="000000"/>
              </a:solidFill>
              <a:latin typeface="DM Sans"/>
            </a:endParaRPr>
          </a:p>
        </p:txBody>
      </p:sp>
      <p:sp>
        <p:nvSpPr>
          <p:cNvPr id="46" name="TextBox 15"/>
          <p:cNvSpPr txBox="1"/>
          <p:nvPr/>
        </p:nvSpPr>
        <p:spPr>
          <a:xfrm>
            <a:off x="702519" y="3295857"/>
            <a:ext cx="1034245" cy="972947"/>
          </a:xfrm>
          <a:prstGeom prst="rect">
            <a:avLst/>
          </a:prstGeom>
        </p:spPr>
        <p:txBody>
          <a:bodyPr lIns="33867" tIns="33867" rIns="33867" bIns="33867" rtlCol="0" anchor="t"/>
          <a:lstStyle/>
          <a:p>
            <a:pPr algn="ctr">
              <a:lnSpc>
                <a:spcPts val="1213"/>
              </a:lnSpc>
            </a:pPr>
            <a:r>
              <a:rPr lang="tr-TR" sz="1333" dirty="0" smtClean="0">
                <a:solidFill>
                  <a:srgbClr val="000000"/>
                </a:solidFill>
                <a:latin typeface="DM Sans"/>
              </a:rPr>
              <a:t>Paydaş</a:t>
            </a:r>
            <a:endParaRPr lang="en-US" sz="1333" dirty="0">
              <a:solidFill>
                <a:srgbClr val="000000"/>
              </a:solidFill>
              <a:latin typeface="DM Sans"/>
            </a:endParaRPr>
          </a:p>
        </p:txBody>
      </p:sp>
      <p:sp>
        <p:nvSpPr>
          <p:cNvPr id="47" name="TextBox 15"/>
          <p:cNvSpPr txBox="1"/>
          <p:nvPr/>
        </p:nvSpPr>
        <p:spPr>
          <a:xfrm>
            <a:off x="697292" y="4145001"/>
            <a:ext cx="1034245" cy="972947"/>
          </a:xfrm>
          <a:prstGeom prst="rect">
            <a:avLst/>
          </a:prstGeom>
        </p:spPr>
        <p:txBody>
          <a:bodyPr lIns="33867" tIns="33867" rIns="33867" bIns="33867" rtlCol="0" anchor="t"/>
          <a:lstStyle/>
          <a:p>
            <a:pPr algn="ctr">
              <a:lnSpc>
                <a:spcPts val="1213"/>
              </a:lnSpc>
            </a:pPr>
            <a:r>
              <a:rPr lang="tr-TR" sz="1333" dirty="0" smtClean="0">
                <a:solidFill>
                  <a:srgbClr val="000000"/>
                </a:solidFill>
                <a:latin typeface="DM Sans"/>
              </a:rPr>
              <a:t>Paydaş</a:t>
            </a:r>
            <a:endParaRPr lang="en-US" sz="1333" dirty="0">
              <a:solidFill>
                <a:srgbClr val="000000"/>
              </a:solidFill>
              <a:latin typeface="DM Sans"/>
            </a:endParaRPr>
          </a:p>
        </p:txBody>
      </p:sp>
      <p:sp>
        <p:nvSpPr>
          <p:cNvPr id="48" name="TextBox 15"/>
          <p:cNvSpPr txBox="1"/>
          <p:nvPr/>
        </p:nvSpPr>
        <p:spPr>
          <a:xfrm>
            <a:off x="715428" y="5007287"/>
            <a:ext cx="1034245" cy="972947"/>
          </a:xfrm>
          <a:prstGeom prst="rect">
            <a:avLst/>
          </a:prstGeom>
        </p:spPr>
        <p:txBody>
          <a:bodyPr lIns="33867" tIns="33867" rIns="33867" bIns="33867" rtlCol="0" anchor="t"/>
          <a:lstStyle/>
          <a:p>
            <a:pPr algn="ctr">
              <a:lnSpc>
                <a:spcPts val="1213"/>
              </a:lnSpc>
            </a:pPr>
            <a:r>
              <a:rPr lang="tr-TR" sz="1333" dirty="0" smtClean="0">
                <a:solidFill>
                  <a:srgbClr val="000000"/>
                </a:solidFill>
                <a:latin typeface="DM Sans"/>
              </a:rPr>
              <a:t>Paydaş</a:t>
            </a:r>
            <a:endParaRPr lang="en-US" sz="1333" dirty="0">
              <a:solidFill>
                <a:srgbClr val="000000"/>
              </a:solidFill>
              <a:latin typeface="DM Sans"/>
            </a:endParaRPr>
          </a:p>
        </p:txBody>
      </p:sp>
      <p:sp>
        <p:nvSpPr>
          <p:cNvPr id="49" name="TextBox 15"/>
          <p:cNvSpPr txBox="1"/>
          <p:nvPr/>
        </p:nvSpPr>
        <p:spPr>
          <a:xfrm>
            <a:off x="689967" y="5856759"/>
            <a:ext cx="1034245" cy="972947"/>
          </a:xfrm>
          <a:prstGeom prst="rect">
            <a:avLst/>
          </a:prstGeom>
        </p:spPr>
        <p:txBody>
          <a:bodyPr lIns="33867" tIns="33867" rIns="33867" bIns="33867" rtlCol="0" anchor="t"/>
          <a:lstStyle/>
          <a:p>
            <a:pPr algn="ctr">
              <a:lnSpc>
                <a:spcPts val="1213"/>
              </a:lnSpc>
            </a:pPr>
            <a:r>
              <a:rPr lang="tr-TR" sz="1333" dirty="0" smtClean="0">
                <a:solidFill>
                  <a:srgbClr val="000000"/>
                </a:solidFill>
                <a:latin typeface="DM Sans"/>
              </a:rPr>
              <a:t>Paydaş</a:t>
            </a:r>
            <a:endParaRPr lang="en-US" sz="1333" dirty="0">
              <a:solidFill>
                <a:srgbClr val="000000"/>
              </a:solidFill>
              <a:latin typeface="DM San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91880984-F2E5-4BCD-B723-C6A6AFF5B340}"/>
              </a:ext>
            </a:extLst>
          </p:cNvPr>
          <p:cNvSpPr>
            <a:spLocks noGrp="1"/>
          </p:cNvSpPr>
          <p:nvPr>
            <p:ph type="body" sz="quarter" idx="13"/>
          </p:nvPr>
        </p:nvSpPr>
        <p:spPr>
          <a:xfrm>
            <a:off x="639448" y="582195"/>
            <a:ext cx="10913104" cy="1387283"/>
          </a:xfrm>
        </p:spPr>
        <p:txBody>
          <a:bodyPr>
            <a:normAutofit/>
          </a:bodyPr>
          <a:lstStyle/>
          <a:p>
            <a:r>
              <a:rPr lang="en-US" dirty="0" err="1"/>
              <a:t>Göreceli</a:t>
            </a:r>
            <a:r>
              <a:rPr lang="en-US" dirty="0"/>
              <a:t> </a:t>
            </a:r>
            <a:r>
              <a:rPr lang="en-US" dirty="0" err="1"/>
              <a:t>güç</a:t>
            </a:r>
            <a:r>
              <a:rPr lang="en-US" dirty="0"/>
              <a:t> </a:t>
            </a:r>
            <a:r>
              <a:rPr lang="en-US" dirty="0" err="1"/>
              <a:t>ve</a:t>
            </a:r>
            <a:r>
              <a:rPr lang="en-US" dirty="0"/>
              <a:t> </a:t>
            </a:r>
            <a:r>
              <a:rPr lang="en-US" dirty="0" err="1"/>
              <a:t>ilgilerine</a:t>
            </a:r>
            <a:r>
              <a:rPr lang="en-US" dirty="0"/>
              <a:t> </a:t>
            </a:r>
            <a:r>
              <a:rPr lang="en-US" dirty="0" err="1"/>
              <a:t>göre</a:t>
            </a:r>
            <a:r>
              <a:rPr lang="en-US" dirty="0"/>
              <a:t>, </a:t>
            </a:r>
            <a:r>
              <a:rPr lang="en-US" dirty="0" err="1"/>
              <a:t>şebekede</a:t>
            </a:r>
            <a:r>
              <a:rPr lang="en-US" dirty="0"/>
              <a:t> her </a:t>
            </a:r>
            <a:r>
              <a:rPr lang="en-US" dirty="0" err="1"/>
              <a:t>seferinde</a:t>
            </a:r>
            <a:r>
              <a:rPr lang="en-US" dirty="0"/>
              <a:t> </a:t>
            </a:r>
            <a:r>
              <a:rPr lang="en-US" dirty="0" err="1"/>
              <a:t>bir</a:t>
            </a:r>
            <a:r>
              <a:rPr lang="en-US" dirty="0"/>
              <a:t> </a:t>
            </a:r>
            <a:r>
              <a:rPr lang="en-US" dirty="0" err="1"/>
              <a:t>paydaş</a:t>
            </a:r>
            <a:r>
              <a:rPr lang="en-US" dirty="0"/>
              <a:t> </a:t>
            </a:r>
            <a:r>
              <a:rPr lang="en-US" dirty="0" err="1"/>
              <a:t>olacak</a:t>
            </a:r>
            <a:r>
              <a:rPr lang="en-US" dirty="0"/>
              <a:t> </a:t>
            </a:r>
            <a:r>
              <a:rPr lang="en-US" dirty="0" err="1"/>
              <a:t>şekilde</a:t>
            </a:r>
            <a:r>
              <a:rPr lang="en-US" dirty="0"/>
              <a:t> </a:t>
            </a:r>
            <a:r>
              <a:rPr lang="en-US" dirty="0" err="1"/>
              <a:t>listeye</a:t>
            </a:r>
            <a:r>
              <a:rPr lang="en-US" dirty="0"/>
              <a:t> </a:t>
            </a:r>
            <a:r>
              <a:rPr lang="en-US" dirty="0" err="1"/>
              <a:t>öncelik</a:t>
            </a:r>
            <a:r>
              <a:rPr lang="en-US" dirty="0"/>
              <a:t> </a:t>
            </a:r>
            <a:r>
              <a:rPr lang="en-US" dirty="0" err="1"/>
              <a:t>verin</a:t>
            </a:r>
            <a:r>
              <a:rPr lang="en-US" dirty="0"/>
              <a:t>.</a:t>
            </a:r>
            <a:endParaRPr lang="en-US" dirty="0"/>
          </a:p>
        </p:txBody>
      </p:sp>
      <p:sp>
        <p:nvSpPr>
          <p:cNvPr id="3" name="Text Placeholder 2">
            <a:extLst>
              <a:ext uri="{FF2B5EF4-FFF2-40B4-BE49-F238E27FC236}">
                <a16:creationId xmlns:a16="http://schemas.microsoft.com/office/drawing/2014/main" xmlns="" id="{F1E112A7-E4DD-4734-A99F-C357C7CA2FAF}"/>
              </a:ext>
            </a:extLst>
          </p:cNvPr>
          <p:cNvSpPr>
            <a:spLocks noGrp="1"/>
          </p:cNvSpPr>
          <p:nvPr>
            <p:ph type="body" sz="quarter" idx="14"/>
          </p:nvPr>
        </p:nvSpPr>
        <p:spPr>
          <a:xfrm>
            <a:off x="417249" y="2317132"/>
            <a:ext cx="10638222" cy="4184152"/>
          </a:xfrm>
        </p:spPr>
        <p:txBody>
          <a:bodyPr/>
          <a:lstStyle/>
          <a:p>
            <a:pPr marL="457200" indent="-457200">
              <a:buFont typeface="+mj-lt"/>
              <a:buAutoNum type="arabicPeriod"/>
            </a:pPr>
            <a:r>
              <a:rPr lang="en-US" b="1" dirty="0" err="1"/>
              <a:t>Yüksek</a:t>
            </a:r>
            <a:r>
              <a:rPr lang="en-US" b="1" dirty="0"/>
              <a:t> </a:t>
            </a:r>
            <a:r>
              <a:rPr lang="en-US" b="1" dirty="0" err="1"/>
              <a:t>güçlü</a:t>
            </a:r>
            <a:r>
              <a:rPr lang="en-US" b="1" dirty="0"/>
              <a:t>, son </a:t>
            </a:r>
            <a:r>
              <a:rPr lang="en-US" b="1" dirty="0" err="1"/>
              <a:t>derece</a:t>
            </a:r>
            <a:r>
              <a:rPr lang="en-US" b="1" dirty="0"/>
              <a:t> </a:t>
            </a:r>
            <a:r>
              <a:rPr lang="en-US" b="1" dirty="0" err="1"/>
              <a:t>ilgili</a:t>
            </a:r>
            <a:r>
              <a:rPr lang="en-US" b="1" dirty="0"/>
              <a:t> </a:t>
            </a:r>
            <a:r>
              <a:rPr lang="en-US" b="1" dirty="0" err="1"/>
              <a:t>insanlar</a:t>
            </a:r>
            <a:r>
              <a:rPr lang="en-US" b="1" dirty="0"/>
              <a:t> (YAKADAN ENGAGE): </a:t>
            </a:r>
            <a:r>
              <a:rPr lang="en-US" dirty="0"/>
              <a:t>Bu </a:t>
            </a:r>
            <a:r>
              <a:rPr lang="en-US" dirty="0" err="1"/>
              <a:t>insanları</a:t>
            </a:r>
            <a:r>
              <a:rPr lang="en-US" dirty="0"/>
              <a:t> tam </a:t>
            </a:r>
            <a:r>
              <a:rPr lang="en-US" dirty="0" err="1"/>
              <a:t>olarak</a:t>
            </a:r>
            <a:r>
              <a:rPr lang="en-US" dirty="0"/>
              <a:t> </a:t>
            </a:r>
            <a:r>
              <a:rPr lang="en-US" dirty="0" err="1"/>
              <a:t>meşgul</a:t>
            </a:r>
            <a:r>
              <a:rPr lang="en-US" dirty="0"/>
              <a:t> </a:t>
            </a:r>
            <a:r>
              <a:rPr lang="en-US" dirty="0" err="1"/>
              <a:t>edin</a:t>
            </a:r>
            <a:r>
              <a:rPr lang="en-US" dirty="0"/>
              <a:t>, </a:t>
            </a:r>
            <a:r>
              <a:rPr lang="en-US" dirty="0" err="1"/>
              <a:t>onları</a:t>
            </a:r>
            <a:r>
              <a:rPr lang="en-US" dirty="0"/>
              <a:t> </a:t>
            </a:r>
            <a:r>
              <a:rPr lang="en-US" dirty="0" err="1"/>
              <a:t>memnun</a:t>
            </a:r>
            <a:r>
              <a:rPr lang="en-US" dirty="0"/>
              <a:t> </a:t>
            </a:r>
            <a:r>
              <a:rPr lang="en-US" dirty="0" err="1"/>
              <a:t>etmek</a:t>
            </a:r>
            <a:r>
              <a:rPr lang="en-US" dirty="0"/>
              <a:t> </a:t>
            </a:r>
            <a:r>
              <a:rPr lang="en-US" dirty="0" err="1"/>
              <a:t>için</a:t>
            </a:r>
            <a:r>
              <a:rPr lang="en-US" dirty="0"/>
              <a:t> </a:t>
            </a:r>
            <a:r>
              <a:rPr lang="en-US" dirty="0" err="1"/>
              <a:t>çaba</a:t>
            </a:r>
            <a:r>
              <a:rPr lang="en-US" dirty="0"/>
              <a:t> </a:t>
            </a:r>
            <a:r>
              <a:rPr lang="en-US" dirty="0" err="1"/>
              <a:t>gösterin</a:t>
            </a:r>
            <a:r>
              <a:rPr lang="en-US" dirty="0"/>
              <a:t>.</a:t>
            </a:r>
          </a:p>
          <a:p>
            <a:pPr marL="457200" indent="-457200">
              <a:buFont typeface="+mj-lt"/>
              <a:buAutoNum type="arabicPeriod"/>
            </a:pPr>
            <a:r>
              <a:rPr lang="en-US" b="1" dirty="0" err="1"/>
              <a:t>Yüksek</a:t>
            </a:r>
            <a:r>
              <a:rPr lang="en-US" b="1" dirty="0"/>
              <a:t> </a:t>
            </a:r>
            <a:r>
              <a:rPr lang="en-US" b="1" dirty="0" err="1"/>
              <a:t>güç</a:t>
            </a:r>
            <a:r>
              <a:rPr lang="en-US" b="1" dirty="0"/>
              <a:t>, </a:t>
            </a:r>
            <a:r>
              <a:rPr lang="en-US" b="1" dirty="0" err="1"/>
              <a:t>daha</a:t>
            </a:r>
            <a:r>
              <a:rPr lang="en-US" b="1" dirty="0"/>
              <a:t> </a:t>
            </a:r>
            <a:r>
              <a:rPr lang="en-US" b="1" dirty="0" err="1"/>
              <a:t>az</a:t>
            </a:r>
            <a:r>
              <a:rPr lang="en-US" b="1" dirty="0"/>
              <a:t> </a:t>
            </a:r>
            <a:r>
              <a:rPr lang="en-US" b="1" dirty="0" err="1"/>
              <a:t>ilgili</a:t>
            </a:r>
            <a:r>
              <a:rPr lang="en-US" b="1" dirty="0"/>
              <a:t> </a:t>
            </a:r>
            <a:r>
              <a:rPr lang="en-US" b="1" dirty="0" err="1"/>
              <a:t>insanlar</a:t>
            </a:r>
            <a:r>
              <a:rPr lang="en-US" b="1" dirty="0"/>
              <a:t> (MEMNUN TUTUN): </a:t>
            </a:r>
            <a:r>
              <a:rPr lang="en-US" dirty="0"/>
              <a:t>Bu </a:t>
            </a:r>
            <a:r>
              <a:rPr lang="en-US" dirty="0" err="1"/>
              <a:t>insanlarla</a:t>
            </a:r>
            <a:r>
              <a:rPr lang="en-US" dirty="0"/>
              <a:t>, </a:t>
            </a:r>
            <a:r>
              <a:rPr lang="en-US" dirty="0" err="1"/>
              <a:t>onları</a:t>
            </a:r>
            <a:r>
              <a:rPr lang="en-US" dirty="0"/>
              <a:t> </a:t>
            </a:r>
            <a:r>
              <a:rPr lang="en-US" dirty="0" err="1"/>
              <a:t>memnun</a:t>
            </a:r>
            <a:r>
              <a:rPr lang="en-US" dirty="0"/>
              <a:t> </a:t>
            </a:r>
            <a:r>
              <a:rPr lang="en-US" dirty="0" err="1"/>
              <a:t>etmek</a:t>
            </a:r>
            <a:r>
              <a:rPr lang="en-US" dirty="0"/>
              <a:t> </a:t>
            </a:r>
            <a:r>
              <a:rPr lang="en-US" dirty="0" err="1"/>
              <a:t>için</a:t>
            </a:r>
            <a:r>
              <a:rPr lang="en-US" dirty="0"/>
              <a:t> </a:t>
            </a:r>
            <a:r>
              <a:rPr lang="en-US" dirty="0" err="1"/>
              <a:t>yeterince</a:t>
            </a:r>
            <a:r>
              <a:rPr lang="en-US" dirty="0"/>
              <a:t> </a:t>
            </a:r>
            <a:r>
              <a:rPr lang="en-US" dirty="0" err="1"/>
              <a:t>çaba</a:t>
            </a:r>
            <a:r>
              <a:rPr lang="en-US" dirty="0"/>
              <a:t> </a:t>
            </a:r>
            <a:r>
              <a:rPr lang="en-US" dirty="0" err="1"/>
              <a:t>gösterin</a:t>
            </a:r>
            <a:r>
              <a:rPr lang="en-US" dirty="0"/>
              <a:t>, </a:t>
            </a:r>
            <a:r>
              <a:rPr lang="en-US" dirty="0" err="1"/>
              <a:t>ancak</a:t>
            </a:r>
            <a:r>
              <a:rPr lang="en-US" dirty="0"/>
              <a:t> </a:t>
            </a:r>
            <a:r>
              <a:rPr lang="en-US" dirty="0" err="1"/>
              <a:t>çok</a:t>
            </a:r>
            <a:r>
              <a:rPr lang="en-US" dirty="0"/>
              <a:t> </a:t>
            </a:r>
            <a:r>
              <a:rPr lang="en-US" dirty="0" err="1"/>
              <a:t>fazla</a:t>
            </a:r>
            <a:r>
              <a:rPr lang="en-US" dirty="0"/>
              <a:t> </a:t>
            </a:r>
            <a:r>
              <a:rPr lang="en-US" dirty="0" err="1"/>
              <a:t>bilgiden</a:t>
            </a:r>
            <a:r>
              <a:rPr lang="en-US" dirty="0"/>
              <a:t> </a:t>
            </a:r>
            <a:r>
              <a:rPr lang="en-US" dirty="0" err="1"/>
              <a:t>ayrılacak</a:t>
            </a:r>
            <a:r>
              <a:rPr lang="en-US" dirty="0"/>
              <a:t> </a:t>
            </a:r>
            <a:r>
              <a:rPr lang="en-US" dirty="0" err="1"/>
              <a:t>kadar</a:t>
            </a:r>
            <a:r>
              <a:rPr lang="en-US" dirty="0"/>
              <a:t> </a:t>
            </a:r>
            <a:r>
              <a:rPr lang="en-US" dirty="0" err="1"/>
              <a:t>değil</a:t>
            </a:r>
            <a:r>
              <a:rPr lang="en-US" dirty="0"/>
              <a:t>.</a:t>
            </a:r>
          </a:p>
          <a:p>
            <a:pPr marL="457200" indent="-457200">
              <a:buFont typeface="+mj-lt"/>
              <a:buAutoNum type="arabicPeriod"/>
            </a:pPr>
            <a:r>
              <a:rPr lang="en-US" b="1" dirty="0" err="1"/>
              <a:t>Düşük</a:t>
            </a:r>
            <a:r>
              <a:rPr lang="en-US" b="1" dirty="0"/>
              <a:t> </a:t>
            </a:r>
            <a:r>
              <a:rPr lang="en-US" b="1" dirty="0" err="1"/>
              <a:t>güç</a:t>
            </a:r>
            <a:r>
              <a:rPr lang="en-US" b="1" dirty="0"/>
              <a:t>, </a:t>
            </a:r>
            <a:r>
              <a:rPr lang="en-US" b="1" dirty="0" err="1"/>
              <a:t>yüksek</a:t>
            </a:r>
            <a:r>
              <a:rPr lang="en-US" b="1" dirty="0"/>
              <a:t> </a:t>
            </a:r>
            <a:r>
              <a:rPr lang="en-US" b="1" dirty="0" err="1"/>
              <a:t>ilgili</a:t>
            </a:r>
            <a:r>
              <a:rPr lang="en-US" b="1" dirty="0"/>
              <a:t> </a:t>
            </a:r>
            <a:r>
              <a:rPr lang="en-US" b="1" dirty="0" err="1"/>
              <a:t>kişiler</a:t>
            </a:r>
            <a:r>
              <a:rPr lang="en-US" b="1" dirty="0"/>
              <a:t> (BİLGİLENDİRİN): </a:t>
            </a:r>
            <a:r>
              <a:rPr lang="en-US" dirty="0"/>
              <a:t>Bu </a:t>
            </a:r>
            <a:r>
              <a:rPr lang="en-US" dirty="0" err="1"/>
              <a:t>kişileri</a:t>
            </a:r>
            <a:r>
              <a:rPr lang="en-US" dirty="0"/>
              <a:t> </a:t>
            </a:r>
            <a:r>
              <a:rPr lang="en-US" dirty="0" err="1"/>
              <a:t>yeterince</a:t>
            </a:r>
            <a:r>
              <a:rPr lang="en-US" dirty="0"/>
              <a:t> </a:t>
            </a:r>
            <a:r>
              <a:rPr lang="en-US" dirty="0" err="1"/>
              <a:t>bilgilendirin</a:t>
            </a:r>
            <a:r>
              <a:rPr lang="en-US" dirty="0"/>
              <a:t>, </a:t>
            </a:r>
            <a:r>
              <a:rPr lang="en-US" dirty="0" err="1"/>
              <a:t>önemli</a:t>
            </a:r>
            <a:r>
              <a:rPr lang="en-US" dirty="0"/>
              <a:t> </a:t>
            </a:r>
            <a:r>
              <a:rPr lang="en-US" dirty="0" err="1"/>
              <a:t>sorunların</a:t>
            </a:r>
            <a:r>
              <a:rPr lang="en-US" dirty="0"/>
              <a:t> </a:t>
            </a:r>
            <a:r>
              <a:rPr lang="en-US" dirty="0" err="1"/>
              <a:t>ortaya</a:t>
            </a:r>
            <a:r>
              <a:rPr lang="en-US" dirty="0"/>
              <a:t> </a:t>
            </a:r>
            <a:r>
              <a:rPr lang="en-US" dirty="0" err="1"/>
              <a:t>çıkmamasını</a:t>
            </a:r>
            <a:r>
              <a:rPr lang="en-US" dirty="0"/>
              <a:t> </a:t>
            </a:r>
            <a:r>
              <a:rPr lang="en-US" dirty="0" err="1"/>
              <a:t>sağlamak</a:t>
            </a:r>
            <a:r>
              <a:rPr lang="en-US" dirty="0"/>
              <a:t> </a:t>
            </a:r>
            <a:r>
              <a:rPr lang="en-US" dirty="0" err="1"/>
              <a:t>için</a:t>
            </a:r>
            <a:r>
              <a:rPr lang="en-US" dirty="0"/>
              <a:t> </a:t>
            </a:r>
            <a:r>
              <a:rPr lang="en-US" dirty="0" err="1"/>
              <a:t>onlarla</a:t>
            </a:r>
            <a:r>
              <a:rPr lang="en-US" dirty="0"/>
              <a:t> </a:t>
            </a:r>
            <a:r>
              <a:rPr lang="en-US" dirty="0" err="1"/>
              <a:t>iletişim</a:t>
            </a:r>
            <a:r>
              <a:rPr lang="en-US" dirty="0"/>
              <a:t> </a:t>
            </a:r>
            <a:r>
              <a:rPr lang="en-US" dirty="0" err="1"/>
              <a:t>kurun</a:t>
            </a:r>
            <a:r>
              <a:rPr lang="en-US" dirty="0"/>
              <a:t>. Bu </a:t>
            </a:r>
            <a:r>
              <a:rPr lang="en-US" dirty="0" err="1"/>
              <a:t>kategorideki</a:t>
            </a:r>
            <a:r>
              <a:rPr lang="en-US" dirty="0"/>
              <a:t> </a:t>
            </a:r>
            <a:r>
              <a:rPr lang="en-US" dirty="0" err="1"/>
              <a:t>kişiler</a:t>
            </a:r>
            <a:r>
              <a:rPr lang="en-US" dirty="0"/>
              <a:t> </a:t>
            </a:r>
            <a:r>
              <a:rPr lang="en-US" dirty="0" err="1"/>
              <a:t>sizi</a:t>
            </a:r>
            <a:r>
              <a:rPr lang="en-US" dirty="0"/>
              <a:t> </a:t>
            </a:r>
            <a:r>
              <a:rPr lang="en-US" dirty="0" err="1"/>
              <a:t>ayrıntılarla</a:t>
            </a:r>
            <a:r>
              <a:rPr lang="en-US" dirty="0"/>
              <a:t> </a:t>
            </a:r>
            <a:r>
              <a:rPr lang="en-US" dirty="0" err="1"/>
              <a:t>desteklemek</a:t>
            </a:r>
            <a:r>
              <a:rPr lang="en-US" dirty="0"/>
              <a:t> </a:t>
            </a:r>
            <a:r>
              <a:rPr lang="en-US" dirty="0" err="1"/>
              <a:t>konusunda</a:t>
            </a:r>
            <a:r>
              <a:rPr lang="en-US" dirty="0"/>
              <a:t> </a:t>
            </a:r>
            <a:r>
              <a:rPr lang="en-US" dirty="0" err="1"/>
              <a:t>çok</a:t>
            </a:r>
            <a:r>
              <a:rPr lang="en-US" dirty="0"/>
              <a:t> </a:t>
            </a:r>
            <a:r>
              <a:rPr lang="en-US" dirty="0" err="1"/>
              <a:t>yardımcı</a:t>
            </a:r>
            <a:r>
              <a:rPr lang="en-US" dirty="0"/>
              <a:t> </a:t>
            </a:r>
            <a:r>
              <a:rPr lang="en-US" dirty="0" err="1"/>
              <a:t>olabilir</a:t>
            </a:r>
            <a:r>
              <a:rPr lang="en-US" dirty="0"/>
              <a:t>.</a:t>
            </a:r>
          </a:p>
          <a:p>
            <a:pPr marL="457200" indent="-457200">
              <a:buFont typeface="+mj-lt"/>
              <a:buAutoNum type="arabicPeriod"/>
            </a:pPr>
            <a:r>
              <a:rPr lang="en-US" b="1" dirty="0" err="1"/>
              <a:t>Düşük</a:t>
            </a:r>
            <a:r>
              <a:rPr lang="en-US" b="1" dirty="0"/>
              <a:t> </a:t>
            </a:r>
            <a:r>
              <a:rPr lang="en-US" b="1" dirty="0" err="1"/>
              <a:t>güç</a:t>
            </a:r>
            <a:r>
              <a:rPr lang="en-US" b="1" dirty="0"/>
              <a:t>, </a:t>
            </a:r>
            <a:r>
              <a:rPr lang="en-US" b="1" dirty="0" err="1"/>
              <a:t>daha</a:t>
            </a:r>
            <a:r>
              <a:rPr lang="en-US" b="1" dirty="0"/>
              <a:t> </a:t>
            </a:r>
            <a:r>
              <a:rPr lang="en-US" b="1" dirty="0" err="1"/>
              <a:t>az</a:t>
            </a:r>
            <a:r>
              <a:rPr lang="en-US" b="1" dirty="0"/>
              <a:t> </a:t>
            </a:r>
            <a:r>
              <a:rPr lang="en-US" b="1" dirty="0" err="1"/>
              <a:t>ilgili</a:t>
            </a:r>
            <a:r>
              <a:rPr lang="en-US" b="1" dirty="0"/>
              <a:t> </a:t>
            </a:r>
            <a:r>
              <a:rPr lang="en-US" b="1" dirty="0" err="1"/>
              <a:t>insanlar</a:t>
            </a:r>
            <a:r>
              <a:rPr lang="en-US" b="1" dirty="0"/>
              <a:t> (MONITOR): </a:t>
            </a:r>
            <a:r>
              <a:rPr lang="en-US" dirty="0" smtClean="0"/>
              <a:t>Bu </a:t>
            </a:r>
            <a:r>
              <a:rPr lang="en-US" dirty="0" err="1" smtClean="0"/>
              <a:t>insanları</a:t>
            </a:r>
            <a:r>
              <a:rPr lang="en-US" dirty="0" smtClean="0"/>
              <a:t> </a:t>
            </a:r>
            <a:r>
              <a:rPr lang="en-US" dirty="0" err="1" smtClean="0"/>
              <a:t>izleyin</a:t>
            </a:r>
            <a:r>
              <a:rPr lang="en-US" dirty="0" smtClean="0"/>
              <a:t>, </a:t>
            </a:r>
            <a:r>
              <a:rPr lang="en-US" dirty="0" err="1" smtClean="0"/>
              <a:t>ancak</a:t>
            </a:r>
            <a:r>
              <a:rPr lang="en-US" dirty="0" smtClean="0"/>
              <a:t> </a:t>
            </a:r>
            <a:r>
              <a:rPr lang="en-US" dirty="0" err="1" smtClean="0"/>
              <a:t>aşırı</a:t>
            </a:r>
            <a:r>
              <a:rPr lang="en-US" dirty="0" smtClean="0"/>
              <a:t> </a:t>
            </a:r>
            <a:r>
              <a:rPr lang="en-US" dirty="0" err="1" smtClean="0"/>
              <a:t>iletişim</a:t>
            </a:r>
            <a:r>
              <a:rPr lang="en-US" dirty="0" smtClean="0"/>
              <a:t> </a:t>
            </a:r>
            <a:r>
              <a:rPr lang="en-US" dirty="0" err="1" smtClean="0"/>
              <a:t>kurarak</a:t>
            </a:r>
            <a:r>
              <a:rPr lang="en-US" dirty="0" smtClean="0"/>
              <a:t> </a:t>
            </a:r>
            <a:r>
              <a:rPr lang="en-US" dirty="0" err="1" smtClean="0"/>
              <a:t>onların</a:t>
            </a:r>
            <a:r>
              <a:rPr lang="en-US" dirty="0" smtClean="0"/>
              <a:t> </a:t>
            </a:r>
            <a:r>
              <a:rPr lang="en-US" dirty="0" err="1" smtClean="0"/>
              <a:t>bağlantısını</a:t>
            </a:r>
            <a:r>
              <a:rPr lang="en-US" dirty="0" smtClean="0"/>
              <a:t> </a:t>
            </a:r>
            <a:r>
              <a:rPr lang="en-US" dirty="0" err="1" smtClean="0"/>
              <a:t>kesmeyin</a:t>
            </a:r>
            <a:r>
              <a:rPr lang="en-US" dirty="0" smtClean="0"/>
              <a:t>.</a:t>
            </a:r>
            <a:endParaRPr lang="en-US" dirty="0">
              <a:solidFill>
                <a:srgbClr val="A6377D"/>
              </a:solidFill>
            </a:endParaRPr>
          </a:p>
        </p:txBody>
      </p:sp>
    </p:spTree>
    <p:extLst>
      <p:ext uri="{BB962C8B-B14F-4D97-AF65-F5344CB8AC3E}">
        <p14:creationId xmlns:p14="http://schemas.microsoft.com/office/powerpoint/2010/main" val="1427957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2"/>
          <p:cNvGraphicFramePr>
            <a:graphicFrameLocks noGrp="1"/>
          </p:cNvGraphicFramePr>
          <p:nvPr>
            <p:extLst>
              <p:ext uri="{D42A27DB-BD31-4B8C-83A1-F6EECF244321}">
                <p14:modId xmlns:p14="http://schemas.microsoft.com/office/powerpoint/2010/main" val="1097213899"/>
              </p:ext>
            </p:extLst>
          </p:nvPr>
        </p:nvGraphicFramePr>
        <p:xfrm>
          <a:off x="4219712" y="1009411"/>
          <a:ext cx="7525553" cy="5486401"/>
        </p:xfrm>
        <a:graphic>
          <a:graphicData uri="http://schemas.openxmlformats.org/drawingml/2006/table">
            <a:tbl>
              <a:tblPr/>
              <a:tblGrid>
                <a:gridCol w="2269709">
                  <a:extLst>
                    <a:ext uri="{9D8B030D-6E8A-4147-A177-3AD203B41FA5}">
                      <a16:colId xmlns:a16="http://schemas.microsoft.com/office/drawing/2014/main" xmlns="" val="20000"/>
                    </a:ext>
                  </a:extLst>
                </a:gridCol>
                <a:gridCol w="2627922">
                  <a:extLst>
                    <a:ext uri="{9D8B030D-6E8A-4147-A177-3AD203B41FA5}">
                      <a16:colId xmlns:a16="http://schemas.microsoft.com/office/drawing/2014/main" xmlns="" val="20001"/>
                    </a:ext>
                  </a:extLst>
                </a:gridCol>
                <a:gridCol w="2627922">
                  <a:extLst>
                    <a:ext uri="{9D8B030D-6E8A-4147-A177-3AD203B41FA5}">
                      <a16:colId xmlns:a16="http://schemas.microsoft.com/office/drawing/2014/main" xmlns="" val="20002"/>
                    </a:ext>
                  </a:extLst>
                </a:gridCol>
              </a:tblGrid>
              <a:tr h="948677">
                <a:tc>
                  <a:txBody>
                    <a:bodyPr/>
                    <a:lstStyle/>
                    <a:p>
                      <a:endParaRPr lang="en-US" sz="2000" dirty="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tcPr>
                </a:tc>
                <a:tc>
                  <a:txBody>
                    <a:bodyPr/>
                    <a:lstStyle/>
                    <a:p>
                      <a:pPr algn="l">
                        <a:defRPr/>
                      </a:pPr>
                      <a:r>
                        <a:rPr lang="en-US" sz="2000" dirty="0">
                          <a:solidFill>
                            <a:schemeClr val="bg1"/>
                          </a:solidFill>
                          <a:latin typeface="DM Sans Bold"/>
                        </a:rPr>
                        <a:t>Stakeholders</a:t>
                      </a:r>
                      <a:endParaRPr lang="en-US" sz="1050" dirty="0">
                        <a:solidFill>
                          <a:schemeClr val="bg1"/>
                        </a:solidFill>
                      </a:endParaRPr>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6">
                        <a:lumMod val="75000"/>
                      </a:schemeClr>
                    </a:solidFill>
                  </a:tcPr>
                </a:tc>
                <a:tc>
                  <a:txBody>
                    <a:bodyPr/>
                    <a:lstStyle/>
                    <a:p>
                      <a:pPr algn="l">
                        <a:defRPr/>
                      </a:pPr>
                      <a:r>
                        <a:rPr lang="en-US" sz="2000" dirty="0">
                          <a:solidFill>
                            <a:schemeClr val="bg1"/>
                          </a:solidFill>
                          <a:latin typeface="DM Sans Bold"/>
                        </a:rPr>
                        <a:t>Point Person</a:t>
                      </a:r>
                      <a:endParaRPr lang="en-US" sz="1050" dirty="0">
                        <a:solidFill>
                          <a:schemeClr val="bg1"/>
                        </a:solidFill>
                      </a:endParaRPr>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xmlns="" val="10000"/>
                  </a:ext>
                </a:extLst>
              </a:tr>
              <a:tr h="1134431">
                <a:tc>
                  <a:txBody>
                    <a:bodyPr/>
                    <a:lstStyle/>
                    <a:p>
                      <a:pPr algn="l">
                        <a:defRPr/>
                      </a:pPr>
                      <a:r>
                        <a:rPr lang="en-US" sz="2000" dirty="0" err="1" smtClean="0">
                          <a:solidFill>
                            <a:schemeClr val="bg1"/>
                          </a:solidFill>
                          <a:latin typeface="DM Sans"/>
                        </a:rPr>
                        <a:t>Memnun</a:t>
                      </a:r>
                      <a:r>
                        <a:rPr lang="en-US" sz="2000" dirty="0" smtClean="0">
                          <a:solidFill>
                            <a:schemeClr val="bg1"/>
                          </a:solidFill>
                          <a:latin typeface="DM Sans"/>
                        </a:rPr>
                        <a:t> </a:t>
                      </a:r>
                      <a:r>
                        <a:rPr lang="tr-TR" sz="2000" dirty="0" smtClean="0">
                          <a:solidFill>
                            <a:schemeClr val="bg1"/>
                          </a:solidFill>
                          <a:latin typeface="DM Sans"/>
                        </a:rPr>
                        <a:t>Kalın</a:t>
                      </a:r>
                      <a:endParaRPr lang="en-US" sz="1050" dirty="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A2AD"/>
                    </a:solidFill>
                  </a:tcPr>
                </a:tc>
                <a:tc>
                  <a:txBody>
                    <a:bodyPr/>
                    <a:lstStyle/>
                    <a:p>
                      <a:endParaRPr lang="en-US" sz="2000" dirty="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endParaRPr lang="en-US" sz="2000" dirty="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xmlns="" val="10001"/>
                  </a:ext>
                </a:extLst>
              </a:tr>
              <a:tr h="1134431">
                <a:tc>
                  <a:txBody>
                    <a:bodyPr/>
                    <a:lstStyle/>
                    <a:p>
                      <a:pPr algn="l">
                        <a:defRPr/>
                      </a:pPr>
                      <a:r>
                        <a:rPr lang="tr-TR" sz="2000" dirty="0" smtClean="0">
                          <a:solidFill>
                            <a:srgbClr val="FFFFFF"/>
                          </a:solidFill>
                          <a:latin typeface="DM Sans Bold"/>
                        </a:rPr>
                        <a:t>Yakından Etkileşim</a:t>
                      </a:r>
                      <a:endParaRPr lang="en-US" sz="1050" dirty="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77DF8E"/>
                    </a:solidFill>
                  </a:tcPr>
                </a:tc>
                <a:tc>
                  <a:txBody>
                    <a:bodyPr/>
                    <a:lstStyle/>
                    <a:p>
                      <a:endParaRPr lang="en-US" sz="200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endParaRPr lang="en-US" sz="2000" dirty="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xmlns="" val="10002"/>
                  </a:ext>
                </a:extLst>
              </a:tr>
              <a:tr h="1134431">
                <a:tc>
                  <a:txBody>
                    <a:bodyPr/>
                    <a:lstStyle/>
                    <a:p>
                      <a:pPr algn="l">
                        <a:defRPr/>
                      </a:pPr>
                      <a:r>
                        <a:rPr lang="tr-TR" sz="2000" dirty="0" smtClean="0">
                          <a:solidFill>
                            <a:srgbClr val="FFFFFF"/>
                          </a:solidFill>
                          <a:latin typeface="DM Sans Bold"/>
                        </a:rPr>
                        <a:t>İzleyin</a:t>
                      </a:r>
                      <a:endParaRPr lang="en-US" sz="1050" dirty="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35A1F4"/>
                    </a:solidFill>
                  </a:tcPr>
                </a:tc>
                <a:tc>
                  <a:txBody>
                    <a:bodyPr/>
                    <a:lstStyle/>
                    <a:p>
                      <a:endParaRPr lang="en-US" sz="200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endParaRPr lang="en-US" sz="2000" dirty="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xmlns="" val="10003"/>
                  </a:ext>
                </a:extLst>
              </a:tr>
              <a:tr h="1134431">
                <a:tc>
                  <a:txBody>
                    <a:bodyPr/>
                    <a:lstStyle/>
                    <a:p>
                      <a:pPr algn="l">
                        <a:defRPr/>
                      </a:pPr>
                      <a:r>
                        <a:rPr lang="tr-TR" sz="2000" dirty="0" smtClean="0">
                          <a:solidFill>
                            <a:srgbClr val="FFFFFF"/>
                          </a:solidFill>
                          <a:latin typeface="DM Sans Bold"/>
                        </a:rPr>
                        <a:t>Haberdar olun</a:t>
                      </a:r>
                      <a:endParaRPr lang="en-US" sz="1050" dirty="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rgbClr val="FFCC4D"/>
                    </a:solidFill>
                  </a:tcPr>
                </a:tc>
                <a:tc>
                  <a:txBody>
                    <a:bodyPr/>
                    <a:lstStyle/>
                    <a:p>
                      <a:endParaRPr lang="en-US" sz="200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6">
                        <a:lumMod val="20000"/>
                        <a:lumOff val="80000"/>
                      </a:schemeClr>
                    </a:solidFill>
                  </a:tcPr>
                </a:tc>
                <a:tc>
                  <a:txBody>
                    <a:bodyPr/>
                    <a:lstStyle/>
                    <a:p>
                      <a:endParaRPr lang="en-US" sz="2000" dirty="0"/>
                    </a:p>
                  </a:txBody>
                  <a:tcPr marL="60960" marR="60960" marT="30480" marB="30480">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xmlns="" val="10004"/>
                  </a:ext>
                </a:extLst>
              </a:tr>
            </a:tbl>
          </a:graphicData>
        </a:graphic>
      </p:graphicFrame>
      <p:sp>
        <p:nvSpPr>
          <p:cNvPr id="3" name="TextBox 3"/>
          <p:cNvSpPr txBox="1"/>
          <p:nvPr/>
        </p:nvSpPr>
        <p:spPr>
          <a:xfrm>
            <a:off x="523995" y="774701"/>
            <a:ext cx="2104484" cy="1329595"/>
          </a:xfrm>
          <a:prstGeom prst="rect">
            <a:avLst/>
          </a:prstGeom>
        </p:spPr>
        <p:txBody>
          <a:bodyPr lIns="0" tIns="0" rIns="0" bIns="0" rtlCol="0" anchor="t">
            <a:spAutoFit/>
          </a:bodyPr>
          <a:lstStyle/>
          <a:p>
            <a:pPr marL="0" lvl="1">
              <a:lnSpc>
                <a:spcPct val="90000"/>
              </a:lnSpc>
              <a:spcBef>
                <a:spcPts val="1000"/>
              </a:spcBef>
            </a:pPr>
            <a:r>
              <a:rPr lang="en-US" sz="4800" dirty="0" err="1">
                <a:solidFill>
                  <a:srgbClr val="1188A3"/>
                </a:solidFill>
              </a:rPr>
              <a:t>Sonraki</a:t>
            </a:r>
            <a:r>
              <a:rPr lang="en-US" sz="4800" dirty="0">
                <a:solidFill>
                  <a:srgbClr val="1188A3"/>
                </a:solidFill>
              </a:rPr>
              <a:t> </a:t>
            </a:r>
            <a:r>
              <a:rPr lang="tr-TR" sz="4800" dirty="0" smtClean="0">
                <a:solidFill>
                  <a:srgbClr val="1188A3"/>
                </a:solidFill>
              </a:rPr>
              <a:t>A</a:t>
            </a:r>
            <a:r>
              <a:rPr lang="en-US" sz="4800" dirty="0" err="1" smtClean="0">
                <a:solidFill>
                  <a:srgbClr val="1188A3"/>
                </a:solidFill>
              </a:rPr>
              <a:t>dımlar</a:t>
            </a:r>
            <a:endParaRPr lang="en-US" sz="4800" dirty="0">
              <a:solidFill>
                <a:srgbClr val="1188A3"/>
              </a:solidFill>
            </a:endParaRPr>
          </a:p>
        </p:txBody>
      </p:sp>
      <p:sp>
        <p:nvSpPr>
          <p:cNvPr id="4" name="TextBox 4"/>
          <p:cNvSpPr txBox="1"/>
          <p:nvPr/>
        </p:nvSpPr>
        <p:spPr>
          <a:xfrm>
            <a:off x="523995" y="2251544"/>
            <a:ext cx="3374765" cy="1543179"/>
          </a:xfrm>
          <a:prstGeom prst="rect">
            <a:avLst/>
          </a:prstGeom>
        </p:spPr>
        <p:txBody>
          <a:bodyPr wrap="square" lIns="0" tIns="0" rIns="0" bIns="0" rtlCol="0" anchor="t">
            <a:spAutoFit/>
          </a:bodyPr>
          <a:lstStyle/>
          <a:p>
            <a:pPr>
              <a:lnSpc>
                <a:spcPts val="2427"/>
              </a:lnSpc>
              <a:spcBef>
                <a:spcPct val="0"/>
              </a:spcBef>
            </a:pPr>
            <a:r>
              <a:rPr lang="en-US" sz="2400" dirty="0">
                <a:solidFill>
                  <a:srgbClr val="6D6E6C"/>
                </a:solidFill>
              </a:rPr>
              <a:t>Her </a:t>
            </a:r>
            <a:r>
              <a:rPr lang="en-US" sz="2400" dirty="0" err="1">
                <a:solidFill>
                  <a:srgbClr val="6D6E6C"/>
                </a:solidFill>
              </a:rPr>
              <a:t>gruba</a:t>
            </a:r>
            <a:r>
              <a:rPr lang="en-US" sz="2400" dirty="0">
                <a:solidFill>
                  <a:srgbClr val="6D6E6C"/>
                </a:solidFill>
              </a:rPr>
              <a:t> </a:t>
            </a:r>
            <a:r>
              <a:rPr lang="en-US" sz="2400" dirty="0" err="1">
                <a:solidFill>
                  <a:srgbClr val="6D6E6C"/>
                </a:solidFill>
              </a:rPr>
              <a:t>ait</a:t>
            </a:r>
            <a:r>
              <a:rPr lang="en-US" sz="2400" dirty="0">
                <a:solidFill>
                  <a:srgbClr val="6D6E6C"/>
                </a:solidFill>
              </a:rPr>
              <a:t> </a:t>
            </a:r>
            <a:r>
              <a:rPr lang="en-US" sz="2400" dirty="0" err="1">
                <a:solidFill>
                  <a:srgbClr val="6D6E6C"/>
                </a:solidFill>
              </a:rPr>
              <a:t>paydaşları</a:t>
            </a:r>
            <a:r>
              <a:rPr lang="en-US" sz="2400" dirty="0">
                <a:solidFill>
                  <a:srgbClr val="6D6E6C"/>
                </a:solidFill>
              </a:rPr>
              <a:t> </a:t>
            </a:r>
            <a:r>
              <a:rPr lang="en-US" sz="2400" dirty="0" err="1">
                <a:solidFill>
                  <a:srgbClr val="6D6E6C"/>
                </a:solidFill>
              </a:rPr>
              <a:t>listeleyin</a:t>
            </a:r>
            <a:r>
              <a:rPr lang="en-US" sz="2400" dirty="0">
                <a:solidFill>
                  <a:srgbClr val="6D6E6C"/>
                </a:solidFill>
              </a:rPr>
              <a:t>, </a:t>
            </a:r>
            <a:r>
              <a:rPr lang="en-US" sz="2400" dirty="0" err="1">
                <a:solidFill>
                  <a:srgbClr val="6D6E6C"/>
                </a:solidFill>
              </a:rPr>
              <a:t>ardından</a:t>
            </a:r>
            <a:r>
              <a:rPr lang="en-US" sz="2400" dirty="0">
                <a:solidFill>
                  <a:srgbClr val="6D6E6C"/>
                </a:solidFill>
              </a:rPr>
              <a:t> </a:t>
            </a:r>
            <a:r>
              <a:rPr lang="en-US" sz="2400" dirty="0" err="1">
                <a:solidFill>
                  <a:srgbClr val="6D6E6C"/>
                </a:solidFill>
              </a:rPr>
              <a:t>onlar</a:t>
            </a:r>
            <a:r>
              <a:rPr lang="en-US" sz="2400" dirty="0">
                <a:solidFill>
                  <a:srgbClr val="6D6E6C"/>
                </a:solidFill>
              </a:rPr>
              <a:t> </a:t>
            </a:r>
            <a:r>
              <a:rPr lang="en-US" sz="2400" dirty="0" err="1">
                <a:solidFill>
                  <a:srgbClr val="6D6E6C"/>
                </a:solidFill>
              </a:rPr>
              <a:t>için</a:t>
            </a:r>
            <a:r>
              <a:rPr lang="en-US" sz="2400" dirty="0">
                <a:solidFill>
                  <a:srgbClr val="6D6E6C"/>
                </a:solidFill>
              </a:rPr>
              <a:t> </a:t>
            </a:r>
            <a:r>
              <a:rPr lang="en-US" sz="2400" dirty="0" err="1">
                <a:solidFill>
                  <a:srgbClr val="6D6E6C"/>
                </a:solidFill>
              </a:rPr>
              <a:t>bir</a:t>
            </a:r>
            <a:r>
              <a:rPr lang="en-US" sz="2400" dirty="0">
                <a:solidFill>
                  <a:srgbClr val="6D6E6C"/>
                </a:solidFill>
              </a:rPr>
              <a:t> </a:t>
            </a:r>
            <a:r>
              <a:rPr lang="en-US" sz="2400" dirty="0" err="1">
                <a:solidFill>
                  <a:srgbClr val="6D6E6C"/>
                </a:solidFill>
              </a:rPr>
              <a:t>eylem</a:t>
            </a:r>
            <a:r>
              <a:rPr lang="en-US" sz="2400" dirty="0">
                <a:solidFill>
                  <a:srgbClr val="6D6E6C"/>
                </a:solidFill>
              </a:rPr>
              <a:t> </a:t>
            </a:r>
            <a:r>
              <a:rPr lang="en-US" sz="2400" dirty="0" err="1">
                <a:solidFill>
                  <a:srgbClr val="6D6E6C"/>
                </a:solidFill>
              </a:rPr>
              <a:t>planı</a:t>
            </a:r>
            <a:r>
              <a:rPr lang="en-US" sz="2400" dirty="0">
                <a:solidFill>
                  <a:srgbClr val="6D6E6C"/>
                </a:solidFill>
              </a:rPr>
              <a:t> </a:t>
            </a:r>
            <a:r>
              <a:rPr lang="en-US" sz="2400" dirty="0" err="1">
                <a:solidFill>
                  <a:srgbClr val="6D6E6C"/>
                </a:solidFill>
              </a:rPr>
              <a:t>hazırlamanıza</a:t>
            </a:r>
            <a:r>
              <a:rPr lang="en-US" sz="2400" dirty="0">
                <a:solidFill>
                  <a:srgbClr val="6D6E6C"/>
                </a:solidFill>
              </a:rPr>
              <a:t> </a:t>
            </a:r>
            <a:r>
              <a:rPr lang="en-US" sz="2400" dirty="0" err="1">
                <a:solidFill>
                  <a:srgbClr val="6D6E6C"/>
                </a:solidFill>
              </a:rPr>
              <a:t>yardımcı</a:t>
            </a:r>
            <a:r>
              <a:rPr lang="en-US" sz="2400" dirty="0">
                <a:solidFill>
                  <a:srgbClr val="6D6E6C"/>
                </a:solidFill>
              </a:rPr>
              <a:t> </a:t>
            </a:r>
            <a:r>
              <a:rPr lang="en-US" sz="2400" dirty="0" err="1">
                <a:solidFill>
                  <a:srgbClr val="6D6E6C"/>
                </a:solidFill>
              </a:rPr>
              <a:t>olabilecek</a:t>
            </a:r>
            <a:r>
              <a:rPr lang="en-US" sz="2400" dirty="0">
                <a:solidFill>
                  <a:srgbClr val="6D6E6C"/>
                </a:solidFill>
              </a:rPr>
              <a:t> </a:t>
            </a:r>
            <a:r>
              <a:rPr lang="en-US" sz="2400" dirty="0" err="1">
                <a:solidFill>
                  <a:srgbClr val="6D6E6C"/>
                </a:solidFill>
              </a:rPr>
              <a:t>bir</a:t>
            </a:r>
            <a:r>
              <a:rPr lang="en-US" sz="2400" dirty="0">
                <a:solidFill>
                  <a:srgbClr val="6D6E6C"/>
                </a:solidFill>
              </a:rPr>
              <a:t> </a:t>
            </a:r>
            <a:r>
              <a:rPr lang="en-US" sz="2400" dirty="0" err="1">
                <a:solidFill>
                  <a:srgbClr val="6D6E6C"/>
                </a:solidFill>
              </a:rPr>
              <a:t>kişi</a:t>
            </a:r>
            <a:r>
              <a:rPr lang="en-US" sz="2400" dirty="0">
                <a:solidFill>
                  <a:srgbClr val="6D6E6C"/>
                </a:solidFill>
              </a:rPr>
              <a:t> </a:t>
            </a:r>
            <a:r>
              <a:rPr lang="en-US" sz="2400" dirty="0" err="1">
                <a:solidFill>
                  <a:srgbClr val="6D6E6C"/>
                </a:solidFill>
              </a:rPr>
              <a:t>atayın</a:t>
            </a:r>
            <a:r>
              <a:rPr lang="en-US" sz="2400" dirty="0">
                <a:solidFill>
                  <a:srgbClr val="6D6E6C"/>
                </a:solidFill>
              </a:rPr>
              <a:t>.</a:t>
            </a:r>
            <a:endParaRPr lang="en-US" sz="2400" dirty="0">
              <a:solidFill>
                <a:srgbClr val="6D6E6C"/>
              </a:solidFill>
            </a:endParaRPr>
          </a:p>
        </p:txBody>
      </p:sp>
      <p:grpSp>
        <p:nvGrpSpPr>
          <p:cNvPr id="5" name="Group 5"/>
          <p:cNvGrpSpPr/>
          <p:nvPr/>
        </p:nvGrpSpPr>
        <p:grpSpPr>
          <a:xfrm>
            <a:off x="7698651" y="1810205"/>
            <a:ext cx="527500" cy="315497"/>
            <a:chOff x="16897" y="0"/>
            <a:chExt cx="660400" cy="676743"/>
          </a:xfrm>
        </p:grpSpPr>
        <p:sp>
          <p:nvSpPr>
            <p:cNvPr id="6" name="Freeform 6"/>
            <p:cNvSpPr/>
            <p:nvPr/>
          </p:nvSpPr>
          <p:spPr>
            <a:xfrm>
              <a:off x="165788" y="0"/>
              <a:ext cx="362619" cy="676743"/>
            </a:xfrm>
            <a:custGeom>
              <a:avLst/>
              <a:gdLst/>
              <a:ahLst/>
              <a:cxnLst/>
              <a:rect l="l" t="t" r="r" b="b"/>
              <a:pathLst>
                <a:path w="362619" h="676743">
                  <a:moveTo>
                    <a:pt x="181310" y="0"/>
                  </a:moveTo>
                  <a:lnTo>
                    <a:pt x="181310" y="0"/>
                  </a:lnTo>
                  <a:cubicBezTo>
                    <a:pt x="294566" y="75340"/>
                    <a:pt x="362619" y="202346"/>
                    <a:pt x="362619" y="338371"/>
                  </a:cubicBezTo>
                  <a:cubicBezTo>
                    <a:pt x="362619" y="474397"/>
                    <a:pt x="294566" y="601403"/>
                    <a:pt x="181310" y="676743"/>
                  </a:cubicBezTo>
                  <a:cubicBezTo>
                    <a:pt x="68054" y="601403"/>
                    <a:pt x="0" y="474397"/>
                    <a:pt x="0" y="338371"/>
                  </a:cubicBezTo>
                  <a:cubicBezTo>
                    <a:pt x="0" y="202346"/>
                    <a:pt x="68054" y="75340"/>
                    <a:pt x="181310" y="0"/>
                  </a:cubicBezTo>
                  <a:close/>
                </a:path>
              </a:pathLst>
            </a:custGeom>
            <a:solidFill>
              <a:srgbClr val="92D050"/>
            </a:solidFill>
          </p:spPr>
          <p:txBody>
            <a:bodyPr/>
            <a:lstStyle/>
            <a:p>
              <a:endParaRPr lang="en-US" dirty="0"/>
            </a:p>
          </p:txBody>
        </p:sp>
        <p:sp>
          <p:nvSpPr>
            <p:cNvPr id="7" name="TextBox 7"/>
            <p:cNvSpPr txBox="1"/>
            <p:nvPr/>
          </p:nvSpPr>
          <p:spPr>
            <a:xfrm>
              <a:off x="16897" y="44919"/>
              <a:ext cx="660400" cy="631824"/>
            </a:xfrm>
            <a:prstGeom prst="rect">
              <a:avLst/>
            </a:prstGeom>
          </p:spPr>
          <p:txBody>
            <a:bodyPr lIns="33867" tIns="33867" rIns="33867" bIns="33867" rtlCol="0" anchor="ctr"/>
            <a:lstStyle/>
            <a:p>
              <a:pPr algn="ctr">
                <a:lnSpc>
                  <a:spcPts val="1066"/>
                </a:lnSpc>
              </a:pPr>
              <a:r>
                <a:rPr lang="en-US" sz="1066" spc="-21" dirty="0">
                  <a:solidFill>
                    <a:srgbClr val="FFFFFF"/>
                  </a:solidFill>
                  <a:latin typeface="DM Sans Bold"/>
                </a:rPr>
                <a:t>1</a:t>
              </a:r>
            </a:p>
          </p:txBody>
        </p:sp>
      </p:grpSp>
      <p:grpSp>
        <p:nvGrpSpPr>
          <p:cNvPr id="8" name="Group 8"/>
          <p:cNvGrpSpPr/>
          <p:nvPr/>
        </p:nvGrpSpPr>
        <p:grpSpPr>
          <a:xfrm>
            <a:off x="10304468" y="1810205"/>
            <a:ext cx="501821" cy="315497"/>
            <a:chOff x="13067" y="0"/>
            <a:chExt cx="660400" cy="676743"/>
          </a:xfrm>
        </p:grpSpPr>
        <p:sp>
          <p:nvSpPr>
            <p:cNvPr id="9" name="Freeform 9"/>
            <p:cNvSpPr/>
            <p:nvPr/>
          </p:nvSpPr>
          <p:spPr>
            <a:xfrm>
              <a:off x="165788" y="0"/>
              <a:ext cx="362619" cy="676743"/>
            </a:xfrm>
            <a:custGeom>
              <a:avLst/>
              <a:gdLst/>
              <a:ahLst/>
              <a:cxnLst/>
              <a:rect l="l" t="t" r="r" b="b"/>
              <a:pathLst>
                <a:path w="362619" h="676743">
                  <a:moveTo>
                    <a:pt x="181310" y="0"/>
                  </a:moveTo>
                  <a:lnTo>
                    <a:pt x="181310" y="0"/>
                  </a:lnTo>
                  <a:cubicBezTo>
                    <a:pt x="294566" y="75340"/>
                    <a:pt x="362619" y="202346"/>
                    <a:pt x="362619" y="338371"/>
                  </a:cubicBezTo>
                  <a:cubicBezTo>
                    <a:pt x="362619" y="474397"/>
                    <a:pt x="294566" y="601403"/>
                    <a:pt x="181310" y="676743"/>
                  </a:cubicBezTo>
                  <a:cubicBezTo>
                    <a:pt x="68054" y="601403"/>
                    <a:pt x="0" y="474397"/>
                    <a:pt x="0" y="338371"/>
                  </a:cubicBezTo>
                  <a:cubicBezTo>
                    <a:pt x="0" y="202346"/>
                    <a:pt x="68054" y="75340"/>
                    <a:pt x="181310" y="0"/>
                  </a:cubicBezTo>
                  <a:close/>
                </a:path>
              </a:pathLst>
            </a:custGeom>
            <a:solidFill>
              <a:srgbClr val="92D050"/>
            </a:solidFill>
          </p:spPr>
          <p:txBody>
            <a:bodyPr/>
            <a:lstStyle/>
            <a:p>
              <a:endParaRPr lang="en-US" dirty="0"/>
            </a:p>
          </p:txBody>
        </p:sp>
        <p:sp>
          <p:nvSpPr>
            <p:cNvPr id="10" name="TextBox 10"/>
            <p:cNvSpPr txBox="1"/>
            <p:nvPr/>
          </p:nvSpPr>
          <p:spPr>
            <a:xfrm>
              <a:off x="13067" y="44919"/>
              <a:ext cx="660400" cy="631824"/>
            </a:xfrm>
            <a:prstGeom prst="rect">
              <a:avLst/>
            </a:prstGeom>
          </p:spPr>
          <p:txBody>
            <a:bodyPr lIns="33867" tIns="33867" rIns="33867" bIns="33867" rtlCol="0" anchor="ctr"/>
            <a:lstStyle/>
            <a:p>
              <a:pPr algn="ctr">
                <a:lnSpc>
                  <a:spcPts val="1066"/>
                </a:lnSpc>
              </a:pPr>
              <a:r>
                <a:rPr lang="en-US" sz="1066" spc="-21" dirty="0">
                  <a:solidFill>
                    <a:srgbClr val="FFFFFF"/>
                  </a:solidFill>
                  <a:latin typeface="DM Sans Bold"/>
                </a:rPr>
                <a:t>2</a:t>
              </a:r>
            </a:p>
          </p:txBody>
        </p:sp>
      </p:grpSp>
      <p:grpSp>
        <p:nvGrpSpPr>
          <p:cNvPr id="17" name="Picture 17">
            <a:extLst>
              <a:ext uri="{FF2B5EF4-FFF2-40B4-BE49-F238E27FC236}">
                <a16:creationId xmlns:a16="http://schemas.microsoft.com/office/drawing/2014/main" xmlns="" id="{E19B4464-64D9-5D9F-B3E5-50E49493275B}"/>
              </a:ext>
            </a:extLst>
          </p:cNvPr>
          <p:cNvGrpSpPr/>
          <p:nvPr/>
        </p:nvGrpSpPr>
        <p:grpSpPr>
          <a:xfrm>
            <a:off x="333859" y="4272649"/>
            <a:ext cx="3082136" cy="2311226"/>
            <a:chOff x="333859" y="4272649"/>
            <a:chExt cx="3082136" cy="2311226"/>
          </a:xfrm>
        </p:grpSpPr>
        <p:sp>
          <p:nvSpPr>
            <p:cNvPr id="18" name="Freeform: Shape 17">
              <a:extLst>
                <a:ext uri="{FF2B5EF4-FFF2-40B4-BE49-F238E27FC236}">
                  <a16:creationId xmlns:a16="http://schemas.microsoft.com/office/drawing/2014/main" xmlns="" id="{B27A8C1B-8BA4-41C2-98D8-66D69B101C8B}"/>
                </a:ext>
              </a:extLst>
            </p:cNvPr>
            <p:cNvSpPr/>
            <p:nvPr/>
          </p:nvSpPr>
          <p:spPr>
            <a:xfrm>
              <a:off x="2033759" y="4530731"/>
              <a:ext cx="639103" cy="976333"/>
            </a:xfrm>
            <a:custGeom>
              <a:avLst/>
              <a:gdLst>
                <a:gd name="connsiteX0" fmla="*/ 639104 w 639103"/>
                <a:gd name="connsiteY0" fmla="*/ 976334 h 976333"/>
                <a:gd name="connsiteX1" fmla="*/ 340710 w 639103"/>
                <a:gd name="connsiteY1" fmla="*/ 975200 h 976333"/>
                <a:gd name="connsiteX2" fmla="*/ 308683 w 639103"/>
                <a:gd name="connsiteY2" fmla="*/ 723970 h 976333"/>
                <a:gd name="connsiteX3" fmla="*/ 224097 w 639103"/>
                <a:gd name="connsiteY3" fmla="*/ 757068 h 976333"/>
                <a:gd name="connsiteX4" fmla="*/ 69731 w 639103"/>
                <a:gd name="connsiteY4" fmla="*/ 630319 h 976333"/>
                <a:gd name="connsiteX5" fmla="*/ 0 w 639103"/>
                <a:gd name="connsiteY5" fmla="*/ 283170 h 976333"/>
                <a:gd name="connsiteX6" fmla="*/ 17149 w 639103"/>
                <a:gd name="connsiteY6" fmla="*/ 143877 h 976333"/>
                <a:gd name="connsiteX7" fmla="*/ 106324 w 639103"/>
                <a:gd name="connsiteY7" fmla="*/ 30806 h 976333"/>
                <a:gd name="connsiteX8" fmla="*/ 546499 w 639103"/>
                <a:gd name="connsiteY8" fmla="*/ 0 h 976333"/>
                <a:gd name="connsiteX9" fmla="*/ 583067 w 639103"/>
                <a:gd name="connsiteY9" fmla="*/ 527550 h 976333"/>
                <a:gd name="connsiteX10" fmla="*/ 639104 w 639103"/>
                <a:gd name="connsiteY10" fmla="*/ 976334 h 976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9103" h="976333">
                  <a:moveTo>
                    <a:pt x="639104" y="976334"/>
                  </a:moveTo>
                  <a:lnTo>
                    <a:pt x="340710" y="975200"/>
                  </a:lnTo>
                  <a:lnTo>
                    <a:pt x="308683" y="723970"/>
                  </a:lnTo>
                  <a:cubicBezTo>
                    <a:pt x="308683" y="723970"/>
                    <a:pt x="297258" y="729687"/>
                    <a:pt x="224097" y="757068"/>
                  </a:cubicBezTo>
                  <a:cubicBezTo>
                    <a:pt x="150911" y="784498"/>
                    <a:pt x="99464" y="774221"/>
                    <a:pt x="69731" y="630319"/>
                  </a:cubicBezTo>
                  <a:cubicBezTo>
                    <a:pt x="39998" y="486442"/>
                    <a:pt x="0" y="283170"/>
                    <a:pt x="0" y="283170"/>
                  </a:cubicBezTo>
                  <a:lnTo>
                    <a:pt x="17149" y="143877"/>
                  </a:lnTo>
                  <a:lnTo>
                    <a:pt x="106324" y="30806"/>
                  </a:lnTo>
                  <a:lnTo>
                    <a:pt x="546499" y="0"/>
                  </a:lnTo>
                  <a:lnTo>
                    <a:pt x="583067" y="527550"/>
                  </a:lnTo>
                  <a:lnTo>
                    <a:pt x="639104" y="976334"/>
                  </a:lnTo>
                </a:path>
              </a:pathLst>
            </a:custGeom>
            <a:solidFill>
              <a:srgbClr val="FFFFFF"/>
            </a:solidFill>
            <a:ln w="6304"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xmlns="" id="{2A983E02-AD6D-597D-8853-6B8A8BC84E2B}"/>
                </a:ext>
              </a:extLst>
            </p:cNvPr>
            <p:cNvSpPr/>
            <p:nvPr/>
          </p:nvSpPr>
          <p:spPr>
            <a:xfrm>
              <a:off x="1725052" y="5283806"/>
              <a:ext cx="1690943" cy="1236707"/>
            </a:xfrm>
            <a:custGeom>
              <a:avLst/>
              <a:gdLst>
                <a:gd name="connsiteX0" fmla="*/ 245243 w 1690943"/>
                <a:gd name="connsiteY0" fmla="*/ 830756 h 1236707"/>
                <a:gd name="connsiteX1" fmla="*/ 0 w 1690943"/>
                <a:gd name="connsiteY1" fmla="*/ 678303 h 1236707"/>
                <a:gd name="connsiteX2" fmla="*/ 121770 w 1690943"/>
                <a:gd name="connsiteY2" fmla="*/ 453910 h 1236707"/>
                <a:gd name="connsiteX3" fmla="*/ 305277 w 1690943"/>
                <a:gd name="connsiteY3" fmla="*/ 238095 h 1236707"/>
                <a:gd name="connsiteX4" fmla="*/ 550496 w 1690943"/>
                <a:gd name="connsiteY4" fmla="*/ 138751 h 1236707"/>
                <a:gd name="connsiteX5" fmla="*/ 593381 w 1690943"/>
                <a:gd name="connsiteY5" fmla="*/ 23980 h 1236707"/>
                <a:gd name="connsiteX6" fmla="*/ 696275 w 1690943"/>
                <a:gd name="connsiteY6" fmla="*/ 68538 h 1236707"/>
                <a:gd name="connsiteX7" fmla="*/ 732301 w 1690943"/>
                <a:gd name="connsiteY7" fmla="*/ 179859 h 1236707"/>
                <a:gd name="connsiteX8" fmla="*/ 766599 w 1690943"/>
                <a:gd name="connsiteY8" fmla="*/ 70238 h 1236707"/>
                <a:gd name="connsiteX9" fmla="*/ 955238 w 1690943"/>
                <a:gd name="connsiteY9" fmla="*/ 0 h 1236707"/>
                <a:gd name="connsiteX10" fmla="*/ 1032421 w 1690943"/>
                <a:gd name="connsiteY10" fmla="*/ 99368 h 1236707"/>
                <a:gd name="connsiteX11" fmla="*/ 1253631 w 1690943"/>
                <a:gd name="connsiteY11" fmla="*/ 183284 h 1236707"/>
                <a:gd name="connsiteX12" fmla="*/ 1598339 w 1690943"/>
                <a:gd name="connsiteY12" fmla="*/ 423080 h 1236707"/>
                <a:gd name="connsiteX13" fmla="*/ 1690944 w 1690943"/>
                <a:gd name="connsiteY13" fmla="*/ 700582 h 1236707"/>
                <a:gd name="connsiteX14" fmla="*/ 1600066 w 1690943"/>
                <a:gd name="connsiteY14" fmla="*/ 745115 h 1236707"/>
                <a:gd name="connsiteX15" fmla="*/ 1383988 w 1690943"/>
                <a:gd name="connsiteY15" fmla="*/ 1236708 h 1236707"/>
                <a:gd name="connsiteX16" fmla="*/ 284353 w 1690943"/>
                <a:gd name="connsiteY16" fmla="*/ 1236708 h 1236707"/>
                <a:gd name="connsiteX17" fmla="*/ 245243 w 1690943"/>
                <a:gd name="connsiteY17" fmla="*/ 830756 h 1236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90943" h="1236707">
                  <a:moveTo>
                    <a:pt x="245243" y="830756"/>
                  </a:moveTo>
                  <a:lnTo>
                    <a:pt x="0" y="678303"/>
                  </a:lnTo>
                  <a:cubicBezTo>
                    <a:pt x="0" y="678303"/>
                    <a:pt x="73753" y="542977"/>
                    <a:pt x="121770" y="453910"/>
                  </a:cubicBezTo>
                  <a:cubicBezTo>
                    <a:pt x="169788" y="364844"/>
                    <a:pt x="228094" y="265500"/>
                    <a:pt x="305277" y="238095"/>
                  </a:cubicBezTo>
                  <a:cubicBezTo>
                    <a:pt x="382436" y="210690"/>
                    <a:pt x="550496" y="138751"/>
                    <a:pt x="550496" y="138751"/>
                  </a:cubicBezTo>
                  <a:lnTo>
                    <a:pt x="593381" y="23980"/>
                  </a:lnTo>
                  <a:lnTo>
                    <a:pt x="696275" y="68538"/>
                  </a:lnTo>
                  <a:lnTo>
                    <a:pt x="732301" y="179859"/>
                  </a:lnTo>
                  <a:lnTo>
                    <a:pt x="766599" y="70238"/>
                  </a:lnTo>
                  <a:lnTo>
                    <a:pt x="955238" y="0"/>
                  </a:lnTo>
                  <a:cubicBezTo>
                    <a:pt x="955238" y="0"/>
                    <a:pt x="980949" y="77089"/>
                    <a:pt x="1032421" y="99368"/>
                  </a:cubicBezTo>
                  <a:cubicBezTo>
                    <a:pt x="1083868" y="121623"/>
                    <a:pt x="1111306" y="131900"/>
                    <a:pt x="1253631" y="183284"/>
                  </a:cubicBezTo>
                  <a:cubicBezTo>
                    <a:pt x="1395980" y="234669"/>
                    <a:pt x="1550322" y="277502"/>
                    <a:pt x="1598339" y="423080"/>
                  </a:cubicBezTo>
                  <a:cubicBezTo>
                    <a:pt x="1646356" y="568682"/>
                    <a:pt x="1690944" y="700582"/>
                    <a:pt x="1690944" y="700582"/>
                  </a:cubicBezTo>
                  <a:lnTo>
                    <a:pt x="1600066" y="745115"/>
                  </a:lnTo>
                  <a:lnTo>
                    <a:pt x="1383988" y="1236708"/>
                  </a:lnTo>
                  <a:lnTo>
                    <a:pt x="284353" y="1236708"/>
                  </a:lnTo>
                  <a:lnTo>
                    <a:pt x="245243" y="830756"/>
                  </a:lnTo>
                </a:path>
              </a:pathLst>
            </a:custGeom>
            <a:solidFill>
              <a:srgbClr val="92D050"/>
            </a:solidFill>
            <a:ln w="6304"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xmlns="" id="{DFA45417-AD47-B09A-7A98-83B68B2E805F}"/>
                </a:ext>
              </a:extLst>
            </p:cNvPr>
            <p:cNvSpPr/>
            <p:nvPr/>
          </p:nvSpPr>
          <p:spPr>
            <a:xfrm>
              <a:off x="452569" y="5847362"/>
              <a:ext cx="2872548" cy="674852"/>
            </a:xfrm>
            <a:custGeom>
              <a:avLst/>
              <a:gdLst>
                <a:gd name="connsiteX0" fmla="*/ 2872549 w 2872548"/>
                <a:gd name="connsiteY0" fmla="*/ 181559 h 674852"/>
                <a:gd name="connsiteX1" fmla="*/ 2803953 w 2872548"/>
                <a:gd name="connsiteY1" fmla="*/ 671427 h 674852"/>
                <a:gd name="connsiteX2" fmla="*/ 2169414 w 2872548"/>
                <a:gd name="connsiteY2" fmla="*/ 671427 h 674852"/>
                <a:gd name="connsiteX3" fmla="*/ 1874451 w 2872548"/>
                <a:gd name="connsiteY3" fmla="*/ 512146 h 674852"/>
                <a:gd name="connsiteX4" fmla="*/ 1875438 w 2872548"/>
                <a:gd name="connsiteY4" fmla="*/ 494304 h 674852"/>
                <a:gd name="connsiteX5" fmla="*/ 1605198 w 2872548"/>
                <a:gd name="connsiteY5" fmla="*/ 602914 h 674852"/>
                <a:gd name="connsiteX6" fmla="*/ 1522883 w 2872548"/>
                <a:gd name="connsiteY6" fmla="*/ 638895 h 674852"/>
                <a:gd name="connsiteX7" fmla="*/ 1402815 w 2872548"/>
                <a:gd name="connsiteY7" fmla="*/ 638895 h 674852"/>
                <a:gd name="connsiteX8" fmla="*/ 1404222 w 2872548"/>
                <a:gd name="connsiteY8" fmla="*/ 637170 h 674852"/>
                <a:gd name="connsiteX9" fmla="*/ 1400619 w 2872548"/>
                <a:gd name="connsiteY9" fmla="*/ 637170 h 674852"/>
                <a:gd name="connsiteX10" fmla="*/ 1423419 w 2872548"/>
                <a:gd name="connsiteY10" fmla="*/ 674852 h 674852"/>
                <a:gd name="connsiteX11" fmla="*/ 384138 w 2872548"/>
                <a:gd name="connsiteY11" fmla="*/ 674852 h 674852"/>
                <a:gd name="connsiteX12" fmla="*/ 0 w 2872548"/>
                <a:gd name="connsiteY12" fmla="*/ 0 h 674852"/>
                <a:gd name="connsiteX13" fmla="*/ 1015247 w 2872548"/>
                <a:gd name="connsiteY13" fmla="*/ 0 h 674852"/>
                <a:gd name="connsiteX14" fmla="*/ 1274827 w 2872548"/>
                <a:gd name="connsiteY14" fmla="*/ 429216 h 674852"/>
                <a:gd name="connsiteX15" fmla="*/ 1330789 w 2872548"/>
                <a:gd name="connsiteY15" fmla="*/ 150728 h 674852"/>
                <a:gd name="connsiteX16" fmla="*/ 1519453 w 2872548"/>
                <a:gd name="connsiteY16" fmla="*/ 265475 h 674852"/>
                <a:gd name="connsiteX17" fmla="*/ 1527004 w 2872548"/>
                <a:gd name="connsiteY17" fmla="*/ 351511 h 674852"/>
                <a:gd name="connsiteX18" fmla="*/ 1490559 w 2872548"/>
                <a:gd name="connsiteY18" fmla="*/ 534401 h 674852"/>
                <a:gd name="connsiteX19" fmla="*/ 1639817 w 2872548"/>
                <a:gd name="connsiteY19" fmla="*/ 437497 h 674852"/>
                <a:gd name="connsiteX20" fmla="*/ 1690277 w 2872548"/>
                <a:gd name="connsiteY20" fmla="*/ 418397 h 674852"/>
                <a:gd name="connsiteX21" fmla="*/ 1906701 w 2872548"/>
                <a:gd name="connsiteY21" fmla="*/ 396389 h 674852"/>
                <a:gd name="connsiteX22" fmla="*/ 2551850 w 2872548"/>
                <a:gd name="connsiteY22" fmla="*/ 500144 h 674852"/>
                <a:gd name="connsiteX23" fmla="*/ 2560412 w 2872548"/>
                <a:gd name="connsiteY23" fmla="*/ 316860 h 674852"/>
                <a:gd name="connsiteX24" fmla="*/ 2705006 w 2872548"/>
                <a:gd name="connsiteY24" fmla="*/ 254188 h 674852"/>
                <a:gd name="connsiteX25" fmla="*/ 2872549 w 2872548"/>
                <a:gd name="connsiteY25" fmla="*/ 181559 h 674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872548" h="674852">
                  <a:moveTo>
                    <a:pt x="2872549" y="181559"/>
                  </a:moveTo>
                  <a:lnTo>
                    <a:pt x="2803953" y="671427"/>
                  </a:lnTo>
                  <a:lnTo>
                    <a:pt x="2169414" y="671427"/>
                  </a:lnTo>
                  <a:lnTo>
                    <a:pt x="1874451" y="512146"/>
                  </a:lnTo>
                  <a:lnTo>
                    <a:pt x="1875438" y="494304"/>
                  </a:lnTo>
                  <a:cubicBezTo>
                    <a:pt x="1860583" y="609248"/>
                    <a:pt x="1605198" y="602914"/>
                    <a:pt x="1605198" y="602914"/>
                  </a:cubicBezTo>
                  <a:lnTo>
                    <a:pt x="1522883" y="638895"/>
                  </a:lnTo>
                  <a:lnTo>
                    <a:pt x="1402815" y="638895"/>
                  </a:lnTo>
                  <a:lnTo>
                    <a:pt x="1404222" y="637170"/>
                  </a:lnTo>
                  <a:lnTo>
                    <a:pt x="1400619" y="637170"/>
                  </a:lnTo>
                  <a:lnTo>
                    <a:pt x="1423419" y="674852"/>
                  </a:lnTo>
                  <a:lnTo>
                    <a:pt x="384138" y="674852"/>
                  </a:lnTo>
                  <a:lnTo>
                    <a:pt x="0" y="0"/>
                  </a:lnTo>
                  <a:lnTo>
                    <a:pt x="1015247" y="0"/>
                  </a:lnTo>
                  <a:lnTo>
                    <a:pt x="1274827" y="429216"/>
                  </a:lnTo>
                  <a:lnTo>
                    <a:pt x="1330789" y="150728"/>
                  </a:lnTo>
                  <a:lnTo>
                    <a:pt x="1519453" y="265475"/>
                  </a:lnTo>
                  <a:lnTo>
                    <a:pt x="1527004" y="351511"/>
                  </a:lnTo>
                  <a:lnTo>
                    <a:pt x="1490559" y="534401"/>
                  </a:lnTo>
                  <a:cubicBezTo>
                    <a:pt x="1532778" y="492012"/>
                    <a:pt x="1583534" y="458815"/>
                    <a:pt x="1639817" y="437497"/>
                  </a:cubicBezTo>
                  <a:lnTo>
                    <a:pt x="1690277" y="418397"/>
                  </a:lnTo>
                  <a:cubicBezTo>
                    <a:pt x="1759244" y="392273"/>
                    <a:pt x="1833885" y="384707"/>
                    <a:pt x="1906701" y="396389"/>
                  </a:cubicBezTo>
                  <a:lnTo>
                    <a:pt x="2551850" y="500144"/>
                  </a:lnTo>
                  <a:lnTo>
                    <a:pt x="2560412" y="316860"/>
                  </a:lnTo>
                  <a:lnTo>
                    <a:pt x="2705006" y="254188"/>
                  </a:lnTo>
                  <a:lnTo>
                    <a:pt x="2872549" y="181559"/>
                  </a:lnTo>
                </a:path>
              </a:pathLst>
            </a:custGeom>
            <a:solidFill>
              <a:srgbClr val="FFFFFF"/>
            </a:solidFill>
            <a:ln w="6304"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xmlns="" id="{5A67836D-BEB5-2DA3-675E-9342938A8EDC}"/>
                </a:ext>
              </a:extLst>
            </p:cNvPr>
            <p:cNvSpPr/>
            <p:nvPr/>
          </p:nvSpPr>
          <p:spPr>
            <a:xfrm>
              <a:off x="333859" y="4272649"/>
              <a:ext cx="3043545" cy="2311226"/>
            </a:xfrm>
            <a:custGeom>
              <a:avLst/>
              <a:gdLst>
                <a:gd name="connsiteX0" fmla="*/ 1767362 w 3043545"/>
                <a:gd name="connsiteY0" fmla="*/ 677169 h 2311226"/>
                <a:gd name="connsiteX1" fmla="*/ 1835933 w 3043545"/>
                <a:gd name="connsiteY1" fmla="*/ 745682 h 2311226"/>
                <a:gd name="connsiteX2" fmla="*/ 1767362 w 3043545"/>
                <a:gd name="connsiteY2" fmla="*/ 814170 h 2311226"/>
                <a:gd name="connsiteX3" fmla="*/ 1758997 w 3043545"/>
                <a:gd name="connsiteY3" fmla="*/ 813603 h 2311226"/>
                <a:gd name="connsiteX4" fmla="*/ 1733360 w 3043545"/>
                <a:gd name="connsiteY4" fmla="*/ 686263 h 2311226"/>
                <a:gd name="connsiteX5" fmla="*/ 1767362 w 3043545"/>
                <a:gd name="connsiteY5" fmla="*/ 677169 h 2311226"/>
                <a:gd name="connsiteX6" fmla="*/ 1675892 w 3043545"/>
                <a:gd name="connsiteY6" fmla="*/ 738806 h 2311226"/>
                <a:gd name="connsiteX7" fmla="*/ 1778786 w 3043545"/>
                <a:gd name="connsiteY7" fmla="*/ 1049406 h 2311226"/>
                <a:gd name="connsiteX8" fmla="*/ 1825224 w 3043545"/>
                <a:gd name="connsiteY8" fmla="*/ 1017836 h 2311226"/>
                <a:gd name="connsiteX9" fmla="*/ 1833095 w 3043545"/>
                <a:gd name="connsiteY9" fmla="*/ 1022937 h 2311226"/>
                <a:gd name="connsiteX10" fmla="*/ 1925602 w 3043545"/>
                <a:gd name="connsiteY10" fmla="*/ 1019438 h 2311226"/>
                <a:gd name="connsiteX11" fmla="*/ 2004832 w 3043545"/>
                <a:gd name="connsiteY11" fmla="*/ 988706 h 2311226"/>
                <a:gd name="connsiteX12" fmla="*/ 2012901 w 3043545"/>
                <a:gd name="connsiteY12" fmla="*/ 1049061 h 2311226"/>
                <a:gd name="connsiteX13" fmla="*/ 2017441 w 3043545"/>
                <a:gd name="connsiteY13" fmla="*/ 1053029 h 2311226"/>
                <a:gd name="connsiteX14" fmla="*/ 2018058 w 3043545"/>
                <a:gd name="connsiteY14" fmla="*/ 1053004 h 2311226"/>
                <a:gd name="connsiteX15" fmla="*/ 2022006 w 3043545"/>
                <a:gd name="connsiteY15" fmla="*/ 1047829 h 2311226"/>
                <a:gd name="connsiteX16" fmla="*/ 2013123 w 3043545"/>
                <a:gd name="connsiteY16" fmla="*/ 981435 h 2311226"/>
                <a:gd name="connsiteX17" fmla="*/ 2010730 w 3043545"/>
                <a:gd name="connsiteY17" fmla="*/ 978010 h 2311226"/>
                <a:gd name="connsiteX18" fmla="*/ 2006535 w 3043545"/>
                <a:gd name="connsiteY18" fmla="*/ 977936 h 2311226"/>
                <a:gd name="connsiteX19" fmla="*/ 1922369 w 3043545"/>
                <a:gd name="connsiteY19" fmla="*/ 1010886 h 2311226"/>
                <a:gd name="connsiteX20" fmla="*/ 1837537 w 3043545"/>
                <a:gd name="connsiteY20" fmla="*/ 1014928 h 2311226"/>
                <a:gd name="connsiteX21" fmla="*/ 1774123 w 3043545"/>
                <a:gd name="connsiteY21" fmla="*/ 887489 h 2311226"/>
                <a:gd name="connsiteX22" fmla="*/ 1760921 w 3043545"/>
                <a:gd name="connsiteY22" fmla="*/ 823018 h 2311226"/>
                <a:gd name="connsiteX23" fmla="*/ 1767362 w 3043545"/>
                <a:gd name="connsiteY23" fmla="*/ 823338 h 2311226"/>
                <a:gd name="connsiteX24" fmla="*/ 1845112 w 3043545"/>
                <a:gd name="connsiteY24" fmla="*/ 745682 h 2311226"/>
                <a:gd name="connsiteX25" fmla="*/ 1767362 w 3043545"/>
                <a:gd name="connsiteY25" fmla="*/ 668001 h 2311226"/>
                <a:gd name="connsiteX26" fmla="*/ 1731484 w 3043545"/>
                <a:gd name="connsiteY26" fmla="*/ 676824 h 2311226"/>
                <a:gd name="connsiteX27" fmla="*/ 1708093 w 3043545"/>
                <a:gd name="connsiteY27" fmla="*/ 559194 h 2311226"/>
                <a:gd name="connsiteX28" fmla="*/ 1769632 w 3043545"/>
                <a:gd name="connsiteY28" fmla="*/ 407652 h 2311226"/>
                <a:gd name="connsiteX29" fmla="*/ 2136646 w 3043545"/>
                <a:gd name="connsiteY29" fmla="*/ 631477 h 2311226"/>
                <a:gd name="connsiteX30" fmla="*/ 2189228 w 3043545"/>
                <a:gd name="connsiteY30" fmla="*/ 1017442 h 2311226"/>
                <a:gd name="connsiteX31" fmla="*/ 2300585 w 3043545"/>
                <a:gd name="connsiteY31" fmla="*/ 980918 h 2311226"/>
                <a:gd name="connsiteX32" fmla="*/ 2305446 w 3043545"/>
                <a:gd name="connsiteY32" fmla="*/ 1023751 h 2311226"/>
                <a:gd name="connsiteX33" fmla="*/ 2310529 w 3043545"/>
                <a:gd name="connsiteY33" fmla="*/ 1027792 h 2311226"/>
                <a:gd name="connsiteX34" fmla="*/ 2314576 w 3043545"/>
                <a:gd name="connsiteY34" fmla="*/ 1022716 h 2311226"/>
                <a:gd name="connsiteX35" fmla="*/ 2309394 w 3043545"/>
                <a:gd name="connsiteY35" fmla="*/ 977122 h 2311226"/>
                <a:gd name="connsiteX36" fmla="*/ 2471632 w 3043545"/>
                <a:gd name="connsiteY36" fmla="*/ 864421 h 2311226"/>
                <a:gd name="connsiteX37" fmla="*/ 2432744 w 3043545"/>
                <a:gd name="connsiteY37" fmla="*/ 545836 h 2311226"/>
                <a:gd name="connsiteX38" fmla="*/ 2384727 w 3043545"/>
                <a:gd name="connsiteY38" fmla="*/ 285487 h 2311226"/>
                <a:gd name="connsiteX39" fmla="*/ 2334686 w 3043545"/>
                <a:gd name="connsiteY39" fmla="*/ 212218 h 2311226"/>
                <a:gd name="connsiteX40" fmla="*/ 2397311 w 3043545"/>
                <a:gd name="connsiteY40" fmla="*/ 111913 h 2311226"/>
                <a:gd name="connsiteX41" fmla="*/ 2285262 w 3043545"/>
                <a:gd name="connsiteY41" fmla="*/ 0 h 2311226"/>
                <a:gd name="connsiteX42" fmla="*/ 2173461 w 3043545"/>
                <a:gd name="connsiteY42" fmla="*/ 107353 h 2311226"/>
                <a:gd name="connsiteX43" fmla="*/ 1970855 w 3043545"/>
                <a:gd name="connsiteY43" fmla="*/ 127883 h 2311226"/>
                <a:gd name="connsiteX44" fmla="*/ 1685022 w 3043545"/>
                <a:gd name="connsiteY44" fmla="*/ 437349 h 2311226"/>
                <a:gd name="connsiteX45" fmla="*/ 1677027 w 3043545"/>
                <a:gd name="connsiteY45" fmla="*/ 596087 h 2311226"/>
                <a:gd name="connsiteX46" fmla="*/ 1677570 w 3043545"/>
                <a:gd name="connsiteY46" fmla="*/ 595545 h 2311226"/>
                <a:gd name="connsiteX47" fmla="*/ 1675892 w 3043545"/>
                <a:gd name="connsiteY47" fmla="*/ 738806 h 2311226"/>
                <a:gd name="connsiteX48" fmla="*/ 1737974 w 3043545"/>
                <a:gd name="connsiteY48" fmla="*/ 649369 h 2311226"/>
                <a:gd name="connsiteX49" fmla="*/ 1826112 w 3043545"/>
                <a:gd name="connsiteY49" fmla="*/ 655210 h 2311226"/>
                <a:gd name="connsiteX50" fmla="*/ 1820635 w 3043545"/>
                <a:gd name="connsiteY50" fmla="*/ 662555 h 2311226"/>
                <a:gd name="connsiteX51" fmla="*/ 1742415 w 3043545"/>
                <a:gd name="connsiteY51" fmla="*/ 657404 h 2311226"/>
                <a:gd name="connsiteX52" fmla="*/ 1896164 w 3043545"/>
                <a:gd name="connsiteY52" fmla="*/ 642888 h 2311226"/>
                <a:gd name="connsiteX53" fmla="*/ 1890045 w 3043545"/>
                <a:gd name="connsiteY53" fmla="*/ 636061 h 2311226"/>
                <a:gd name="connsiteX54" fmla="*/ 1988819 w 3043545"/>
                <a:gd name="connsiteY54" fmla="*/ 630763 h 2311226"/>
                <a:gd name="connsiteX55" fmla="*/ 1984895 w 3043545"/>
                <a:gd name="connsiteY55" fmla="*/ 639043 h 2311226"/>
                <a:gd name="connsiteX56" fmla="*/ 1896164 w 3043545"/>
                <a:gd name="connsiteY56" fmla="*/ 642888 h 2311226"/>
                <a:gd name="connsiteX57" fmla="*/ 1944404 w 3043545"/>
                <a:gd name="connsiteY57" fmla="*/ 896312 h 2311226"/>
                <a:gd name="connsiteX58" fmla="*/ 1942454 w 3043545"/>
                <a:gd name="connsiteY58" fmla="*/ 889165 h 2311226"/>
                <a:gd name="connsiteX59" fmla="*/ 1931795 w 3043545"/>
                <a:gd name="connsiteY59" fmla="*/ 892689 h 2311226"/>
                <a:gd name="connsiteX60" fmla="*/ 1868701 w 3043545"/>
                <a:gd name="connsiteY60" fmla="*/ 915264 h 2311226"/>
                <a:gd name="connsiteX61" fmla="*/ 1868356 w 3043545"/>
                <a:gd name="connsiteY61" fmla="*/ 906096 h 2311226"/>
                <a:gd name="connsiteX62" fmla="*/ 1926440 w 3043545"/>
                <a:gd name="connsiteY62" fmla="*/ 885271 h 2311226"/>
                <a:gd name="connsiteX63" fmla="*/ 1946995 w 3043545"/>
                <a:gd name="connsiteY63" fmla="*/ 881180 h 2311226"/>
                <a:gd name="connsiteX64" fmla="*/ 1953558 w 3043545"/>
                <a:gd name="connsiteY64" fmla="*/ 897100 h 2311226"/>
                <a:gd name="connsiteX65" fmla="*/ 1912376 w 3043545"/>
                <a:gd name="connsiteY65" fmla="*/ 941264 h 2311226"/>
                <a:gd name="connsiteX66" fmla="*/ 1909291 w 3043545"/>
                <a:gd name="connsiteY66" fmla="*/ 932614 h 2311226"/>
                <a:gd name="connsiteX67" fmla="*/ 1944404 w 3043545"/>
                <a:gd name="connsiteY67" fmla="*/ 896312 h 2311226"/>
                <a:gd name="connsiteX68" fmla="*/ 1855352 w 3043545"/>
                <a:gd name="connsiteY68" fmla="*/ 779396 h 2311226"/>
                <a:gd name="connsiteX69" fmla="*/ 1842595 w 3043545"/>
                <a:gd name="connsiteY69" fmla="*/ 874945 h 2311226"/>
                <a:gd name="connsiteX70" fmla="*/ 1881409 w 3043545"/>
                <a:gd name="connsiteY70" fmla="*/ 862351 h 2311226"/>
                <a:gd name="connsiteX71" fmla="*/ 1884246 w 3043545"/>
                <a:gd name="connsiteY71" fmla="*/ 871075 h 2311226"/>
                <a:gd name="connsiteX72" fmla="*/ 1831566 w 3043545"/>
                <a:gd name="connsiteY72" fmla="*/ 888154 h 2311226"/>
                <a:gd name="connsiteX73" fmla="*/ 1846247 w 3043545"/>
                <a:gd name="connsiteY73" fmla="*/ 778189 h 2311226"/>
                <a:gd name="connsiteX74" fmla="*/ 1773062 w 3043545"/>
                <a:gd name="connsiteY74" fmla="*/ 765620 h 2311226"/>
                <a:gd name="connsiteX75" fmla="*/ 1783918 w 3043545"/>
                <a:gd name="connsiteY75" fmla="*/ 754776 h 2311226"/>
                <a:gd name="connsiteX76" fmla="*/ 1794775 w 3043545"/>
                <a:gd name="connsiteY76" fmla="*/ 765620 h 2311226"/>
                <a:gd name="connsiteX77" fmla="*/ 1783918 w 3043545"/>
                <a:gd name="connsiteY77" fmla="*/ 776463 h 2311226"/>
                <a:gd name="connsiteX78" fmla="*/ 1773062 w 3043545"/>
                <a:gd name="connsiteY78" fmla="*/ 765620 h 2311226"/>
                <a:gd name="connsiteX79" fmla="*/ 1949067 w 3043545"/>
                <a:gd name="connsiteY79" fmla="*/ 750783 h 2311226"/>
                <a:gd name="connsiteX80" fmla="*/ 1938210 w 3043545"/>
                <a:gd name="connsiteY80" fmla="*/ 761627 h 2311226"/>
                <a:gd name="connsiteX81" fmla="*/ 1927353 w 3043545"/>
                <a:gd name="connsiteY81" fmla="*/ 750783 h 2311226"/>
                <a:gd name="connsiteX82" fmla="*/ 1938210 w 3043545"/>
                <a:gd name="connsiteY82" fmla="*/ 739940 h 2311226"/>
                <a:gd name="connsiteX83" fmla="*/ 1949067 w 3043545"/>
                <a:gd name="connsiteY83" fmla="*/ 750783 h 2311226"/>
                <a:gd name="connsiteX84" fmla="*/ 1945712 w 3043545"/>
                <a:gd name="connsiteY84" fmla="*/ 794750 h 2311226"/>
                <a:gd name="connsiteX85" fmla="*/ 1877115 w 3043545"/>
                <a:gd name="connsiteY85" fmla="*/ 726262 h 2311226"/>
                <a:gd name="connsiteX86" fmla="*/ 1945712 w 3043545"/>
                <a:gd name="connsiteY86" fmla="*/ 657773 h 2311226"/>
                <a:gd name="connsiteX87" fmla="*/ 2014283 w 3043545"/>
                <a:gd name="connsiteY87" fmla="*/ 726262 h 2311226"/>
                <a:gd name="connsiteX88" fmla="*/ 1945712 w 3043545"/>
                <a:gd name="connsiteY88" fmla="*/ 794750 h 2311226"/>
                <a:gd name="connsiteX89" fmla="*/ 2023462 w 3043545"/>
                <a:gd name="connsiteY89" fmla="*/ 726262 h 2311226"/>
                <a:gd name="connsiteX90" fmla="*/ 1945712 w 3043545"/>
                <a:gd name="connsiteY90" fmla="*/ 648605 h 2311226"/>
                <a:gd name="connsiteX91" fmla="*/ 1867936 w 3043545"/>
                <a:gd name="connsiteY91" fmla="*/ 726262 h 2311226"/>
                <a:gd name="connsiteX92" fmla="*/ 1945712 w 3043545"/>
                <a:gd name="connsiteY92" fmla="*/ 803918 h 2311226"/>
                <a:gd name="connsiteX93" fmla="*/ 2023462 w 3043545"/>
                <a:gd name="connsiteY93" fmla="*/ 726262 h 2311226"/>
                <a:gd name="connsiteX94" fmla="*/ 2329036 w 3043545"/>
                <a:gd name="connsiteY94" fmla="*/ 1564411 h 2311226"/>
                <a:gd name="connsiteX95" fmla="*/ 2515281 w 3043545"/>
                <a:gd name="connsiteY95" fmla="*/ 1577522 h 2311226"/>
                <a:gd name="connsiteX96" fmla="*/ 2409821 w 3043545"/>
                <a:gd name="connsiteY96" fmla="*/ 1758909 h 2311226"/>
                <a:gd name="connsiteX97" fmla="*/ 2360126 w 3043545"/>
                <a:gd name="connsiteY97" fmla="*/ 1737024 h 2311226"/>
                <a:gd name="connsiteX98" fmla="*/ 2329036 w 3043545"/>
                <a:gd name="connsiteY98" fmla="*/ 1564411 h 2311226"/>
                <a:gd name="connsiteX99" fmla="*/ 2409821 w 3043545"/>
                <a:gd name="connsiteY99" fmla="*/ 1768077 h 2311226"/>
                <a:gd name="connsiteX100" fmla="*/ 2510618 w 3043545"/>
                <a:gd name="connsiteY100" fmla="*/ 1669645 h 2311226"/>
                <a:gd name="connsiteX101" fmla="*/ 2524559 w 3043545"/>
                <a:gd name="connsiteY101" fmla="*/ 1573284 h 2311226"/>
                <a:gd name="connsiteX102" fmla="*/ 2524559 w 3043545"/>
                <a:gd name="connsiteY102" fmla="*/ 1568995 h 2311226"/>
                <a:gd name="connsiteX103" fmla="*/ 2320918 w 3043545"/>
                <a:gd name="connsiteY103" fmla="*/ 1554652 h 2311226"/>
                <a:gd name="connsiteX104" fmla="*/ 2320375 w 3043545"/>
                <a:gd name="connsiteY104" fmla="*/ 1558965 h 2311226"/>
                <a:gd name="connsiteX105" fmla="*/ 2353217 w 3043545"/>
                <a:gd name="connsiteY105" fmla="*/ 1743087 h 2311226"/>
                <a:gd name="connsiteX106" fmla="*/ 2409821 w 3043545"/>
                <a:gd name="connsiteY106" fmla="*/ 1768077 h 2311226"/>
                <a:gd name="connsiteX107" fmla="*/ 2091219 w 3043545"/>
                <a:gd name="connsiteY107" fmla="*/ 1082332 h 2311226"/>
                <a:gd name="connsiteX108" fmla="*/ 2005005 w 3043545"/>
                <a:gd name="connsiteY108" fmla="*/ 1203215 h 2311226"/>
                <a:gd name="connsiteX109" fmla="*/ 1938951 w 3043545"/>
                <a:gd name="connsiteY109" fmla="*/ 1153580 h 2311226"/>
                <a:gd name="connsiteX110" fmla="*/ 1944453 w 3043545"/>
                <a:gd name="connsiteY110" fmla="*/ 1146236 h 2311226"/>
                <a:gd name="connsiteX111" fmla="*/ 2003007 w 3043545"/>
                <a:gd name="connsiteY111" fmla="*/ 1190227 h 2311226"/>
                <a:gd name="connsiteX112" fmla="*/ 2083743 w 3043545"/>
                <a:gd name="connsiteY112" fmla="*/ 1077008 h 2311226"/>
                <a:gd name="connsiteX113" fmla="*/ 2240897 w 3043545"/>
                <a:gd name="connsiteY113" fmla="*/ 1203264 h 2311226"/>
                <a:gd name="connsiteX114" fmla="*/ 2154066 w 3043545"/>
                <a:gd name="connsiteY114" fmla="*/ 1084082 h 2311226"/>
                <a:gd name="connsiteX115" fmla="*/ 2161493 w 3043545"/>
                <a:gd name="connsiteY115" fmla="*/ 1078709 h 2311226"/>
                <a:gd name="connsiteX116" fmla="*/ 2242748 w 3043545"/>
                <a:gd name="connsiteY116" fmla="*/ 1190203 h 2311226"/>
                <a:gd name="connsiteX117" fmla="*/ 2383073 w 3043545"/>
                <a:gd name="connsiteY117" fmla="*/ 1081198 h 2311226"/>
                <a:gd name="connsiteX118" fmla="*/ 2388699 w 3043545"/>
                <a:gd name="connsiteY118" fmla="*/ 1088444 h 2311226"/>
                <a:gd name="connsiteX119" fmla="*/ 2089492 w 3043545"/>
                <a:gd name="connsiteY119" fmla="*/ 1820694 h 2311226"/>
                <a:gd name="connsiteX120" fmla="*/ 2104593 w 3043545"/>
                <a:gd name="connsiteY120" fmla="*/ 1835801 h 2311226"/>
                <a:gd name="connsiteX121" fmla="*/ 2089492 w 3043545"/>
                <a:gd name="connsiteY121" fmla="*/ 1850909 h 2311226"/>
                <a:gd name="connsiteX122" fmla="*/ 2074366 w 3043545"/>
                <a:gd name="connsiteY122" fmla="*/ 1835801 h 2311226"/>
                <a:gd name="connsiteX123" fmla="*/ 2089492 w 3043545"/>
                <a:gd name="connsiteY123" fmla="*/ 1820694 h 2311226"/>
                <a:gd name="connsiteX124" fmla="*/ 2089492 w 3043545"/>
                <a:gd name="connsiteY124" fmla="*/ 1860077 h 2311226"/>
                <a:gd name="connsiteX125" fmla="*/ 2113772 w 3043545"/>
                <a:gd name="connsiteY125" fmla="*/ 1835801 h 2311226"/>
                <a:gd name="connsiteX126" fmla="*/ 2089492 w 3043545"/>
                <a:gd name="connsiteY126" fmla="*/ 1811526 h 2311226"/>
                <a:gd name="connsiteX127" fmla="*/ 2065187 w 3043545"/>
                <a:gd name="connsiteY127" fmla="*/ 1835801 h 2311226"/>
                <a:gd name="connsiteX128" fmla="*/ 2089492 w 3043545"/>
                <a:gd name="connsiteY128" fmla="*/ 1860077 h 2311226"/>
                <a:gd name="connsiteX129" fmla="*/ 2136448 w 3043545"/>
                <a:gd name="connsiteY129" fmla="*/ 1448235 h 2311226"/>
                <a:gd name="connsiteX130" fmla="*/ 2153523 w 3043545"/>
                <a:gd name="connsiteY130" fmla="*/ 1465314 h 2311226"/>
                <a:gd name="connsiteX131" fmla="*/ 2136448 w 3043545"/>
                <a:gd name="connsiteY131" fmla="*/ 1482393 h 2311226"/>
                <a:gd name="connsiteX132" fmla="*/ 2119349 w 3043545"/>
                <a:gd name="connsiteY132" fmla="*/ 1465314 h 2311226"/>
                <a:gd name="connsiteX133" fmla="*/ 2136448 w 3043545"/>
                <a:gd name="connsiteY133" fmla="*/ 1448235 h 2311226"/>
                <a:gd name="connsiteX134" fmla="*/ 2136448 w 3043545"/>
                <a:gd name="connsiteY134" fmla="*/ 1491561 h 2311226"/>
                <a:gd name="connsiteX135" fmla="*/ 2162727 w 3043545"/>
                <a:gd name="connsiteY135" fmla="*/ 1465314 h 2311226"/>
                <a:gd name="connsiteX136" fmla="*/ 2136448 w 3043545"/>
                <a:gd name="connsiteY136" fmla="*/ 1439067 h 2311226"/>
                <a:gd name="connsiteX137" fmla="*/ 2110170 w 3043545"/>
                <a:gd name="connsiteY137" fmla="*/ 1465314 h 2311226"/>
                <a:gd name="connsiteX138" fmla="*/ 2136448 w 3043545"/>
                <a:gd name="connsiteY138" fmla="*/ 1491561 h 2311226"/>
                <a:gd name="connsiteX139" fmla="*/ 729364 w 3043545"/>
                <a:gd name="connsiteY139" fmla="*/ 1946063 h 2311226"/>
                <a:gd name="connsiteX140" fmla="*/ 812148 w 3043545"/>
                <a:gd name="connsiteY140" fmla="*/ 1863379 h 2311226"/>
                <a:gd name="connsiteX141" fmla="*/ 894933 w 3043545"/>
                <a:gd name="connsiteY141" fmla="*/ 1946063 h 2311226"/>
                <a:gd name="connsiteX142" fmla="*/ 812148 w 3043545"/>
                <a:gd name="connsiteY142" fmla="*/ 2028747 h 2311226"/>
                <a:gd name="connsiteX143" fmla="*/ 729364 w 3043545"/>
                <a:gd name="connsiteY143" fmla="*/ 1946063 h 2311226"/>
                <a:gd name="connsiteX144" fmla="*/ 1131367 w 3043545"/>
                <a:gd name="connsiteY144" fmla="*/ 1579297 h 2311226"/>
                <a:gd name="connsiteX145" fmla="*/ 1387936 w 3043545"/>
                <a:gd name="connsiteY145" fmla="*/ 2006123 h 2311226"/>
                <a:gd name="connsiteX146" fmla="*/ 1387295 w 3043545"/>
                <a:gd name="connsiteY146" fmla="*/ 2009326 h 2311226"/>
                <a:gd name="connsiteX147" fmla="*/ 1390231 w 3043545"/>
                <a:gd name="connsiteY147" fmla="*/ 2009943 h 2311226"/>
                <a:gd name="connsiteX148" fmla="*/ 1390922 w 3043545"/>
                <a:gd name="connsiteY148" fmla="*/ 2011101 h 2311226"/>
                <a:gd name="connsiteX149" fmla="*/ 1533937 w 3043545"/>
                <a:gd name="connsiteY149" fmla="*/ 2244981 h 2311226"/>
                <a:gd name="connsiteX150" fmla="*/ 505539 w 3043545"/>
                <a:gd name="connsiteY150" fmla="*/ 2244981 h 2311226"/>
                <a:gd name="connsiteX151" fmla="*/ 126582 w 3043545"/>
                <a:gd name="connsiteY151" fmla="*/ 1579297 h 2311226"/>
                <a:gd name="connsiteX152" fmla="*/ 1452708 w 3043545"/>
                <a:gd name="connsiteY152" fmla="*/ 1732761 h 2311226"/>
                <a:gd name="connsiteX153" fmla="*/ 1633772 w 3043545"/>
                <a:gd name="connsiteY153" fmla="*/ 1842899 h 2311226"/>
                <a:gd name="connsiteX154" fmla="*/ 1641100 w 3043545"/>
                <a:gd name="connsiteY154" fmla="*/ 1925953 h 2311226"/>
                <a:gd name="connsiteX155" fmla="*/ 1603298 w 3043545"/>
                <a:gd name="connsiteY155" fmla="*/ 2108646 h 2311226"/>
                <a:gd name="connsiteX156" fmla="*/ 1576600 w 3043545"/>
                <a:gd name="connsiteY156" fmla="*/ 2138293 h 2311226"/>
                <a:gd name="connsiteX157" fmla="*/ 1521255 w 3043545"/>
                <a:gd name="connsiteY157" fmla="*/ 2206658 h 2311226"/>
                <a:gd name="connsiteX158" fmla="*/ 1398793 w 3043545"/>
                <a:gd name="connsiteY158" fmla="*/ 2006344 h 2311226"/>
                <a:gd name="connsiteX159" fmla="*/ 1397658 w 3043545"/>
                <a:gd name="connsiteY159" fmla="*/ 2004471 h 2311226"/>
                <a:gd name="connsiteX160" fmla="*/ 1760157 w 3043545"/>
                <a:gd name="connsiteY160" fmla="*/ 2016498 h 2311226"/>
                <a:gd name="connsiteX161" fmla="*/ 1810617 w 3043545"/>
                <a:gd name="connsiteY161" fmla="*/ 1997398 h 2311226"/>
                <a:gd name="connsiteX162" fmla="*/ 2024671 w 3043545"/>
                <a:gd name="connsiteY162" fmla="*/ 1975637 h 2311226"/>
                <a:gd name="connsiteX163" fmla="*/ 2669845 w 3043545"/>
                <a:gd name="connsiteY163" fmla="*/ 2079392 h 2311226"/>
                <a:gd name="connsiteX164" fmla="*/ 2673447 w 3043545"/>
                <a:gd name="connsiteY164" fmla="*/ 2078406 h 2311226"/>
                <a:gd name="connsiteX165" fmla="*/ 2675150 w 3043545"/>
                <a:gd name="connsiteY165" fmla="*/ 2075079 h 2311226"/>
                <a:gd name="connsiteX166" fmla="*/ 2683589 w 3043545"/>
                <a:gd name="connsiteY166" fmla="*/ 1894654 h 2311226"/>
                <a:gd name="connsiteX167" fmla="*/ 2985560 w 3043545"/>
                <a:gd name="connsiteY167" fmla="*/ 1763715 h 2311226"/>
                <a:gd name="connsiteX168" fmla="*/ 2918666 w 3043545"/>
                <a:gd name="connsiteY168" fmla="*/ 2241556 h 2311226"/>
                <a:gd name="connsiteX169" fmla="*/ 2289284 w 3043545"/>
                <a:gd name="connsiteY169" fmla="*/ 2241556 h 2311226"/>
                <a:gd name="connsiteX170" fmla="*/ 1995851 w 3043545"/>
                <a:gd name="connsiteY170" fmla="*/ 2083089 h 2311226"/>
                <a:gd name="connsiteX171" fmla="*/ 1999453 w 3043545"/>
                <a:gd name="connsiteY171" fmla="*/ 2055905 h 2311226"/>
                <a:gd name="connsiteX172" fmla="*/ 1994740 w 3043545"/>
                <a:gd name="connsiteY172" fmla="*/ 2051445 h 2311226"/>
                <a:gd name="connsiteX173" fmla="*/ 1990274 w 3043545"/>
                <a:gd name="connsiteY173" fmla="*/ 2056152 h 2311226"/>
                <a:gd name="connsiteX174" fmla="*/ 1967302 w 3043545"/>
                <a:gd name="connsiteY174" fmla="*/ 2112293 h 2311226"/>
                <a:gd name="connsiteX175" fmla="*/ 1724008 w 3043545"/>
                <a:gd name="connsiteY175" fmla="*/ 2173043 h 2311226"/>
                <a:gd name="connsiteX176" fmla="*/ 1722059 w 3043545"/>
                <a:gd name="connsiteY176" fmla="*/ 2173437 h 2311226"/>
                <a:gd name="connsiteX177" fmla="*/ 1640632 w 3043545"/>
                <a:gd name="connsiteY177" fmla="*/ 2209024 h 2311226"/>
                <a:gd name="connsiteX178" fmla="*/ 1531149 w 3043545"/>
                <a:gd name="connsiteY178" fmla="*/ 2209024 h 2311226"/>
                <a:gd name="connsiteX179" fmla="*/ 1583731 w 3043545"/>
                <a:gd name="connsiteY179" fmla="*/ 2144060 h 2311226"/>
                <a:gd name="connsiteX180" fmla="*/ 1760157 w 3043545"/>
                <a:gd name="connsiteY180" fmla="*/ 2016498 h 2311226"/>
                <a:gd name="connsiteX181" fmla="*/ 1660890 w 3043545"/>
                <a:gd name="connsiteY181" fmla="*/ 2210158 h 2311226"/>
                <a:gd name="connsiteX182" fmla="*/ 1724822 w 3043545"/>
                <a:gd name="connsiteY182" fmla="*/ 2182235 h 2311226"/>
                <a:gd name="connsiteX183" fmla="*/ 1973792 w 3043545"/>
                <a:gd name="connsiteY183" fmla="*/ 2118775 h 2311226"/>
                <a:gd name="connsiteX184" fmla="*/ 1992618 w 3043545"/>
                <a:gd name="connsiteY184" fmla="*/ 2091764 h 2311226"/>
                <a:gd name="connsiteX185" fmla="*/ 2282351 w 3043545"/>
                <a:gd name="connsiteY185" fmla="*/ 2248234 h 2311226"/>
                <a:gd name="connsiteX186" fmla="*/ 2057193 w 3043545"/>
                <a:gd name="connsiteY186" fmla="*/ 2248234 h 2311226"/>
                <a:gd name="connsiteX187" fmla="*/ 2057193 w 3043545"/>
                <a:gd name="connsiteY187" fmla="*/ 2210158 h 2311226"/>
                <a:gd name="connsiteX188" fmla="*/ 2926710 w 3043545"/>
                <a:gd name="connsiteY188" fmla="*/ 2248234 h 2311226"/>
                <a:gd name="connsiteX189" fmla="*/ 2927204 w 3043545"/>
                <a:gd name="connsiteY189" fmla="*/ 2246780 h 2311226"/>
                <a:gd name="connsiteX190" fmla="*/ 2995800 w 3043545"/>
                <a:gd name="connsiteY190" fmla="*/ 1756913 h 2311226"/>
                <a:gd name="connsiteX191" fmla="*/ 2994023 w 3043545"/>
                <a:gd name="connsiteY191" fmla="*/ 1752600 h 2311226"/>
                <a:gd name="connsiteX192" fmla="*/ 2989434 w 3043545"/>
                <a:gd name="connsiteY192" fmla="*/ 1752058 h 2311226"/>
                <a:gd name="connsiteX193" fmla="*/ 2683342 w 3043545"/>
                <a:gd name="connsiteY193" fmla="*/ 1884771 h 2311226"/>
                <a:gd name="connsiteX194" fmla="*/ 2667575 w 3043545"/>
                <a:gd name="connsiteY194" fmla="*/ 1608156 h 2311226"/>
                <a:gd name="connsiteX195" fmla="*/ 2658420 w 3043545"/>
                <a:gd name="connsiteY195" fmla="*/ 1608674 h 2311226"/>
                <a:gd name="connsiteX196" fmla="*/ 2674533 w 3043545"/>
                <a:gd name="connsiteY196" fmla="*/ 1891622 h 2311226"/>
                <a:gd name="connsiteX197" fmla="*/ 2666218 w 3043545"/>
                <a:gd name="connsiteY197" fmla="*/ 2069509 h 2311226"/>
                <a:gd name="connsiteX198" fmla="*/ 2026127 w 3043545"/>
                <a:gd name="connsiteY198" fmla="*/ 1966592 h 2311226"/>
                <a:gd name="connsiteX199" fmla="*/ 1807384 w 3043545"/>
                <a:gd name="connsiteY199" fmla="*/ 1988822 h 2311226"/>
                <a:gd name="connsiteX200" fmla="*/ 1756899 w 3043545"/>
                <a:gd name="connsiteY200" fmla="*/ 2007922 h 2311226"/>
                <a:gd name="connsiteX201" fmla="*/ 1615142 w 3043545"/>
                <a:gd name="connsiteY201" fmla="*/ 2096717 h 2311226"/>
                <a:gd name="connsiteX202" fmla="*/ 1650230 w 3043545"/>
                <a:gd name="connsiteY202" fmla="*/ 1927136 h 2311226"/>
                <a:gd name="connsiteX203" fmla="*/ 1650353 w 3043545"/>
                <a:gd name="connsiteY203" fmla="*/ 1926470 h 2311226"/>
                <a:gd name="connsiteX204" fmla="*/ 1642828 w 3043545"/>
                <a:gd name="connsiteY204" fmla="*/ 1840878 h 2311226"/>
                <a:gd name="connsiteX205" fmla="*/ 1773900 w 3043545"/>
                <a:gd name="connsiteY205" fmla="*/ 1506200 h 2311226"/>
                <a:gd name="connsiteX206" fmla="*/ 1765363 w 3043545"/>
                <a:gd name="connsiteY206" fmla="*/ 1502848 h 2311226"/>
                <a:gd name="connsiteX207" fmla="*/ 1635869 w 3043545"/>
                <a:gd name="connsiteY207" fmla="*/ 1833435 h 2311226"/>
                <a:gd name="connsiteX208" fmla="*/ 1446317 w 3043545"/>
                <a:gd name="connsiteY208" fmla="*/ 1718122 h 2311226"/>
                <a:gd name="connsiteX209" fmla="*/ 1390651 w 3043545"/>
                <a:gd name="connsiteY209" fmla="*/ 1992814 h 2311226"/>
                <a:gd name="connsiteX210" fmla="*/ 1136549 w 3043545"/>
                <a:gd name="connsiteY210" fmla="*/ 1570129 h 2311226"/>
                <a:gd name="connsiteX211" fmla="*/ 110815 w 3043545"/>
                <a:gd name="connsiteY211" fmla="*/ 1570129 h 2311226"/>
                <a:gd name="connsiteX212" fmla="*/ 496828 w 3043545"/>
                <a:gd name="connsiteY212" fmla="*/ 2248234 h 2311226"/>
                <a:gd name="connsiteX213" fmla="*/ 0 w 3043545"/>
                <a:gd name="connsiteY213" fmla="*/ 2248234 h 2311226"/>
                <a:gd name="connsiteX214" fmla="*/ 0 w 3043545"/>
                <a:gd name="connsiteY214" fmla="*/ 2311227 h 2311226"/>
                <a:gd name="connsiteX215" fmla="*/ 3043545 w 3043545"/>
                <a:gd name="connsiteY215" fmla="*/ 2311227 h 2311226"/>
                <a:gd name="connsiteX216" fmla="*/ 3043545 w 3043545"/>
                <a:gd name="connsiteY216" fmla="*/ 2248234 h 2311226"/>
                <a:gd name="connsiteX217" fmla="*/ 2926710 w 3043545"/>
                <a:gd name="connsiteY217" fmla="*/ 2248234 h 2311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Lst>
              <a:rect l="l" t="t" r="r" b="b"/>
              <a:pathLst>
                <a:path w="3043545" h="2311226">
                  <a:moveTo>
                    <a:pt x="1767362" y="677169"/>
                  </a:moveTo>
                  <a:cubicBezTo>
                    <a:pt x="1805164" y="677169"/>
                    <a:pt x="1835933" y="707901"/>
                    <a:pt x="1835933" y="745682"/>
                  </a:cubicBezTo>
                  <a:cubicBezTo>
                    <a:pt x="1835933" y="783438"/>
                    <a:pt x="1805164" y="814170"/>
                    <a:pt x="1767362" y="814170"/>
                  </a:cubicBezTo>
                  <a:cubicBezTo>
                    <a:pt x="1764524" y="814170"/>
                    <a:pt x="1761760" y="813948"/>
                    <a:pt x="1758997" y="813603"/>
                  </a:cubicBezTo>
                  <a:cubicBezTo>
                    <a:pt x="1750287" y="770647"/>
                    <a:pt x="1741379" y="726385"/>
                    <a:pt x="1733360" y="686263"/>
                  </a:cubicBezTo>
                  <a:cubicBezTo>
                    <a:pt x="1743402" y="680496"/>
                    <a:pt x="1754975" y="677169"/>
                    <a:pt x="1767362" y="677169"/>
                  </a:cubicBezTo>
                  <a:close/>
                  <a:moveTo>
                    <a:pt x="1675892" y="738806"/>
                  </a:moveTo>
                  <a:cubicBezTo>
                    <a:pt x="1679322" y="903262"/>
                    <a:pt x="1711325" y="996888"/>
                    <a:pt x="1778786" y="1049406"/>
                  </a:cubicBezTo>
                  <a:lnTo>
                    <a:pt x="1825224" y="1017836"/>
                  </a:lnTo>
                  <a:cubicBezTo>
                    <a:pt x="1827790" y="1019709"/>
                    <a:pt x="1830406" y="1021459"/>
                    <a:pt x="1833095" y="1022937"/>
                  </a:cubicBezTo>
                  <a:cubicBezTo>
                    <a:pt x="1856364" y="1035753"/>
                    <a:pt x="1884888" y="1034693"/>
                    <a:pt x="1925602" y="1019438"/>
                  </a:cubicBezTo>
                  <a:cubicBezTo>
                    <a:pt x="1974581" y="1001102"/>
                    <a:pt x="1995974" y="992452"/>
                    <a:pt x="2004832" y="988706"/>
                  </a:cubicBezTo>
                  <a:lnTo>
                    <a:pt x="2012901" y="1049061"/>
                  </a:lnTo>
                  <a:cubicBezTo>
                    <a:pt x="2013222" y="1051353"/>
                    <a:pt x="2015171" y="1053029"/>
                    <a:pt x="2017441" y="1053029"/>
                  </a:cubicBezTo>
                  <a:cubicBezTo>
                    <a:pt x="2017639" y="1053029"/>
                    <a:pt x="2017861" y="1053029"/>
                    <a:pt x="2018058" y="1053004"/>
                  </a:cubicBezTo>
                  <a:cubicBezTo>
                    <a:pt x="2020575" y="1052659"/>
                    <a:pt x="2022327" y="1050343"/>
                    <a:pt x="2022006" y="1047829"/>
                  </a:cubicBezTo>
                  <a:lnTo>
                    <a:pt x="2013123" y="981435"/>
                  </a:lnTo>
                  <a:cubicBezTo>
                    <a:pt x="2012926" y="979981"/>
                    <a:pt x="2012038" y="978700"/>
                    <a:pt x="2010730" y="978010"/>
                  </a:cubicBezTo>
                  <a:cubicBezTo>
                    <a:pt x="2009422" y="977320"/>
                    <a:pt x="2007868" y="977295"/>
                    <a:pt x="2006535" y="977936"/>
                  </a:cubicBezTo>
                  <a:cubicBezTo>
                    <a:pt x="2006066" y="978182"/>
                    <a:pt x="1993852" y="984097"/>
                    <a:pt x="1922369" y="1010886"/>
                  </a:cubicBezTo>
                  <a:cubicBezTo>
                    <a:pt x="1884395" y="1025082"/>
                    <a:pt x="1858239" y="1026314"/>
                    <a:pt x="1837537" y="1014928"/>
                  </a:cubicBezTo>
                  <a:cubicBezTo>
                    <a:pt x="1808988" y="999180"/>
                    <a:pt x="1788853" y="958688"/>
                    <a:pt x="1774123" y="887489"/>
                  </a:cubicBezTo>
                  <a:cubicBezTo>
                    <a:pt x="1769903" y="866984"/>
                    <a:pt x="1765437" y="845247"/>
                    <a:pt x="1760921" y="823018"/>
                  </a:cubicBezTo>
                  <a:cubicBezTo>
                    <a:pt x="1763044" y="823190"/>
                    <a:pt x="1765190" y="823338"/>
                    <a:pt x="1767362" y="823338"/>
                  </a:cubicBezTo>
                  <a:cubicBezTo>
                    <a:pt x="1810222" y="823338"/>
                    <a:pt x="1845112" y="788490"/>
                    <a:pt x="1845112" y="745682"/>
                  </a:cubicBezTo>
                  <a:cubicBezTo>
                    <a:pt x="1845112" y="702849"/>
                    <a:pt x="1810222" y="668001"/>
                    <a:pt x="1767362" y="668001"/>
                  </a:cubicBezTo>
                  <a:cubicBezTo>
                    <a:pt x="1754407" y="668001"/>
                    <a:pt x="1742218" y="671230"/>
                    <a:pt x="1731484" y="676824"/>
                  </a:cubicBezTo>
                  <a:cubicBezTo>
                    <a:pt x="1721294" y="625834"/>
                    <a:pt x="1712731" y="582606"/>
                    <a:pt x="1708093" y="559194"/>
                  </a:cubicBezTo>
                  <a:cubicBezTo>
                    <a:pt x="1733138" y="525233"/>
                    <a:pt x="1764869" y="470768"/>
                    <a:pt x="1769632" y="407652"/>
                  </a:cubicBezTo>
                  <a:cubicBezTo>
                    <a:pt x="1769632" y="407652"/>
                    <a:pt x="1840523" y="601780"/>
                    <a:pt x="2136646" y="631477"/>
                  </a:cubicBezTo>
                  <a:cubicBezTo>
                    <a:pt x="2136646" y="631477"/>
                    <a:pt x="2208672" y="929508"/>
                    <a:pt x="2189228" y="1017442"/>
                  </a:cubicBezTo>
                  <a:cubicBezTo>
                    <a:pt x="2189228" y="1017442"/>
                    <a:pt x="2239194" y="1006770"/>
                    <a:pt x="2300585" y="980918"/>
                  </a:cubicBezTo>
                  <a:lnTo>
                    <a:pt x="2305446" y="1023751"/>
                  </a:lnTo>
                  <a:cubicBezTo>
                    <a:pt x="2305742" y="1026264"/>
                    <a:pt x="2308013" y="1028014"/>
                    <a:pt x="2310529" y="1027792"/>
                  </a:cubicBezTo>
                  <a:cubicBezTo>
                    <a:pt x="2313046" y="1027497"/>
                    <a:pt x="2314872" y="1025229"/>
                    <a:pt x="2314576" y="1022716"/>
                  </a:cubicBezTo>
                  <a:lnTo>
                    <a:pt x="2309394" y="977122"/>
                  </a:lnTo>
                  <a:cubicBezTo>
                    <a:pt x="2364913" y="952847"/>
                    <a:pt x="2428031" y="916373"/>
                    <a:pt x="2471632" y="864421"/>
                  </a:cubicBezTo>
                  <a:cubicBezTo>
                    <a:pt x="2566506" y="751375"/>
                    <a:pt x="2432744" y="545836"/>
                    <a:pt x="2432744" y="545836"/>
                  </a:cubicBezTo>
                  <a:cubicBezTo>
                    <a:pt x="2432744" y="545836"/>
                    <a:pt x="2457912" y="411078"/>
                    <a:pt x="2384727" y="285487"/>
                  </a:cubicBezTo>
                  <a:cubicBezTo>
                    <a:pt x="2369872" y="259979"/>
                    <a:pt x="2353390" y="235088"/>
                    <a:pt x="2334686" y="212218"/>
                  </a:cubicBezTo>
                  <a:cubicBezTo>
                    <a:pt x="2371748" y="193980"/>
                    <a:pt x="2397311" y="155978"/>
                    <a:pt x="2397311" y="111913"/>
                  </a:cubicBezTo>
                  <a:cubicBezTo>
                    <a:pt x="2397311" y="50103"/>
                    <a:pt x="2347147" y="0"/>
                    <a:pt x="2285262" y="0"/>
                  </a:cubicBezTo>
                  <a:cubicBezTo>
                    <a:pt x="2224932" y="0"/>
                    <a:pt x="2175854" y="47688"/>
                    <a:pt x="2173461" y="107353"/>
                  </a:cubicBezTo>
                  <a:cubicBezTo>
                    <a:pt x="2118238" y="95401"/>
                    <a:pt x="2051912" y="99566"/>
                    <a:pt x="1970855" y="127883"/>
                  </a:cubicBezTo>
                  <a:cubicBezTo>
                    <a:pt x="1742193" y="207831"/>
                    <a:pt x="1693041" y="298031"/>
                    <a:pt x="1685022" y="437349"/>
                  </a:cubicBezTo>
                  <a:cubicBezTo>
                    <a:pt x="1677027" y="576667"/>
                    <a:pt x="1677027" y="596087"/>
                    <a:pt x="1677027" y="596087"/>
                  </a:cubicBezTo>
                  <a:cubicBezTo>
                    <a:pt x="1677027" y="596087"/>
                    <a:pt x="1677372" y="595742"/>
                    <a:pt x="1677570" y="595545"/>
                  </a:cubicBezTo>
                  <a:cubicBezTo>
                    <a:pt x="1675695" y="630738"/>
                    <a:pt x="1674609" y="677859"/>
                    <a:pt x="1675892" y="738806"/>
                  </a:cubicBezTo>
                  <a:close/>
                  <a:moveTo>
                    <a:pt x="1737974" y="649369"/>
                  </a:moveTo>
                  <a:cubicBezTo>
                    <a:pt x="1739874" y="648334"/>
                    <a:pt x="1784807" y="624330"/>
                    <a:pt x="1826112" y="655210"/>
                  </a:cubicBezTo>
                  <a:lnTo>
                    <a:pt x="1820635" y="662555"/>
                  </a:lnTo>
                  <a:cubicBezTo>
                    <a:pt x="1783968" y="635149"/>
                    <a:pt x="1742810" y="657182"/>
                    <a:pt x="1742415" y="657404"/>
                  </a:cubicBezTo>
                  <a:close/>
                  <a:moveTo>
                    <a:pt x="1896164" y="642888"/>
                  </a:moveTo>
                  <a:lnTo>
                    <a:pt x="1890045" y="636061"/>
                  </a:lnTo>
                  <a:cubicBezTo>
                    <a:pt x="1891575" y="634681"/>
                    <a:pt x="1928439" y="602396"/>
                    <a:pt x="1988819" y="630763"/>
                  </a:cubicBezTo>
                  <a:lnTo>
                    <a:pt x="1984895" y="639043"/>
                  </a:lnTo>
                  <a:cubicBezTo>
                    <a:pt x="1930265" y="613388"/>
                    <a:pt x="1897546" y="641680"/>
                    <a:pt x="1896164" y="642888"/>
                  </a:cubicBezTo>
                  <a:close/>
                  <a:moveTo>
                    <a:pt x="1944404" y="896312"/>
                  </a:moveTo>
                  <a:cubicBezTo>
                    <a:pt x="1944725" y="892812"/>
                    <a:pt x="1943935" y="890003"/>
                    <a:pt x="1942454" y="889165"/>
                  </a:cubicBezTo>
                  <a:cubicBezTo>
                    <a:pt x="1940900" y="888302"/>
                    <a:pt x="1937297" y="888770"/>
                    <a:pt x="1931795" y="892689"/>
                  </a:cubicBezTo>
                  <a:cubicBezTo>
                    <a:pt x="1902432" y="913834"/>
                    <a:pt x="1870058" y="915214"/>
                    <a:pt x="1868701" y="915264"/>
                  </a:cubicBezTo>
                  <a:lnTo>
                    <a:pt x="1868356" y="906096"/>
                  </a:lnTo>
                  <a:cubicBezTo>
                    <a:pt x="1868677" y="906096"/>
                    <a:pt x="1899397" y="904716"/>
                    <a:pt x="1926440" y="885271"/>
                  </a:cubicBezTo>
                  <a:cubicBezTo>
                    <a:pt x="1936557" y="878001"/>
                    <a:pt x="1943195" y="879060"/>
                    <a:pt x="1946995" y="881180"/>
                  </a:cubicBezTo>
                  <a:cubicBezTo>
                    <a:pt x="1951806" y="883940"/>
                    <a:pt x="1954200" y="889732"/>
                    <a:pt x="1953558" y="897100"/>
                  </a:cubicBezTo>
                  <a:cubicBezTo>
                    <a:pt x="1952275" y="911739"/>
                    <a:pt x="1938852" y="931825"/>
                    <a:pt x="1912376" y="941264"/>
                  </a:cubicBezTo>
                  <a:lnTo>
                    <a:pt x="1909291" y="932614"/>
                  </a:lnTo>
                  <a:cubicBezTo>
                    <a:pt x="1931943" y="924530"/>
                    <a:pt x="1943367" y="908141"/>
                    <a:pt x="1944404" y="896312"/>
                  </a:cubicBezTo>
                  <a:close/>
                  <a:moveTo>
                    <a:pt x="1855352" y="779396"/>
                  </a:moveTo>
                  <a:lnTo>
                    <a:pt x="1842595" y="874945"/>
                  </a:lnTo>
                  <a:lnTo>
                    <a:pt x="1881409" y="862351"/>
                  </a:lnTo>
                  <a:lnTo>
                    <a:pt x="1884246" y="871075"/>
                  </a:lnTo>
                  <a:lnTo>
                    <a:pt x="1831566" y="888154"/>
                  </a:lnTo>
                  <a:lnTo>
                    <a:pt x="1846247" y="778189"/>
                  </a:lnTo>
                  <a:close/>
                  <a:moveTo>
                    <a:pt x="1773062" y="765620"/>
                  </a:moveTo>
                  <a:cubicBezTo>
                    <a:pt x="1773062" y="759631"/>
                    <a:pt x="1777922" y="754776"/>
                    <a:pt x="1783918" y="754776"/>
                  </a:cubicBezTo>
                  <a:cubicBezTo>
                    <a:pt x="1789914" y="754776"/>
                    <a:pt x="1794775" y="759631"/>
                    <a:pt x="1794775" y="765620"/>
                  </a:cubicBezTo>
                  <a:cubicBezTo>
                    <a:pt x="1794775" y="771608"/>
                    <a:pt x="1789914" y="776463"/>
                    <a:pt x="1783918" y="776463"/>
                  </a:cubicBezTo>
                  <a:cubicBezTo>
                    <a:pt x="1777922" y="776463"/>
                    <a:pt x="1773062" y="771608"/>
                    <a:pt x="1773062" y="765620"/>
                  </a:cubicBezTo>
                  <a:close/>
                  <a:moveTo>
                    <a:pt x="1949067" y="750783"/>
                  </a:moveTo>
                  <a:cubicBezTo>
                    <a:pt x="1949067" y="756772"/>
                    <a:pt x="1944206" y="761627"/>
                    <a:pt x="1938210" y="761627"/>
                  </a:cubicBezTo>
                  <a:cubicBezTo>
                    <a:pt x="1932214" y="761627"/>
                    <a:pt x="1927353" y="756772"/>
                    <a:pt x="1927353" y="750783"/>
                  </a:cubicBezTo>
                  <a:cubicBezTo>
                    <a:pt x="1927353" y="744795"/>
                    <a:pt x="1932214" y="739940"/>
                    <a:pt x="1938210" y="739940"/>
                  </a:cubicBezTo>
                  <a:cubicBezTo>
                    <a:pt x="1944206" y="739940"/>
                    <a:pt x="1949067" y="744795"/>
                    <a:pt x="1949067" y="750783"/>
                  </a:cubicBezTo>
                  <a:close/>
                  <a:moveTo>
                    <a:pt x="1945712" y="794750"/>
                  </a:moveTo>
                  <a:cubicBezTo>
                    <a:pt x="1907885" y="794750"/>
                    <a:pt x="1877115" y="764042"/>
                    <a:pt x="1877115" y="726262"/>
                  </a:cubicBezTo>
                  <a:cubicBezTo>
                    <a:pt x="1877115" y="688481"/>
                    <a:pt x="1907885" y="657773"/>
                    <a:pt x="1945712" y="657773"/>
                  </a:cubicBezTo>
                  <a:cubicBezTo>
                    <a:pt x="1983513" y="657773"/>
                    <a:pt x="2014283" y="688481"/>
                    <a:pt x="2014283" y="726262"/>
                  </a:cubicBezTo>
                  <a:cubicBezTo>
                    <a:pt x="2014283" y="764042"/>
                    <a:pt x="1983513" y="794750"/>
                    <a:pt x="1945712" y="794750"/>
                  </a:cubicBezTo>
                  <a:close/>
                  <a:moveTo>
                    <a:pt x="2023462" y="726262"/>
                  </a:moveTo>
                  <a:cubicBezTo>
                    <a:pt x="2023462" y="683429"/>
                    <a:pt x="1988572" y="648605"/>
                    <a:pt x="1945712" y="648605"/>
                  </a:cubicBezTo>
                  <a:cubicBezTo>
                    <a:pt x="1902827" y="648605"/>
                    <a:pt x="1867936" y="683429"/>
                    <a:pt x="1867936" y="726262"/>
                  </a:cubicBezTo>
                  <a:cubicBezTo>
                    <a:pt x="1867936" y="769070"/>
                    <a:pt x="1902827" y="803918"/>
                    <a:pt x="1945712" y="803918"/>
                  </a:cubicBezTo>
                  <a:cubicBezTo>
                    <a:pt x="1988572" y="803918"/>
                    <a:pt x="2023462" y="769070"/>
                    <a:pt x="2023462" y="726262"/>
                  </a:cubicBezTo>
                  <a:close/>
                  <a:moveTo>
                    <a:pt x="2329036" y="1564411"/>
                  </a:moveTo>
                  <a:lnTo>
                    <a:pt x="2515281" y="1577522"/>
                  </a:lnTo>
                  <a:cubicBezTo>
                    <a:pt x="2514418" y="1605322"/>
                    <a:pt x="2505214" y="1758909"/>
                    <a:pt x="2409821" y="1758909"/>
                  </a:cubicBezTo>
                  <a:cubicBezTo>
                    <a:pt x="2389686" y="1758909"/>
                    <a:pt x="2372957" y="1751540"/>
                    <a:pt x="2360126" y="1737024"/>
                  </a:cubicBezTo>
                  <a:cubicBezTo>
                    <a:pt x="2319412" y="1691062"/>
                    <a:pt x="2326864" y="1586888"/>
                    <a:pt x="2329036" y="1564411"/>
                  </a:cubicBezTo>
                  <a:close/>
                  <a:moveTo>
                    <a:pt x="2409821" y="1768077"/>
                  </a:moveTo>
                  <a:cubicBezTo>
                    <a:pt x="2457123" y="1768077"/>
                    <a:pt x="2491964" y="1734042"/>
                    <a:pt x="2510618" y="1669645"/>
                  </a:cubicBezTo>
                  <a:cubicBezTo>
                    <a:pt x="2524386" y="1622031"/>
                    <a:pt x="2524559" y="1575230"/>
                    <a:pt x="2524559" y="1573284"/>
                  </a:cubicBezTo>
                  <a:lnTo>
                    <a:pt x="2524559" y="1568995"/>
                  </a:lnTo>
                  <a:lnTo>
                    <a:pt x="2320918" y="1554652"/>
                  </a:lnTo>
                  <a:lnTo>
                    <a:pt x="2320375" y="1558965"/>
                  </a:lnTo>
                  <a:cubicBezTo>
                    <a:pt x="2319708" y="1564214"/>
                    <a:pt x="2304978" y="1688573"/>
                    <a:pt x="2353217" y="1743087"/>
                  </a:cubicBezTo>
                  <a:cubicBezTo>
                    <a:pt x="2367898" y="1759673"/>
                    <a:pt x="2386947" y="1768077"/>
                    <a:pt x="2409821" y="1768077"/>
                  </a:cubicBezTo>
                  <a:close/>
                  <a:moveTo>
                    <a:pt x="2091219" y="1082332"/>
                  </a:moveTo>
                  <a:lnTo>
                    <a:pt x="2005005" y="1203215"/>
                  </a:lnTo>
                  <a:lnTo>
                    <a:pt x="1938951" y="1153580"/>
                  </a:lnTo>
                  <a:lnTo>
                    <a:pt x="1944453" y="1146236"/>
                  </a:lnTo>
                  <a:lnTo>
                    <a:pt x="2003007" y="1190227"/>
                  </a:lnTo>
                  <a:lnTo>
                    <a:pt x="2083743" y="1077008"/>
                  </a:lnTo>
                  <a:close/>
                  <a:moveTo>
                    <a:pt x="2240897" y="1203264"/>
                  </a:moveTo>
                  <a:lnTo>
                    <a:pt x="2154066" y="1084082"/>
                  </a:lnTo>
                  <a:lnTo>
                    <a:pt x="2161493" y="1078709"/>
                  </a:lnTo>
                  <a:lnTo>
                    <a:pt x="2242748" y="1190203"/>
                  </a:lnTo>
                  <a:lnTo>
                    <a:pt x="2383073" y="1081198"/>
                  </a:lnTo>
                  <a:lnTo>
                    <a:pt x="2388699" y="1088444"/>
                  </a:lnTo>
                  <a:close/>
                  <a:moveTo>
                    <a:pt x="2089492" y="1820694"/>
                  </a:moveTo>
                  <a:cubicBezTo>
                    <a:pt x="2097807" y="1820694"/>
                    <a:pt x="2104593" y="1827471"/>
                    <a:pt x="2104593" y="1835801"/>
                  </a:cubicBezTo>
                  <a:cubicBezTo>
                    <a:pt x="2104593" y="1844131"/>
                    <a:pt x="2097807" y="1850909"/>
                    <a:pt x="2089492" y="1850909"/>
                  </a:cubicBezTo>
                  <a:cubicBezTo>
                    <a:pt x="2081152" y="1850909"/>
                    <a:pt x="2074366" y="1844131"/>
                    <a:pt x="2074366" y="1835801"/>
                  </a:cubicBezTo>
                  <a:cubicBezTo>
                    <a:pt x="2074366" y="1827471"/>
                    <a:pt x="2081152" y="1820694"/>
                    <a:pt x="2089492" y="1820694"/>
                  </a:cubicBezTo>
                  <a:close/>
                  <a:moveTo>
                    <a:pt x="2089492" y="1860077"/>
                  </a:moveTo>
                  <a:cubicBezTo>
                    <a:pt x="2102890" y="1860077"/>
                    <a:pt x="2113772" y="1849184"/>
                    <a:pt x="2113772" y="1835801"/>
                  </a:cubicBezTo>
                  <a:cubicBezTo>
                    <a:pt x="2113772" y="1822419"/>
                    <a:pt x="2102890" y="1811526"/>
                    <a:pt x="2089492" y="1811526"/>
                  </a:cubicBezTo>
                  <a:cubicBezTo>
                    <a:pt x="2076069" y="1811526"/>
                    <a:pt x="2065187" y="1822419"/>
                    <a:pt x="2065187" y="1835801"/>
                  </a:cubicBezTo>
                  <a:cubicBezTo>
                    <a:pt x="2065187" y="1849184"/>
                    <a:pt x="2076069" y="1860077"/>
                    <a:pt x="2089492" y="1860077"/>
                  </a:cubicBezTo>
                  <a:close/>
                  <a:moveTo>
                    <a:pt x="2136448" y="1448235"/>
                  </a:moveTo>
                  <a:cubicBezTo>
                    <a:pt x="2145874" y="1448235"/>
                    <a:pt x="2153523" y="1455900"/>
                    <a:pt x="2153523" y="1465314"/>
                  </a:cubicBezTo>
                  <a:cubicBezTo>
                    <a:pt x="2153523" y="1474728"/>
                    <a:pt x="2145874" y="1482393"/>
                    <a:pt x="2136448" y="1482393"/>
                  </a:cubicBezTo>
                  <a:cubicBezTo>
                    <a:pt x="2126998" y="1482393"/>
                    <a:pt x="2119349" y="1474728"/>
                    <a:pt x="2119349" y="1465314"/>
                  </a:cubicBezTo>
                  <a:cubicBezTo>
                    <a:pt x="2119349" y="1455900"/>
                    <a:pt x="2126998" y="1448235"/>
                    <a:pt x="2136448" y="1448235"/>
                  </a:cubicBezTo>
                  <a:close/>
                  <a:moveTo>
                    <a:pt x="2136448" y="1491561"/>
                  </a:moveTo>
                  <a:cubicBezTo>
                    <a:pt x="2150932" y="1491561"/>
                    <a:pt x="2162727" y="1479781"/>
                    <a:pt x="2162727" y="1465314"/>
                  </a:cubicBezTo>
                  <a:cubicBezTo>
                    <a:pt x="2162727" y="1450847"/>
                    <a:pt x="2150932" y="1439067"/>
                    <a:pt x="2136448" y="1439067"/>
                  </a:cubicBezTo>
                  <a:cubicBezTo>
                    <a:pt x="2121964" y="1439067"/>
                    <a:pt x="2110170" y="1450847"/>
                    <a:pt x="2110170" y="1465314"/>
                  </a:cubicBezTo>
                  <a:cubicBezTo>
                    <a:pt x="2110170" y="1479781"/>
                    <a:pt x="2121964" y="1491561"/>
                    <a:pt x="2136448" y="1491561"/>
                  </a:cubicBezTo>
                  <a:close/>
                  <a:moveTo>
                    <a:pt x="729364" y="1946063"/>
                  </a:moveTo>
                  <a:cubicBezTo>
                    <a:pt x="729364" y="1900396"/>
                    <a:pt x="766401" y="1863379"/>
                    <a:pt x="812148" y="1863379"/>
                  </a:cubicBezTo>
                  <a:cubicBezTo>
                    <a:pt x="857871" y="1863379"/>
                    <a:pt x="894933" y="1900396"/>
                    <a:pt x="894933" y="1946063"/>
                  </a:cubicBezTo>
                  <a:cubicBezTo>
                    <a:pt x="894933" y="1991730"/>
                    <a:pt x="857871" y="2028747"/>
                    <a:pt x="812148" y="2028747"/>
                  </a:cubicBezTo>
                  <a:cubicBezTo>
                    <a:pt x="766401" y="2028747"/>
                    <a:pt x="729364" y="1991730"/>
                    <a:pt x="729364" y="1946063"/>
                  </a:cubicBezTo>
                  <a:close/>
                  <a:moveTo>
                    <a:pt x="1131367" y="1579297"/>
                  </a:moveTo>
                  <a:lnTo>
                    <a:pt x="1387936" y="2006123"/>
                  </a:lnTo>
                  <a:lnTo>
                    <a:pt x="1387295" y="2009326"/>
                  </a:lnTo>
                  <a:lnTo>
                    <a:pt x="1390231" y="2009943"/>
                  </a:lnTo>
                  <a:lnTo>
                    <a:pt x="1390922" y="2011101"/>
                  </a:lnTo>
                  <a:lnTo>
                    <a:pt x="1533937" y="2244981"/>
                  </a:lnTo>
                  <a:lnTo>
                    <a:pt x="505539" y="2244981"/>
                  </a:lnTo>
                  <a:lnTo>
                    <a:pt x="126582" y="1579297"/>
                  </a:lnTo>
                  <a:close/>
                  <a:moveTo>
                    <a:pt x="1452708" y="1732761"/>
                  </a:moveTo>
                  <a:lnTo>
                    <a:pt x="1633772" y="1842899"/>
                  </a:lnTo>
                  <a:lnTo>
                    <a:pt x="1641100" y="1925953"/>
                  </a:lnTo>
                  <a:lnTo>
                    <a:pt x="1603298" y="2108646"/>
                  </a:lnTo>
                  <a:cubicBezTo>
                    <a:pt x="1594021" y="2118134"/>
                    <a:pt x="1584990" y="2127918"/>
                    <a:pt x="1576600" y="2138293"/>
                  </a:cubicBezTo>
                  <a:lnTo>
                    <a:pt x="1521255" y="2206658"/>
                  </a:lnTo>
                  <a:lnTo>
                    <a:pt x="1398793" y="2006344"/>
                  </a:lnTo>
                  <a:lnTo>
                    <a:pt x="1397658" y="2004471"/>
                  </a:lnTo>
                  <a:close/>
                  <a:moveTo>
                    <a:pt x="1760157" y="2016498"/>
                  </a:moveTo>
                  <a:lnTo>
                    <a:pt x="1810617" y="1997398"/>
                  </a:lnTo>
                  <a:cubicBezTo>
                    <a:pt x="1878744" y="1971595"/>
                    <a:pt x="1952769" y="1964103"/>
                    <a:pt x="2024671" y="1975637"/>
                  </a:cubicBezTo>
                  <a:lnTo>
                    <a:pt x="2669845" y="2079392"/>
                  </a:lnTo>
                  <a:cubicBezTo>
                    <a:pt x="2671128" y="2079564"/>
                    <a:pt x="2672436" y="2079244"/>
                    <a:pt x="2673447" y="2078406"/>
                  </a:cubicBezTo>
                  <a:cubicBezTo>
                    <a:pt x="2674459" y="2077593"/>
                    <a:pt x="2675076" y="2076385"/>
                    <a:pt x="2675150" y="2075079"/>
                  </a:cubicBezTo>
                  <a:lnTo>
                    <a:pt x="2683589" y="1894654"/>
                  </a:lnTo>
                  <a:lnTo>
                    <a:pt x="2985560" y="1763715"/>
                  </a:lnTo>
                  <a:lnTo>
                    <a:pt x="2918666" y="2241556"/>
                  </a:lnTo>
                  <a:lnTo>
                    <a:pt x="2289284" y="2241556"/>
                  </a:lnTo>
                  <a:lnTo>
                    <a:pt x="1995851" y="2083089"/>
                  </a:lnTo>
                  <a:cubicBezTo>
                    <a:pt x="1998491" y="2074512"/>
                    <a:pt x="1999700" y="2065443"/>
                    <a:pt x="1999453" y="2055905"/>
                  </a:cubicBezTo>
                  <a:cubicBezTo>
                    <a:pt x="1999379" y="2053367"/>
                    <a:pt x="1996986" y="2051494"/>
                    <a:pt x="1994740" y="2051445"/>
                  </a:cubicBezTo>
                  <a:cubicBezTo>
                    <a:pt x="1992199" y="2051494"/>
                    <a:pt x="1990200" y="2053613"/>
                    <a:pt x="1990274" y="2056152"/>
                  </a:cubicBezTo>
                  <a:cubicBezTo>
                    <a:pt x="1990867" y="2077568"/>
                    <a:pt x="1983119" y="2096471"/>
                    <a:pt x="1967302" y="2112293"/>
                  </a:cubicBezTo>
                  <a:cubicBezTo>
                    <a:pt x="1902925" y="2176715"/>
                    <a:pt x="1725834" y="2173141"/>
                    <a:pt x="1724008" y="2173043"/>
                  </a:cubicBezTo>
                  <a:cubicBezTo>
                    <a:pt x="1723416" y="2173018"/>
                    <a:pt x="1722675" y="2173166"/>
                    <a:pt x="1722059" y="2173437"/>
                  </a:cubicBezTo>
                  <a:lnTo>
                    <a:pt x="1640632" y="2209024"/>
                  </a:lnTo>
                  <a:lnTo>
                    <a:pt x="1531149" y="2209024"/>
                  </a:lnTo>
                  <a:lnTo>
                    <a:pt x="1583731" y="2144060"/>
                  </a:lnTo>
                  <a:cubicBezTo>
                    <a:pt x="1630145" y="2086736"/>
                    <a:pt x="1691141" y="2042622"/>
                    <a:pt x="1760157" y="2016498"/>
                  </a:cubicBezTo>
                  <a:close/>
                  <a:moveTo>
                    <a:pt x="1660890" y="2210158"/>
                  </a:moveTo>
                  <a:lnTo>
                    <a:pt x="1724822" y="2182235"/>
                  </a:lnTo>
                  <a:cubicBezTo>
                    <a:pt x="1740984" y="2182531"/>
                    <a:pt x="1908502" y="2184084"/>
                    <a:pt x="1973792" y="2118775"/>
                  </a:cubicBezTo>
                  <a:cubicBezTo>
                    <a:pt x="1982058" y="2110519"/>
                    <a:pt x="1988325" y="2101474"/>
                    <a:pt x="1992618" y="2091764"/>
                  </a:cubicBezTo>
                  <a:lnTo>
                    <a:pt x="2282351" y="2248234"/>
                  </a:lnTo>
                  <a:lnTo>
                    <a:pt x="2057193" y="2248234"/>
                  </a:lnTo>
                  <a:lnTo>
                    <a:pt x="2057193" y="2210158"/>
                  </a:lnTo>
                  <a:close/>
                  <a:moveTo>
                    <a:pt x="2926710" y="2248234"/>
                  </a:moveTo>
                  <a:cubicBezTo>
                    <a:pt x="2926957" y="2247791"/>
                    <a:pt x="2927130" y="2247298"/>
                    <a:pt x="2927204" y="2246780"/>
                  </a:cubicBezTo>
                  <a:lnTo>
                    <a:pt x="2995800" y="1756913"/>
                  </a:lnTo>
                  <a:cubicBezTo>
                    <a:pt x="2996022" y="1755262"/>
                    <a:pt x="2995355" y="1753635"/>
                    <a:pt x="2994023" y="1752600"/>
                  </a:cubicBezTo>
                  <a:cubicBezTo>
                    <a:pt x="2992691" y="1751614"/>
                    <a:pt x="2990963" y="1751417"/>
                    <a:pt x="2989434" y="1752058"/>
                  </a:cubicBezTo>
                  <a:lnTo>
                    <a:pt x="2683342" y="1884771"/>
                  </a:lnTo>
                  <a:lnTo>
                    <a:pt x="2667575" y="1608156"/>
                  </a:lnTo>
                  <a:lnTo>
                    <a:pt x="2658420" y="1608674"/>
                  </a:lnTo>
                  <a:lnTo>
                    <a:pt x="2674533" y="1891622"/>
                  </a:lnTo>
                  <a:lnTo>
                    <a:pt x="2666218" y="2069509"/>
                  </a:lnTo>
                  <a:lnTo>
                    <a:pt x="2026127" y="1966592"/>
                  </a:lnTo>
                  <a:cubicBezTo>
                    <a:pt x="1952620" y="1954763"/>
                    <a:pt x="1876992" y="1962452"/>
                    <a:pt x="1807384" y="1988822"/>
                  </a:cubicBezTo>
                  <a:lnTo>
                    <a:pt x="1756899" y="2007922"/>
                  </a:lnTo>
                  <a:cubicBezTo>
                    <a:pt x="1704120" y="2027909"/>
                    <a:pt x="1655930" y="2058197"/>
                    <a:pt x="1615142" y="2096717"/>
                  </a:cubicBezTo>
                  <a:lnTo>
                    <a:pt x="1650230" y="1927136"/>
                  </a:lnTo>
                  <a:lnTo>
                    <a:pt x="1650353" y="1926470"/>
                  </a:lnTo>
                  <a:lnTo>
                    <a:pt x="1642828" y="1840878"/>
                  </a:lnTo>
                  <a:lnTo>
                    <a:pt x="1773900" y="1506200"/>
                  </a:lnTo>
                  <a:lnTo>
                    <a:pt x="1765363" y="1502848"/>
                  </a:lnTo>
                  <a:lnTo>
                    <a:pt x="1635869" y="1833435"/>
                  </a:lnTo>
                  <a:lnTo>
                    <a:pt x="1446317" y="1718122"/>
                  </a:lnTo>
                  <a:lnTo>
                    <a:pt x="1390651" y="1992814"/>
                  </a:lnTo>
                  <a:lnTo>
                    <a:pt x="1136549" y="1570129"/>
                  </a:lnTo>
                  <a:lnTo>
                    <a:pt x="110815" y="1570129"/>
                  </a:lnTo>
                  <a:lnTo>
                    <a:pt x="496828" y="2248234"/>
                  </a:lnTo>
                  <a:lnTo>
                    <a:pt x="0" y="2248234"/>
                  </a:lnTo>
                  <a:lnTo>
                    <a:pt x="0" y="2311227"/>
                  </a:lnTo>
                  <a:lnTo>
                    <a:pt x="3043545" y="2311227"/>
                  </a:lnTo>
                  <a:lnTo>
                    <a:pt x="3043545" y="2248234"/>
                  </a:lnTo>
                  <a:lnTo>
                    <a:pt x="2926710" y="2248234"/>
                  </a:lnTo>
                </a:path>
              </a:pathLst>
            </a:custGeom>
            <a:solidFill>
              <a:srgbClr val="100F0D"/>
            </a:solidFill>
            <a:ln w="6304" cap="flat">
              <a:noFill/>
              <a:prstDash val="solid"/>
              <a:miter/>
            </a:ln>
          </p:spPr>
          <p:txBody>
            <a:bodyPr rtlCol="0" anchor="ctr"/>
            <a:lstStyle/>
            <a:p>
              <a:endParaRPr lang="en-US"/>
            </a:p>
          </p:txBody>
        </p:sp>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187CD19-4E84-4D87-816E-120544537667}"/>
              </a:ext>
            </a:extLst>
          </p:cNvPr>
          <p:cNvSpPr>
            <a:spLocks noGrp="1"/>
          </p:cNvSpPr>
          <p:nvPr>
            <p:ph type="body" sz="quarter" idx="13"/>
          </p:nvPr>
        </p:nvSpPr>
        <p:spPr/>
        <p:txBody>
          <a:bodyPr/>
          <a:lstStyle/>
          <a:p>
            <a:r>
              <a:rPr lang="en-IE" b="1" dirty="0" err="1"/>
              <a:t>Hedef</a:t>
            </a:r>
            <a:r>
              <a:rPr lang="en-IE" b="1" dirty="0"/>
              <a:t> </a:t>
            </a:r>
            <a:r>
              <a:rPr lang="en-IE" b="1" dirty="0" err="1"/>
              <a:t>gruplar</a:t>
            </a:r>
            <a:r>
              <a:rPr lang="en-IE" b="1" dirty="0"/>
              <a:t>, </a:t>
            </a:r>
            <a:r>
              <a:rPr lang="en-IE" b="1" dirty="0" err="1"/>
              <a:t>kim</a:t>
            </a:r>
            <a:r>
              <a:rPr lang="en-IE" b="1" dirty="0"/>
              <a:t> </a:t>
            </a:r>
            <a:r>
              <a:rPr lang="en-IE" b="1" dirty="0" err="1"/>
              <a:t>yararlanacak</a:t>
            </a:r>
            <a:r>
              <a:rPr lang="en-IE" b="1" dirty="0"/>
              <a:t>?</a:t>
            </a:r>
            <a:endParaRPr lang="en-US" dirty="0"/>
          </a:p>
        </p:txBody>
      </p:sp>
      <p:sp>
        <p:nvSpPr>
          <p:cNvPr id="3" name="Text Placeholder 2">
            <a:extLst>
              <a:ext uri="{FF2B5EF4-FFF2-40B4-BE49-F238E27FC236}">
                <a16:creationId xmlns:a16="http://schemas.microsoft.com/office/drawing/2014/main" xmlns="" id="{A551EBEE-EB45-4045-AFB9-A3EDEEF3AF47}"/>
              </a:ext>
            </a:extLst>
          </p:cNvPr>
          <p:cNvSpPr>
            <a:spLocks noGrp="1"/>
          </p:cNvSpPr>
          <p:nvPr>
            <p:ph type="body" sz="quarter" idx="14"/>
          </p:nvPr>
        </p:nvSpPr>
        <p:spPr>
          <a:xfrm>
            <a:off x="708651" y="2668824"/>
            <a:ext cx="4919263" cy="3601347"/>
          </a:xfrm>
        </p:spPr>
        <p:txBody>
          <a:bodyPr/>
          <a:lstStyle/>
          <a:p>
            <a:pPr marL="342900" indent="-342900">
              <a:buFont typeface="Wingdings" panose="05000000000000000000" pitchFamily="2" charset="2"/>
              <a:buChar char="ü"/>
            </a:pPr>
            <a:r>
              <a:rPr lang="en-US" dirty="0" err="1"/>
              <a:t>Proje</a:t>
            </a:r>
            <a:r>
              <a:rPr lang="en-US" dirty="0"/>
              <a:t> </a:t>
            </a:r>
            <a:r>
              <a:rPr lang="en-US" dirty="0" err="1"/>
              <a:t>kimin</a:t>
            </a:r>
            <a:r>
              <a:rPr lang="en-US" dirty="0"/>
              <a:t> </a:t>
            </a:r>
            <a:r>
              <a:rPr lang="en-US" dirty="0" err="1"/>
              <a:t>sorununu</a:t>
            </a:r>
            <a:r>
              <a:rPr lang="en-US" dirty="0"/>
              <a:t> </a:t>
            </a:r>
            <a:r>
              <a:rPr lang="en-US" dirty="0" err="1"/>
              <a:t>çözüyor</a:t>
            </a:r>
            <a:r>
              <a:rPr lang="en-US" dirty="0"/>
              <a:t>?</a:t>
            </a:r>
          </a:p>
          <a:p>
            <a:pPr marL="342900" indent="-342900">
              <a:buFont typeface="Wingdings" panose="05000000000000000000" pitchFamily="2" charset="2"/>
              <a:buChar char="ü"/>
            </a:pPr>
            <a:r>
              <a:rPr lang="en-US" dirty="0"/>
              <a:t>HEDEF GRUBU </a:t>
            </a:r>
            <a:r>
              <a:rPr lang="en-US" dirty="0" err="1"/>
              <a:t>Tanımlayın</a:t>
            </a:r>
            <a:endParaRPr lang="en-US" dirty="0"/>
          </a:p>
          <a:p>
            <a:pPr marL="342900" indent="-342900">
              <a:buFont typeface="Wingdings" panose="05000000000000000000" pitchFamily="2" charset="2"/>
              <a:buChar char="ü"/>
            </a:pPr>
            <a:r>
              <a:rPr lang="en-US" dirty="0" err="1"/>
              <a:t>Hedef</a:t>
            </a:r>
            <a:r>
              <a:rPr lang="en-US" dirty="0"/>
              <a:t> </a:t>
            </a:r>
            <a:r>
              <a:rPr lang="en-US" dirty="0" err="1"/>
              <a:t>grubun</a:t>
            </a:r>
            <a:r>
              <a:rPr lang="en-US" dirty="0"/>
              <a:t> ne </a:t>
            </a:r>
            <a:r>
              <a:rPr lang="en-US" dirty="0" err="1"/>
              <a:t>kadar</a:t>
            </a:r>
            <a:r>
              <a:rPr lang="en-US" dirty="0"/>
              <a:t> </a:t>
            </a:r>
            <a:r>
              <a:rPr lang="en-US" dirty="0" err="1"/>
              <a:t>büyük</a:t>
            </a:r>
            <a:r>
              <a:rPr lang="en-US" dirty="0"/>
              <a:t> </a:t>
            </a:r>
            <a:r>
              <a:rPr lang="en-US" dirty="0" err="1"/>
              <a:t>olduğunu</a:t>
            </a:r>
            <a:r>
              <a:rPr lang="en-US" dirty="0"/>
              <a:t> </a:t>
            </a:r>
            <a:r>
              <a:rPr lang="en-US" dirty="0" err="1"/>
              <a:t>tahmin</a:t>
            </a:r>
            <a:r>
              <a:rPr lang="en-US" dirty="0"/>
              <a:t> </a:t>
            </a:r>
            <a:r>
              <a:rPr lang="en-US" dirty="0" err="1"/>
              <a:t>etmeye</a:t>
            </a:r>
            <a:r>
              <a:rPr lang="en-US" dirty="0"/>
              <a:t> </a:t>
            </a:r>
            <a:r>
              <a:rPr lang="en-US" dirty="0" err="1"/>
              <a:t>çalışın</a:t>
            </a:r>
            <a:endParaRPr lang="en-US" dirty="0"/>
          </a:p>
          <a:p>
            <a:pPr marL="342900" indent="-342900">
              <a:buFont typeface="Wingdings" panose="05000000000000000000" pitchFamily="2" charset="2"/>
              <a:buChar char="ü"/>
            </a:pPr>
            <a:r>
              <a:rPr lang="en-US" dirty="0" err="1"/>
              <a:t>Kiminle</a:t>
            </a:r>
            <a:r>
              <a:rPr lang="en-US" dirty="0"/>
              <a:t> </a:t>
            </a:r>
            <a:r>
              <a:rPr lang="en-US" dirty="0" err="1"/>
              <a:t>ortak</a:t>
            </a:r>
            <a:r>
              <a:rPr lang="en-US" dirty="0"/>
              <a:t> </a:t>
            </a:r>
            <a:r>
              <a:rPr lang="en-US" dirty="0" err="1"/>
              <a:t>olabilirsiniz</a:t>
            </a:r>
            <a:r>
              <a:rPr lang="en-US" dirty="0"/>
              <a:t>?</a:t>
            </a:r>
          </a:p>
          <a:p>
            <a:pPr marL="342900" indent="-342900">
              <a:buFont typeface="Wingdings" panose="05000000000000000000" pitchFamily="2" charset="2"/>
              <a:buChar char="ü"/>
            </a:pPr>
            <a:r>
              <a:rPr lang="en-US" dirty="0"/>
              <a:t>Bu </a:t>
            </a:r>
            <a:r>
              <a:rPr lang="en-US" dirty="0" err="1"/>
              <a:t>projede</a:t>
            </a:r>
            <a:r>
              <a:rPr lang="en-US" dirty="0"/>
              <a:t> </a:t>
            </a:r>
            <a:r>
              <a:rPr lang="en-US" dirty="0" err="1"/>
              <a:t>kimin</a:t>
            </a:r>
            <a:r>
              <a:rPr lang="en-US" dirty="0"/>
              <a:t> </a:t>
            </a:r>
            <a:r>
              <a:rPr lang="en-US" dirty="0" err="1"/>
              <a:t>menfaati</a:t>
            </a:r>
            <a:r>
              <a:rPr lang="en-US" dirty="0"/>
              <a:t> </a:t>
            </a:r>
            <a:r>
              <a:rPr lang="en-US" dirty="0" err="1"/>
              <a:t>var</a:t>
            </a:r>
            <a:r>
              <a:rPr lang="en-US" dirty="0"/>
              <a:t>? </a:t>
            </a:r>
            <a:r>
              <a:rPr lang="en-US" dirty="0" err="1"/>
              <a:t>Projeyle</a:t>
            </a:r>
            <a:r>
              <a:rPr lang="en-US" dirty="0"/>
              <a:t> </a:t>
            </a:r>
            <a:r>
              <a:rPr lang="en-US" dirty="0" err="1"/>
              <a:t>ilişkileri</a:t>
            </a:r>
            <a:r>
              <a:rPr lang="en-US" dirty="0"/>
              <a:t> </a:t>
            </a:r>
            <a:r>
              <a:rPr lang="en-US" dirty="0" err="1"/>
              <a:t>nedir</a:t>
            </a:r>
            <a:r>
              <a:rPr lang="en-US" dirty="0"/>
              <a:t>?</a:t>
            </a:r>
            <a:endParaRPr lang="en-US" dirty="0"/>
          </a:p>
        </p:txBody>
      </p:sp>
      <p:sp>
        <p:nvSpPr>
          <p:cNvPr id="5" name="TextBox 4">
            <a:extLst>
              <a:ext uri="{FF2B5EF4-FFF2-40B4-BE49-F238E27FC236}">
                <a16:creationId xmlns:a16="http://schemas.microsoft.com/office/drawing/2014/main" xmlns="" id="{7BFC385D-71FC-4AB0-98E2-133758C53B0E}"/>
              </a:ext>
            </a:extLst>
          </p:cNvPr>
          <p:cNvSpPr txBox="1"/>
          <p:nvPr/>
        </p:nvSpPr>
        <p:spPr>
          <a:xfrm>
            <a:off x="6357257" y="2284035"/>
            <a:ext cx="5081887" cy="2062103"/>
          </a:xfrm>
          <a:prstGeom prst="rect">
            <a:avLst/>
          </a:prstGeom>
          <a:noFill/>
        </p:spPr>
        <p:txBody>
          <a:bodyPr wrap="square">
            <a:spAutoFit/>
          </a:bodyPr>
          <a:lstStyle/>
          <a:p>
            <a:pPr lvl="1" algn="ctr"/>
            <a:r>
              <a:rPr lang="en-US" sz="3200" dirty="0">
                <a:solidFill>
                  <a:srgbClr val="1188A3"/>
                </a:solidFill>
              </a:rPr>
              <a:t>DOĞRUDAN + DOLAYLI </a:t>
            </a:r>
            <a:r>
              <a:rPr lang="en-US" sz="3200" dirty="0" err="1">
                <a:solidFill>
                  <a:srgbClr val="1188A3"/>
                </a:solidFill>
              </a:rPr>
              <a:t>Hedef</a:t>
            </a:r>
            <a:r>
              <a:rPr lang="en-US" sz="3200" dirty="0">
                <a:solidFill>
                  <a:srgbClr val="1188A3"/>
                </a:solidFill>
              </a:rPr>
              <a:t> </a:t>
            </a:r>
            <a:r>
              <a:rPr lang="en-US" sz="3200" dirty="0" err="1">
                <a:solidFill>
                  <a:srgbClr val="1188A3"/>
                </a:solidFill>
              </a:rPr>
              <a:t>Kitle</a:t>
            </a:r>
            <a:r>
              <a:rPr lang="en-US" sz="3200" dirty="0">
                <a:solidFill>
                  <a:srgbClr val="1188A3"/>
                </a:solidFill>
              </a:rPr>
              <a:t> </a:t>
            </a:r>
            <a:r>
              <a:rPr lang="hr-BA" sz="3200" dirty="0" smtClean="0">
                <a:solidFill>
                  <a:srgbClr val="1188A3"/>
                </a:solidFill>
              </a:rPr>
              <a:t>:</a:t>
            </a:r>
            <a:endParaRPr lang="hr-BA" sz="3200" dirty="0">
              <a:solidFill>
                <a:srgbClr val="1188A3"/>
              </a:solidFill>
            </a:endParaRPr>
          </a:p>
          <a:p>
            <a:pPr lvl="1" algn="ctr"/>
            <a:r>
              <a:rPr lang="hr-BA" sz="3200" b="1" dirty="0">
                <a:solidFill>
                  <a:srgbClr val="797979"/>
                </a:solidFill>
              </a:rPr>
              <a:t>Daha fazla bilgi edinmek için aşağıya tıklayın</a:t>
            </a:r>
            <a:endParaRPr lang="en-US" sz="3200" b="1" dirty="0">
              <a:solidFill>
                <a:srgbClr val="797979"/>
              </a:solidFill>
            </a:endParaRPr>
          </a:p>
        </p:txBody>
      </p:sp>
      <p:pic>
        <p:nvPicPr>
          <p:cNvPr id="7" name="Graphic 6" descr="Group of people outline">
            <a:hlinkClick r:id="rId2"/>
            <a:extLst>
              <a:ext uri="{FF2B5EF4-FFF2-40B4-BE49-F238E27FC236}">
                <a16:creationId xmlns:a16="http://schemas.microsoft.com/office/drawing/2014/main" xmlns="" id="{9431664B-9581-4D0E-BA71-A0D0690FDD69}"/>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8056412" y="4346138"/>
            <a:ext cx="1762503" cy="1762503"/>
          </a:xfrm>
          <a:prstGeom prst="rect">
            <a:avLst/>
          </a:prstGeom>
        </p:spPr>
      </p:pic>
      <p:cxnSp>
        <p:nvCxnSpPr>
          <p:cNvPr id="9" name="Straight Connector 8">
            <a:extLst>
              <a:ext uri="{FF2B5EF4-FFF2-40B4-BE49-F238E27FC236}">
                <a16:creationId xmlns:a16="http://schemas.microsoft.com/office/drawing/2014/main" xmlns="" id="{691ED6BB-7160-4D5C-B8DB-831AA0D4E085}"/>
              </a:ext>
            </a:extLst>
          </p:cNvPr>
          <p:cNvCxnSpPr/>
          <p:nvPr/>
        </p:nvCxnSpPr>
        <p:spPr>
          <a:xfrm>
            <a:off x="6357257" y="2362200"/>
            <a:ext cx="0" cy="3746441"/>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522604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C128738D-DCB3-0F4C-BFD7-195A0403979C}"/>
              </a:ext>
            </a:extLst>
          </p:cNvPr>
          <p:cNvSpPr>
            <a:spLocks noGrp="1"/>
          </p:cNvSpPr>
          <p:nvPr>
            <p:ph type="body" sz="quarter" idx="16"/>
          </p:nvPr>
        </p:nvSpPr>
        <p:spPr>
          <a:xfrm>
            <a:off x="464195" y="444299"/>
            <a:ext cx="6609845" cy="582221"/>
          </a:xfrm>
        </p:spPr>
        <p:txBody>
          <a:bodyPr>
            <a:normAutofit lnSpcReduction="10000"/>
          </a:bodyPr>
          <a:lstStyle/>
          <a:p>
            <a:r>
              <a:rPr lang="tr-TR" dirty="0" smtClean="0"/>
              <a:t>Çok iyi</a:t>
            </a:r>
            <a:r>
              <a:rPr lang="es-ES" dirty="0" smtClean="0"/>
              <a:t>! </a:t>
            </a:r>
            <a:r>
              <a:rPr lang="es-ES" dirty="0"/>
              <a:t>Bu </a:t>
            </a:r>
            <a:r>
              <a:rPr lang="es-ES" dirty="0" smtClean="0"/>
              <a:t>noktada</a:t>
            </a:r>
            <a:r>
              <a:rPr lang="tr-TR" dirty="0" err="1" smtClean="0"/>
              <a:t>sınız</a:t>
            </a:r>
            <a:endParaRPr lang="en-US" dirty="0"/>
          </a:p>
        </p:txBody>
      </p:sp>
      <p:sp>
        <p:nvSpPr>
          <p:cNvPr id="3" name="Text Placeholder 2">
            <a:extLst>
              <a:ext uri="{FF2B5EF4-FFF2-40B4-BE49-F238E27FC236}">
                <a16:creationId xmlns:a16="http://schemas.microsoft.com/office/drawing/2014/main" xmlns="" id="{BDC66E6B-2C75-6140-A915-475D768A9948}"/>
              </a:ext>
            </a:extLst>
          </p:cNvPr>
          <p:cNvSpPr>
            <a:spLocks noGrp="1"/>
          </p:cNvSpPr>
          <p:nvPr>
            <p:ph type="body" sz="quarter" idx="19"/>
          </p:nvPr>
        </p:nvSpPr>
        <p:spPr>
          <a:xfrm>
            <a:off x="3702459" y="4220738"/>
            <a:ext cx="2506226" cy="1798225"/>
          </a:xfrm>
        </p:spPr>
        <p:txBody>
          <a:bodyPr>
            <a:normAutofit/>
          </a:bodyPr>
          <a:lstStyle/>
          <a:p>
            <a:pPr marL="0" indent="0"/>
            <a:r>
              <a:rPr lang="hr-BA" sz="2400" dirty="0"/>
              <a:t>Yaptıklarınızı etkileyebilecek ve ilgilenebilecek tüm grupların geniş listesi</a:t>
            </a:r>
            <a:endParaRPr lang="en-US" sz="2400" dirty="0"/>
          </a:p>
        </p:txBody>
      </p:sp>
      <p:sp>
        <p:nvSpPr>
          <p:cNvPr id="4" name="Text Placeholder 3">
            <a:extLst>
              <a:ext uri="{FF2B5EF4-FFF2-40B4-BE49-F238E27FC236}">
                <a16:creationId xmlns:a16="http://schemas.microsoft.com/office/drawing/2014/main" xmlns="" id="{5FA291D8-E3AC-4B4C-9181-A6D2DF211AD7}"/>
              </a:ext>
            </a:extLst>
          </p:cNvPr>
          <p:cNvSpPr>
            <a:spLocks noGrp="1"/>
          </p:cNvSpPr>
          <p:nvPr>
            <p:ph type="body" sz="quarter" idx="20"/>
          </p:nvPr>
        </p:nvSpPr>
        <p:spPr/>
        <p:txBody>
          <a:bodyPr>
            <a:normAutofit lnSpcReduction="10000"/>
          </a:bodyPr>
          <a:lstStyle/>
          <a:p>
            <a:pPr marL="0" indent="0"/>
            <a:r>
              <a:rPr lang="hr-BA" sz="2800" dirty="0"/>
              <a:t>Size yardımcı olabilecek kişiler</a:t>
            </a:r>
            <a:endParaRPr lang="en-US" sz="2800" dirty="0"/>
          </a:p>
        </p:txBody>
      </p:sp>
      <p:sp>
        <p:nvSpPr>
          <p:cNvPr id="5" name="Text Placeholder 4">
            <a:extLst>
              <a:ext uri="{FF2B5EF4-FFF2-40B4-BE49-F238E27FC236}">
                <a16:creationId xmlns:a16="http://schemas.microsoft.com/office/drawing/2014/main" xmlns="" id="{CBA9E582-971F-4D4F-926F-0FE2CB5C934B}"/>
              </a:ext>
            </a:extLst>
          </p:cNvPr>
          <p:cNvSpPr>
            <a:spLocks noGrp="1"/>
          </p:cNvSpPr>
          <p:nvPr>
            <p:ph type="body" sz="quarter" idx="21"/>
          </p:nvPr>
        </p:nvSpPr>
        <p:spPr/>
        <p:txBody>
          <a:bodyPr/>
          <a:lstStyle/>
          <a:p>
            <a:r>
              <a:rPr lang="hr-BA" dirty="0"/>
              <a:t>Initiative</a:t>
            </a:r>
            <a:endParaRPr lang="en-US" dirty="0"/>
          </a:p>
        </p:txBody>
      </p:sp>
      <p:sp>
        <p:nvSpPr>
          <p:cNvPr id="6" name="Text Placeholder 5">
            <a:extLst>
              <a:ext uri="{FF2B5EF4-FFF2-40B4-BE49-F238E27FC236}">
                <a16:creationId xmlns:a16="http://schemas.microsoft.com/office/drawing/2014/main" xmlns="" id="{117509D9-6F35-A449-B8DE-F408CDB95FBD}"/>
              </a:ext>
            </a:extLst>
          </p:cNvPr>
          <p:cNvSpPr>
            <a:spLocks noGrp="1"/>
          </p:cNvSpPr>
          <p:nvPr>
            <p:ph type="body" sz="quarter" idx="22"/>
          </p:nvPr>
        </p:nvSpPr>
        <p:spPr/>
        <p:txBody>
          <a:bodyPr>
            <a:normAutofit fontScale="92500" lnSpcReduction="10000"/>
          </a:bodyPr>
          <a:lstStyle/>
          <a:p>
            <a:r>
              <a:rPr lang="hr-BA" dirty="0"/>
              <a:t>PAYDAŞLAR</a:t>
            </a:r>
            <a:endParaRPr lang="en-US" dirty="0"/>
          </a:p>
        </p:txBody>
      </p:sp>
      <p:sp>
        <p:nvSpPr>
          <p:cNvPr id="7" name="Text Placeholder 6">
            <a:extLst>
              <a:ext uri="{FF2B5EF4-FFF2-40B4-BE49-F238E27FC236}">
                <a16:creationId xmlns:a16="http://schemas.microsoft.com/office/drawing/2014/main" xmlns="" id="{27389993-A448-0D4F-9E30-1A8FBCD74F97}"/>
              </a:ext>
            </a:extLst>
          </p:cNvPr>
          <p:cNvSpPr>
            <a:spLocks noGrp="1"/>
          </p:cNvSpPr>
          <p:nvPr>
            <p:ph type="body" sz="quarter" idx="23"/>
          </p:nvPr>
        </p:nvSpPr>
        <p:spPr/>
        <p:txBody>
          <a:bodyPr>
            <a:normAutofit fontScale="92500" lnSpcReduction="10000"/>
          </a:bodyPr>
          <a:lstStyle/>
          <a:p>
            <a:r>
              <a:rPr lang="hr-BA" dirty="0"/>
              <a:t>ORTAKLAR</a:t>
            </a:r>
            <a:endParaRPr lang="en-US" dirty="0"/>
          </a:p>
        </p:txBody>
      </p:sp>
      <p:sp>
        <p:nvSpPr>
          <p:cNvPr id="9" name="Text Placeholder 6">
            <a:extLst>
              <a:ext uri="{FF2B5EF4-FFF2-40B4-BE49-F238E27FC236}">
                <a16:creationId xmlns:a16="http://schemas.microsoft.com/office/drawing/2014/main" xmlns="" id="{1AEB2248-CF67-BD24-FC43-692CF1D3027D}"/>
              </a:ext>
            </a:extLst>
          </p:cNvPr>
          <p:cNvSpPr txBox="1">
            <a:spLocks/>
          </p:cNvSpPr>
          <p:nvPr/>
        </p:nvSpPr>
        <p:spPr>
          <a:xfrm>
            <a:off x="9446543" y="2823339"/>
            <a:ext cx="2506226" cy="335052"/>
          </a:xfrm>
          <a:prstGeom prst="rect">
            <a:avLst/>
          </a:prstGeom>
        </p:spPr>
        <p:txBody>
          <a:bodyPr vert="horz" lIns="91440" tIns="45720" rIns="91440" bIns="45720" rtlCol="0">
            <a:normAutofit fontScale="92500" lnSpcReduction="10000"/>
          </a:bodyPr>
          <a:lstStyle>
            <a:lvl1pPr marL="228600" indent="-228600" algn="ctr" defTabSz="914400" rtl="0" eaLnBrk="1" latinLnBrk="0" hangingPunct="1">
              <a:lnSpc>
                <a:spcPct val="90000"/>
              </a:lnSpc>
              <a:spcBef>
                <a:spcPts val="1000"/>
              </a:spcBef>
              <a:buFont typeface="Arial" panose="020B0604020202020204" pitchFamily="34" charset="0"/>
              <a:buNone/>
              <a:defRPr sz="2000" b="0" i="0" kern="1200" spc="300">
                <a:solidFill>
                  <a:srgbClr val="1BA19A"/>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hr-BA" dirty="0"/>
              <a:t>HEDEF KİTLE</a:t>
            </a:r>
            <a:endParaRPr lang="en-US" dirty="0"/>
          </a:p>
        </p:txBody>
      </p:sp>
      <p:sp>
        <p:nvSpPr>
          <p:cNvPr id="10" name="Text Placeholder 3">
            <a:extLst>
              <a:ext uri="{FF2B5EF4-FFF2-40B4-BE49-F238E27FC236}">
                <a16:creationId xmlns:a16="http://schemas.microsoft.com/office/drawing/2014/main" xmlns="" id="{67A127AB-AA0E-CE71-B7CE-D29278969E09}"/>
              </a:ext>
            </a:extLst>
          </p:cNvPr>
          <p:cNvSpPr txBox="1">
            <a:spLocks/>
          </p:cNvSpPr>
          <p:nvPr/>
        </p:nvSpPr>
        <p:spPr>
          <a:xfrm>
            <a:off x="9446543" y="4220738"/>
            <a:ext cx="2506226" cy="1237497"/>
          </a:xfrm>
          <a:prstGeom prst="rect">
            <a:avLst/>
          </a:prstGeom>
        </p:spPr>
        <p:txBody>
          <a:bodyPr vert="horz" lIns="91440" tIns="45720" rIns="91440" bIns="45720" rtlCol="0">
            <a:normAutofit lnSpcReduction="10000"/>
          </a:bodyPr>
          <a:lstStyle>
            <a:lvl1pPr marL="228600" indent="-228600" algn="ctr" defTabSz="914400" rtl="0" eaLnBrk="1" latinLnBrk="0" hangingPunct="1">
              <a:lnSpc>
                <a:spcPct val="90000"/>
              </a:lnSpc>
              <a:spcBef>
                <a:spcPts val="1000"/>
              </a:spcBef>
              <a:buFont typeface="Arial" panose="020B0604020202020204" pitchFamily="34" charset="0"/>
              <a:buNone/>
              <a:defRPr sz="1600" b="0" i="0" kern="1200" spc="0">
                <a:solidFill>
                  <a:srgbClr val="7F7F7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2000" b="0" i="0" kern="1200" spc="300">
                <a:solidFill>
                  <a:schemeClr val="bg1"/>
                </a:solidFill>
                <a:latin typeface="Montserrat Light"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r>
              <a:rPr lang="hr-BA" sz="2800" dirty="0"/>
              <a:t>Yardım edebileceğiniz kişiler</a:t>
            </a:r>
            <a:endParaRPr lang="en-US" sz="2800" dirty="0"/>
          </a:p>
        </p:txBody>
      </p:sp>
    </p:spTree>
    <p:extLst>
      <p:ext uri="{BB962C8B-B14F-4D97-AF65-F5344CB8AC3E}">
        <p14:creationId xmlns:p14="http://schemas.microsoft.com/office/powerpoint/2010/main" val="322469551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98F0CEDC-AF6B-FE4C-96E1-65402113D5F1}"/>
              </a:ext>
            </a:extLst>
          </p:cNvPr>
          <p:cNvSpPr>
            <a:spLocks noGrp="1"/>
          </p:cNvSpPr>
          <p:nvPr>
            <p:ph type="body" sz="quarter" idx="16"/>
          </p:nvPr>
        </p:nvSpPr>
        <p:spPr/>
        <p:txBody>
          <a:bodyPr>
            <a:normAutofit lnSpcReduction="10000"/>
          </a:bodyPr>
          <a:lstStyle/>
          <a:p>
            <a:r>
              <a:rPr lang="hr-BA"/>
              <a:t>4</a:t>
            </a:r>
            <a:endParaRPr lang="en-US"/>
          </a:p>
        </p:txBody>
      </p:sp>
      <p:sp>
        <p:nvSpPr>
          <p:cNvPr id="7" name="Text Placeholder 6">
            <a:extLst>
              <a:ext uri="{FF2B5EF4-FFF2-40B4-BE49-F238E27FC236}">
                <a16:creationId xmlns:a16="http://schemas.microsoft.com/office/drawing/2014/main" xmlns="" id="{535CED3B-86D4-AC40-8107-98B495F9C1BB}"/>
              </a:ext>
            </a:extLst>
          </p:cNvPr>
          <p:cNvSpPr>
            <a:spLocks noGrp="1"/>
          </p:cNvSpPr>
          <p:nvPr>
            <p:ph type="body" sz="quarter" idx="18"/>
          </p:nvPr>
        </p:nvSpPr>
        <p:spPr>
          <a:xfrm>
            <a:off x="6244633" y="2035536"/>
            <a:ext cx="6028647" cy="851567"/>
          </a:xfrm>
        </p:spPr>
        <p:txBody>
          <a:bodyPr>
            <a:noAutofit/>
          </a:bodyPr>
          <a:lstStyle/>
          <a:p>
            <a:pPr marL="0" indent="0"/>
            <a:r>
              <a:rPr lang="en-US" sz="3800" dirty="0" err="1"/>
              <a:t>Finansman</a:t>
            </a:r>
            <a:r>
              <a:rPr lang="en-US" sz="3800" dirty="0"/>
              <a:t> </a:t>
            </a:r>
            <a:r>
              <a:rPr lang="en-US" sz="3800" dirty="0" err="1"/>
              <a:t>için</a:t>
            </a:r>
            <a:r>
              <a:rPr lang="en-US" sz="3800" dirty="0"/>
              <a:t> </a:t>
            </a:r>
            <a:r>
              <a:rPr lang="en-US" sz="3800" dirty="0" err="1"/>
              <a:t>başvurma</a:t>
            </a:r>
            <a:r>
              <a:rPr lang="en-US" sz="3800" dirty="0"/>
              <a:t> </a:t>
            </a:r>
            <a:r>
              <a:rPr lang="en-US" sz="3800" dirty="0" err="1"/>
              <a:t>ve</a:t>
            </a:r>
            <a:r>
              <a:rPr lang="en-US" sz="3800" dirty="0"/>
              <a:t> </a:t>
            </a:r>
            <a:r>
              <a:rPr lang="en-US" sz="3800" dirty="0" err="1"/>
              <a:t>bağış</a:t>
            </a:r>
            <a:r>
              <a:rPr lang="en-US" sz="3800" dirty="0"/>
              <a:t> </a:t>
            </a:r>
            <a:r>
              <a:rPr lang="en-US" sz="3800" dirty="0" err="1"/>
              <a:t>toplamayı</a:t>
            </a:r>
            <a:r>
              <a:rPr lang="en-US" sz="3800" dirty="0"/>
              <a:t> </a:t>
            </a:r>
            <a:r>
              <a:rPr lang="en-US" sz="3800" dirty="0" err="1"/>
              <a:t>etkinleştirme</a:t>
            </a:r>
            <a:endParaRPr lang="en-US" sz="3800" dirty="0"/>
          </a:p>
        </p:txBody>
      </p:sp>
      <p:pic>
        <p:nvPicPr>
          <p:cNvPr id="9" name="Picture Placeholder 8"/>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261258" y="228600"/>
            <a:ext cx="11615894" cy="5946816"/>
          </a:xfrm>
        </p:spPr>
      </p:pic>
    </p:spTree>
    <p:extLst>
      <p:ext uri="{BB962C8B-B14F-4D97-AF65-F5344CB8AC3E}">
        <p14:creationId xmlns:p14="http://schemas.microsoft.com/office/powerpoint/2010/main" val="3489559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3CD737DE-4D77-4702-A7D0-EBF6802ADEDB}"/>
              </a:ext>
            </a:extLst>
          </p:cNvPr>
          <p:cNvGraphicFramePr/>
          <p:nvPr>
            <p:extLst>
              <p:ext uri="{D42A27DB-BD31-4B8C-83A1-F6EECF244321}">
                <p14:modId xmlns:p14="http://schemas.microsoft.com/office/powerpoint/2010/main" val="2408583090"/>
              </p:ext>
            </p:extLst>
          </p:nvPr>
        </p:nvGraphicFramePr>
        <p:xfrm>
          <a:off x="699795" y="719666"/>
          <a:ext cx="10562254"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86753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xmlns="" id="{3CD737DE-4D77-4702-A7D0-EBF6802ADEDB}"/>
              </a:ext>
            </a:extLst>
          </p:cNvPr>
          <p:cNvGraphicFramePr/>
          <p:nvPr>
            <p:extLst>
              <p:ext uri="{D42A27DB-BD31-4B8C-83A1-F6EECF244321}">
                <p14:modId xmlns:p14="http://schemas.microsoft.com/office/powerpoint/2010/main" val="3135818832"/>
              </p:ext>
            </p:extLst>
          </p:nvPr>
        </p:nvGraphicFramePr>
        <p:xfrm>
          <a:off x="699794" y="466531"/>
          <a:ext cx="11254313" cy="592311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23059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hape 2617">
            <a:extLst>
              <a:ext uri="{FF2B5EF4-FFF2-40B4-BE49-F238E27FC236}">
                <a16:creationId xmlns:a16="http://schemas.microsoft.com/office/drawing/2014/main" xmlns="" id="{E8D8466A-076C-6F4E-948F-144AEC6F5EF8}"/>
              </a:ext>
            </a:extLst>
          </p:cNvPr>
          <p:cNvSpPr/>
          <p:nvPr/>
        </p:nvSpPr>
        <p:spPr>
          <a:xfrm>
            <a:off x="10699309" y="5334551"/>
            <a:ext cx="366111" cy="299575"/>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Roboto Light" panose="02000000000000000000" pitchFamily="2" charset="0"/>
              <a:ea typeface="Roboto Light" panose="02000000000000000000" pitchFamily="2" charset="0"/>
              <a:cs typeface="Roboto Light" panose="02000000000000000000" pitchFamily="2" charset="0"/>
            </a:endParaRPr>
          </a:p>
        </p:txBody>
      </p:sp>
      <p:sp>
        <p:nvSpPr>
          <p:cNvPr id="40" name="Shape 2546">
            <a:extLst>
              <a:ext uri="{FF2B5EF4-FFF2-40B4-BE49-F238E27FC236}">
                <a16:creationId xmlns:a16="http://schemas.microsoft.com/office/drawing/2014/main" xmlns="" id="{6CF2C101-A58F-DC4F-8A7E-3C0F918AABFA}"/>
              </a:ext>
            </a:extLst>
          </p:cNvPr>
          <p:cNvSpPr/>
          <p:nvPr/>
        </p:nvSpPr>
        <p:spPr>
          <a:xfrm>
            <a:off x="7921910" y="5386188"/>
            <a:ext cx="366109" cy="247938"/>
          </a:xfrm>
          <a:custGeom>
            <a:avLst/>
            <a:gdLst/>
            <a:ahLst/>
            <a:cxnLst>
              <a:cxn ang="0">
                <a:pos x="wd2" y="hd2"/>
              </a:cxn>
              <a:cxn ang="5400000">
                <a:pos x="wd2" y="hd2"/>
              </a:cxn>
              <a:cxn ang="10800000">
                <a:pos x="wd2" y="hd2"/>
              </a:cxn>
              <a:cxn ang="16200000">
                <a:pos x="wd2" y="hd2"/>
              </a:cxn>
            </a:cxnLst>
            <a:rect l="0" t="0" r="r" b="b"/>
            <a:pathLst>
              <a:path w="21600" h="21600" extrusionOk="0">
                <a:moveTo>
                  <a:pt x="20618" y="20400"/>
                </a:moveTo>
                <a:lnTo>
                  <a:pt x="18655" y="20400"/>
                </a:lnTo>
                <a:lnTo>
                  <a:pt x="18655" y="1200"/>
                </a:lnTo>
                <a:lnTo>
                  <a:pt x="20618" y="1200"/>
                </a:lnTo>
                <a:cubicBezTo>
                  <a:pt x="20618" y="1200"/>
                  <a:pt x="20618" y="20400"/>
                  <a:pt x="20618" y="20400"/>
                </a:cubicBezTo>
                <a:close/>
                <a:moveTo>
                  <a:pt x="21109" y="0"/>
                </a:moveTo>
                <a:lnTo>
                  <a:pt x="18164" y="0"/>
                </a:lnTo>
                <a:cubicBezTo>
                  <a:pt x="17893" y="0"/>
                  <a:pt x="17673" y="269"/>
                  <a:pt x="17673" y="600"/>
                </a:cubicBezTo>
                <a:lnTo>
                  <a:pt x="17673" y="21000"/>
                </a:lnTo>
                <a:cubicBezTo>
                  <a:pt x="17673" y="21332"/>
                  <a:pt x="17893" y="21600"/>
                  <a:pt x="18164" y="21600"/>
                </a:cubicBezTo>
                <a:lnTo>
                  <a:pt x="21109" y="21600"/>
                </a:lnTo>
                <a:cubicBezTo>
                  <a:pt x="21380" y="21600"/>
                  <a:pt x="21600" y="21332"/>
                  <a:pt x="21600" y="21000"/>
                </a:cubicBezTo>
                <a:lnTo>
                  <a:pt x="21600" y="600"/>
                </a:lnTo>
                <a:cubicBezTo>
                  <a:pt x="21600" y="269"/>
                  <a:pt x="21380" y="0"/>
                  <a:pt x="21109" y="0"/>
                </a:cubicBezTo>
                <a:moveTo>
                  <a:pt x="8836" y="20400"/>
                </a:moveTo>
                <a:lnTo>
                  <a:pt x="6873" y="20400"/>
                </a:lnTo>
                <a:lnTo>
                  <a:pt x="6873" y="3600"/>
                </a:lnTo>
                <a:lnTo>
                  <a:pt x="8836" y="3600"/>
                </a:lnTo>
                <a:cubicBezTo>
                  <a:pt x="8836" y="3600"/>
                  <a:pt x="8836" y="20400"/>
                  <a:pt x="8836" y="20400"/>
                </a:cubicBezTo>
                <a:close/>
                <a:moveTo>
                  <a:pt x="9327" y="2400"/>
                </a:moveTo>
                <a:lnTo>
                  <a:pt x="6382" y="2400"/>
                </a:lnTo>
                <a:cubicBezTo>
                  <a:pt x="6111" y="2400"/>
                  <a:pt x="5891" y="2669"/>
                  <a:pt x="5891" y="3000"/>
                </a:cubicBezTo>
                <a:lnTo>
                  <a:pt x="5891" y="21000"/>
                </a:lnTo>
                <a:cubicBezTo>
                  <a:pt x="5891" y="21332"/>
                  <a:pt x="6111" y="21600"/>
                  <a:pt x="6382" y="21600"/>
                </a:cubicBezTo>
                <a:lnTo>
                  <a:pt x="9327" y="21600"/>
                </a:lnTo>
                <a:cubicBezTo>
                  <a:pt x="9598" y="21600"/>
                  <a:pt x="9818" y="21332"/>
                  <a:pt x="9818" y="21000"/>
                </a:cubicBezTo>
                <a:lnTo>
                  <a:pt x="9818" y="3000"/>
                </a:lnTo>
                <a:cubicBezTo>
                  <a:pt x="9818" y="2669"/>
                  <a:pt x="9598" y="2400"/>
                  <a:pt x="9327" y="2400"/>
                </a:cubicBezTo>
                <a:moveTo>
                  <a:pt x="14727" y="20400"/>
                </a:moveTo>
                <a:lnTo>
                  <a:pt x="12764" y="20400"/>
                </a:lnTo>
                <a:lnTo>
                  <a:pt x="12764" y="10800"/>
                </a:lnTo>
                <a:lnTo>
                  <a:pt x="14727" y="10800"/>
                </a:lnTo>
                <a:cubicBezTo>
                  <a:pt x="14727" y="10800"/>
                  <a:pt x="14727" y="20400"/>
                  <a:pt x="14727" y="20400"/>
                </a:cubicBezTo>
                <a:close/>
                <a:moveTo>
                  <a:pt x="15218" y="9600"/>
                </a:moveTo>
                <a:lnTo>
                  <a:pt x="12273" y="9600"/>
                </a:lnTo>
                <a:cubicBezTo>
                  <a:pt x="12002" y="9600"/>
                  <a:pt x="11782" y="9869"/>
                  <a:pt x="11782" y="10200"/>
                </a:cubicBezTo>
                <a:lnTo>
                  <a:pt x="11782" y="21000"/>
                </a:lnTo>
                <a:cubicBezTo>
                  <a:pt x="11782" y="21332"/>
                  <a:pt x="12002" y="21600"/>
                  <a:pt x="12273" y="21600"/>
                </a:cubicBezTo>
                <a:lnTo>
                  <a:pt x="15218" y="21600"/>
                </a:lnTo>
                <a:cubicBezTo>
                  <a:pt x="15489" y="21600"/>
                  <a:pt x="15709" y="21332"/>
                  <a:pt x="15709" y="21000"/>
                </a:cubicBezTo>
                <a:lnTo>
                  <a:pt x="15709" y="10200"/>
                </a:lnTo>
                <a:cubicBezTo>
                  <a:pt x="15709" y="9869"/>
                  <a:pt x="15489" y="9600"/>
                  <a:pt x="15218" y="9600"/>
                </a:cubicBezTo>
                <a:moveTo>
                  <a:pt x="2945" y="20400"/>
                </a:moveTo>
                <a:lnTo>
                  <a:pt x="982" y="20400"/>
                </a:lnTo>
                <a:lnTo>
                  <a:pt x="982" y="14400"/>
                </a:lnTo>
                <a:lnTo>
                  <a:pt x="2945" y="14400"/>
                </a:lnTo>
                <a:cubicBezTo>
                  <a:pt x="2945" y="14400"/>
                  <a:pt x="2945" y="20400"/>
                  <a:pt x="2945" y="20400"/>
                </a:cubicBezTo>
                <a:close/>
                <a:moveTo>
                  <a:pt x="3436" y="13200"/>
                </a:moveTo>
                <a:lnTo>
                  <a:pt x="491" y="13200"/>
                </a:lnTo>
                <a:cubicBezTo>
                  <a:pt x="220" y="13200"/>
                  <a:pt x="0" y="13469"/>
                  <a:pt x="0" y="13800"/>
                </a:cubicBezTo>
                <a:lnTo>
                  <a:pt x="0" y="21000"/>
                </a:lnTo>
                <a:cubicBezTo>
                  <a:pt x="0" y="21332"/>
                  <a:pt x="220" y="21600"/>
                  <a:pt x="491" y="21600"/>
                </a:cubicBezTo>
                <a:lnTo>
                  <a:pt x="3436" y="21600"/>
                </a:lnTo>
                <a:cubicBezTo>
                  <a:pt x="3707" y="21600"/>
                  <a:pt x="3927" y="21332"/>
                  <a:pt x="3927" y="21000"/>
                </a:cubicBezTo>
                <a:lnTo>
                  <a:pt x="3927" y="13800"/>
                </a:lnTo>
                <a:cubicBezTo>
                  <a:pt x="3927" y="13469"/>
                  <a:pt x="3707" y="13200"/>
                  <a:pt x="3436" y="13200"/>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Roboto Light" panose="02000000000000000000" pitchFamily="2" charset="0"/>
              <a:ea typeface="Roboto Light" panose="02000000000000000000" pitchFamily="2" charset="0"/>
              <a:cs typeface="Roboto Light" panose="02000000000000000000" pitchFamily="2" charset="0"/>
            </a:endParaRPr>
          </a:p>
        </p:txBody>
      </p:sp>
      <p:sp>
        <p:nvSpPr>
          <p:cNvPr id="41" name="Shape 2772">
            <a:extLst>
              <a:ext uri="{FF2B5EF4-FFF2-40B4-BE49-F238E27FC236}">
                <a16:creationId xmlns:a16="http://schemas.microsoft.com/office/drawing/2014/main" xmlns="" id="{BFB9D1D6-A90A-6941-BE25-22E14DF54211}"/>
              </a:ext>
            </a:extLst>
          </p:cNvPr>
          <p:cNvSpPr/>
          <p:nvPr/>
        </p:nvSpPr>
        <p:spPr>
          <a:xfrm>
            <a:off x="2672348" y="5460003"/>
            <a:ext cx="348250" cy="348246"/>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8" y="0"/>
                  <a:pt x="9818" y="440"/>
                  <a:pt x="9818" y="982"/>
                </a:cubicBezTo>
                <a:lnTo>
                  <a:pt x="982" y="982"/>
                </a:lnTo>
                <a:cubicBezTo>
                  <a:pt x="440" y="982"/>
                  <a:pt x="0" y="1422"/>
                  <a:pt x="0" y="1964"/>
                </a:cubicBezTo>
                <a:lnTo>
                  <a:pt x="0" y="2945"/>
                </a:lnTo>
                <a:cubicBezTo>
                  <a:pt x="0" y="3488"/>
                  <a:pt x="440" y="3927"/>
                  <a:pt x="982" y="3927"/>
                </a:cubicBezTo>
                <a:lnTo>
                  <a:pt x="982" y="15709"/>
                </a:lnTo>
                <a:cubicBezTo>
                  <a:pt x="982" y="16252"/>
                  <a:pt x="1422" y="16691"/>
                  <a:pt x="1964" y="16691"/>
                </a:cubicBezTo>
                <a:lnTo>
                  <a:pt x="10309" y="16691"/>
                </a:lnTo>
                <a:lnTo>
                  <a:pt x="10309" y="17960"/>
                </a:lnTo>
                <a:lnTo>
                  <a:pt x="7507" y="20762"/>
                </a:lnTo>
                <a:cubicBezTo>
                  <a:pt x="7419" y="20851"/>
                  <a:pt x="7364" y="20974"/>
                  <a:pt x="7364" y="21109"/>
                </a:cubicBezTo>
                <a:cubicBezTo>
                  <a:pt x="7364" y="21380"/>
                  <a:pt x="7584" y="21600"/>
                  <a:pt x="7855" y="21600"/>
                </a:cubicBezTo>
                <a:cubicBezTo>
                  <a:pt x="7990" y="21600"/>
                  <a:pt x="8113" y="21545"/>
                  <a:pt x="8202" y="21456"/>
                </a:cubicBezTo>
                <a:lnTo>
                  <a:pt x="10800" y="18858"/>
                </a:lnTo>
                <a:lnTo>
                  <a:pt x="13398" y="21456"/>
                </a:lnTo>
                <a:cubicBezTo>
                  <a:pt x="13487" y="21545"/>
                  <a:pt x="13610" y="21600"/>
                  <a:pt x="13745" y="21600"/>
                </a:cubicBezTo>
                <a:cubicBezTo>
                  <a:pt x="14016" y="21600"/>
                  <a:pt x="14236" y="21380"/>
                  <a:pt x="14236" y="21109"/>
                </a:cubicBezTo>
                <a:cubicBezTo>
                  <a:pt x="14236" y="20974"/>
                  <a:pt x="14181"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2273" y="12764"/>
                </a:moveTo>
                <a:lnTo>
                  <a:pt x="17182" y="12764"/>
                </a:lnTo>
                <a:cubicBezTo>
                  <a:pt x="17453" y="12764"/>
                  <a:pt x="17673" y="12544"/>
                  <a:pt x="17673" y="12273"/>
                </a:cubicBezTo>
                <a:cubicBezTo>
                  <a:pt x="17673" y="12002"/>
                  <a:pt x="17453" y="11782"/>
                  <a:pt x="17182" y="11782"/>
                </a:cubicBezTo>
                <a:lnTo>
                  <a:pt x="12273" y="11782"/>
                </a:lnTo>
                <a:cubicBezTo>
                  <a:pt x="12002" y="11782"/>
                  <a:pt x="11782" y="12002"/>
                  <a:pt x="11782" y="12273"/>
                </a:cubicBezTo>
                <a:cubicBezTo>
                  <a:pt x="11782" y="12544"/>
                  <a:pt x="12002" y="12764"/>
                  <a:pt x="12273" y="12764"/>
                </a:cubicBezTo>
                <a:moveTo>
                  <a:pt x="4909" y="6873"/>
                </a:moveTo>
                <a:lnTo>
                  <a:pt x="8836" y="6873"/>
                </a:lnTo>
                <a:lnTo>
                  <a:pt x="8836" y="11782"/>
                </a:lnTo>
                <a:lnTo>
                  <a:pt x="4909" y="11782"/>
                </a:lnTo>
                <a:cubicBezTo>
                  <a:pt x="4909" y="11782"/>
                  <a:pt x="4909" y="6873"/>
                  <a:pt x="4909" y="6873"/>
                </a:cubicBezTo>
                <a:close/>
                <a:moveTo>
                  <a:pt x="4909" y="12764"/>
                </a:moveTo>
                <a:lnTo>
                  <a:pt x="8836" y="12764"/>
                </a:lnTo>
                <a:cubicBezTo>
                  <a:pt x="9378" y="12764"/>
                  <a:pt x="9818" y="12325"/>
                  <a:pt x="9818" y="11782"/>
                </a:cubicBezTo>
                <a:lnTo>
                  <a:pt x="9818" y="6873"/>
                </a:lnTo>
                <a:cubicBezTo>
                  <a:pt x="9818" y="6331"/>
                  <a:pt x="9378" y="5891"/>
                  <a:pt x="8836" y="5891"/>
                </a:cubicBezTo>
                <a:lnTo>
                  <a:pt x="4909" y="5891"/>
                </a:lnTo>
                <a:cubicBezTo>
                  <a:pt x="4367" y="5891"/>
                  <a:pt x="3927" y="6331"/>
                  <a:pt x="3927" y="6873"/>
                </a:cubicBezTo>
                <a:lnTo>
                  <a:pt x="3927" y="11782"/>
                </a:lnTo>
                <a:cubicBezTo>
                  <a:pt x="3927" y="12325"/>
                  <a:pt x="4367" y="12764"/>
                  <a:pt x="4909" y="12764"/>
                </a:cubicBezTo>
                <a:moveTo>
                  <a:pt x="12273" y="10800"/>
                </a:moveTo>
                <a:lnTo>
                  <a:pt x="14236" y="10800"/>
                </a:lnTo>
                <a:cubicBezTo>
                  <a:pt x="14507" y="10800"/>
                  <a:pt x="14727" y="10580"/>
                  <a:pt x="14727" y="10309"/>
                </a:cubicBezTo>
                <a:cubicBezTo>
                  <a:pt x="14727" y="10038"/>
                  <a:pt x="14507" y="9818"/>
                  <a:pt x="14236" y="9818"/>
                </a:cubicBezTo>
                <a:lnTo>
                  <a:pt x="12273" y="9818"/>
                </a:lnTo>
                <a:cubicBezTo>
                  <a:pt x="12002" y="9818"/>
                  <a:pt x="11782" y="10038"/>
                  <a:pt x="11782" y="10309"/>
                </a:cubicBezTo>
                <a:cubicBezTo>
                  <a:pt x="11782" y="10580"/>
                  <a:pt x="12002" y="10800"/>
                  <a:pt x="12273" y="10800"/>
                </a:cubicBezTo>
                <a:moveTo>
                  <a:pt x="12273" y="6873"/>
                </a:moveTo>
                <a:lnTo>
                  <a:pt x="15218" y="6873"/>
                </a:lnTo>
                <a:cubicBezTo>
                  <a:pt x="15489" y="6873"/>
                  <a:pt x="15709" y="6653"/>
                  <a:pt x="15709" y="6382"/>
                </a:cubicBezTo>
                <a:cubicBezTo>
                  <a:pt x="15709" y="6111"/>
                  <a:pt x="15489" y="5891"/>
                  <a:pt x="15218" y="5891"/>
                </a:cubicBezTo>
                <a:lnTo>
                  <a:pt x="12273" y="5891"/>
                </a:lnTo>
                <a:cubicBezTo>
                  <a:pt x="12002" y="5891"/>
                  <a:pt x="11782" y="6111"/>
                  <a:pt x="11782" y="6382"/>
                </a:cubicBezTo>
                <a:cubicBezTo>
                  <a:pt x="11782" y="6653"/>
                  <a:pt x="12002" y="6873"/>
                  <a:pt x="12273" y="6873"/>
                </a:cubicBezTo>
                <a:moveTo>
                  <a:pt x="12273" y="8836"/>
                </a:moveTo>
                <a:lnTo>
                  <a:pt x="17182" y="8836"/>
                </a:lnTo>
                <a:cubicBezTo>
                  <a:pt x="17453" y="8836"/>
                  <a:pt x="17673" y="8617"/>
                  <a:pt x="17673" y="8345"/>
                </a:cubicBezTo>
                <a:cubicBezTo>
                  <a:pt x="17673" y="8075"/>
                  <a:pt x="17453" y="7855"/>
                  <a:pt x="17182" y="7855"/>
                </a:cubicBezTo>
                <a:lnTo>
                  <a:pt x="12273" y="7855"/>
                </a:lnTo>
                <a:cubicBezTo>
                  <a:pt x="12002" y="7855"/>
                  <a:pt x="11782" y="8075"/>
                  <a:pt x="11782" y="8345"/>
                </a:cubicBezTo>
                <a:cubicBezTo>
                  <a:pt x="11782" y="8617"/>
                  <a:pt x="12002" y="8836"/>
                  <a:pt x="12273" y="8836"/>
                </a:cubicBezTo>
              </a:path>
            </a:pathLst>
          </a:custGeom>
          <a:solidFill>
            <a:schemeClr val="bg1"/>
          </a:solidFill>
          <a:ln w="12700">
            <a:miter lim="400000"/>
          </a:ln>
        </p:spPr>
        <p:txBody>
          <a:bodyPr lIns="38090" tIns="38090" rIns="38090" bIns="38090" anchor="ctr"/>
          <a:lstStyle/>
          <a:p>
            <a:pPr defTabSz="457079">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latin typeface="Lato" panose="020F0502020204030203" pitchFamily="34" charset="0"/>
              <a:ea typeface="Lato" panose="020F0502020204030203" pitchFamily="34" charset="0"/>
              <a:cs typeface="Lato" panose="020F0502020204030203" pitchFamily="34" charset="0"/>
            </a:endParaRPr>
          </a:p>
        </p:txBody>
      </p:sp>
      <p:sp>
        <p:nvSpPr>
          <p:cNvPr id="42" name="Shape 2556">
            <a:extLst>
              <a:ext uri="{FF2B5EF4-FFF2-40B4-BE49-F238E27FC236}">
                <a16:creationId xmlns:a16="http://schemas.microsoft.com/office/drawing/2014/main" xmlns="" id="{8B9888CC-B1EF-D044-AB08-052599789D91}"/>
              </a:ext>
            </a:extLst>
          </p:cNvPr>
          <p:cNvSpPr/>
          <p:nvPr/>
        </p:nvSpPr>
        <p:spPr>
          <a:xfrm>
            <a:off x="5230008" y="5334551"/>
            <a:ext cx="417795" cy="417790"/>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1874" y="5396"/>
                </a:moveTo>
                <a:cubicBezTo>
                  <a:pt x="11493" y="5396"/>
                  <a:pt x="11166" y="5519"/>
                  <a:pt x="10894" y="5766"/>
                </a:cubicBezTo>
                <a:cubicBezTo>
                  <a:pt x="10621" y="6013"/>
                  <a:pt x="10484" y="6310"/>
                  <a:pt x="10484" y="6658"/>
                </a:cubicBezTo>
                <a:cubicBezTo>
                  <a:pt x="10484" y="7005"/>
                  <a:pt x="10621" y="7301"/>
                  <a:pt x="10894" y="7545"/>
                </a:cubicBezTo>
                <a:cubicBezTo>
                  <a:pt x="11166" y="7790"/>
                  <a:pt x="11493" y="7912"/>
                  <a:pt x="11874" y="7912"/>
                </a:cubicBezTo>
                <a:cubicBezTo>
                  <a:pt x="12255" y="7912"/>
                  <a:pt x="12581" y="7790"/>
                  <a:pt x="12852" y="7545"/>
                </a:cubicBezTo>
                <a:cubicBezTo>
                  <a:pt x="13122" y="7301"/>
                  <a:pt x="13257" y="7005"/>
                  <a:pt x="13257" y="6658"/>
                </a:cubicBezTo>
                <a:cubicBezTo>
                  <a:pt x="13257" y="6310"/>
                  <a:pt x="13122" y="6013"/>
                  <a:pt x="12852" y="5766"/>
                </a:cubicBezTo>
                <a:cubicBezTo>
                  <a:pt x="12581" y="5519"/>
                  <a:pt x="12255" y="5396"/>
                  <a:pt x="11874" y="5396"/>
                </a:cubicBezTo>
                <a:moveTo>
                  <a:pt x="12242" y="15228"/>
                </a:moveTo>
                <a:cubicBezTo>
                  <a:pt x="11942" y="15228"/>
                  <a:pt x="11730" y="15180"/>
                  <a:pt x="11608" y="15083"/>
                </a:cubicBezTo>
                <a:cubicBezTo>
                  <a:pt x="11486" y="14987"/>
                  <a:pt x="11425" y="14807"/>
                  <a:pt x="11425" y="14542"/>
                </a:cubicBezTo>
                <a:cubicBezTo>
                  <a:pt x="11425" y="14436"/>
                  <a:pt x="11444" y="14281"/>
                  <a:pt x="11482" y="14076"/>
                </a:cubicBezTo>
                <a:cubicBezTo>
                  <a:pt x="11519" y="13870"/>
                  <a:pt x="11562" y="13687"/>
                  <a:pt x="11609" y="13527"/>
                </a:cubicBezTo>
                <a:lnTo>
                  <a:pt x="12189" y="11532"/>
                </a:lnTo>
                <a:cubicBezTo>
                  <a:pt x="12246" y="11349"/>
                  <a:pt x="12284" y="11148"/>
                  <a:pt x="12306" y="10929"/>
                </a:cubicBezTo>
                <a:cubicBezTo>
                  <a:pt x="12327" y="10709"/>
                  <a:pt x="12337" y="10557"/>
                  <a:pt x="12337" y="10469"/>
                </a:cubicBezTo>
                <a:cubicBezTo>
                  <a:pt x="12337" y="10049"/>
                  <a:pt x="12185" y="9707"/>
                  <a:pt x="11882" y="9444"/>
                </a:cubicBezTo>
                <a:cubicBezTo>
                  <a:pt x="11578" y="9182"/>
                  <a:pt x="11146" y="9050"/>
                  <a:pt x="10586" y="9050"/>
                </a:cubicBezTo>
                <a:cubicBezTo>
                  <a:pt x="10275" y="9050"/>
                  <a:pt x="9945" y="9104"/>
                  <a:pt x="9597" y="9211"/>
                </a:cubicBezTo>
                <a:cubicBezTo>
                  <a:pt x="9248" y="9319"/>
                  <a:pt x="8884" y="9448"/>
                  <a:pt x="8502" y="9599"/>
                </a:cubicBezTo>
                <a:lnTo>
                  <a:pt x="8347" y="10216"/>
                </a:lnTo>
                <a:cubicBezTo>
                  <a:pt x="8460" y="10175"/>
                  <a:pt x="8595" y="10131"/>
                  <a:pt x="8753" y="10085"/>
                </a:cubicBezTo>
                <a:cubicBezTo>
                  <a:pt x="8911" y="10040"/>
                  <a:pt x="9066" y="10017"/>
                  <a:pt x="9217" y="10017"/>
                </a:cubicBezTo>
                <a:cubicBezTo>
                  <a:pt x="9524" y="10017"/>
                  <a:pt x="9731" y="10068"/>
                  <a:pt x="9839" y="10168"/>
                </a:cubicBezTo>
                <a:cubicBezTo>
                  <a:pt x="9948" y="10269"/>
                  <a:pt x="10002" y="10447"/>
                  <a:pt x="10002" y="10703"/>
                </a:cubicBezTo>
                <a:cubicBezTo>
                  <a:pt x="10002" y="10844"/>
                  <a:pt x="9985" y="11001"/>
                  <a:pt x="9949" y="11172"/>
                </a:cubicBezTo>
                <a:cubicBezTo>
                  <a:pt x="9914" y="11343"/>
                  <a:pt x="9870" y="11526"/>
                  <a:pt x="9818" y="11717"/>
                </a:cubicBezTo>
                <a:lnTo>
                  <a:pt x="9235" y="13719"/>
                </a:lnTo>
                <a:cubicBezTo>
                  <a:pt x="9184" y="13929"/>
                  <a:pt x="9146" y="14118"/>
                  <a:pt x="9123" y="14285"/>
                </a:cubicBezTo>
                <a:cubicBezTo>
                  <a:pt x="9100" y="14451"/>
                  <a:pt x="9088" y="14615"/>
                  <a:pt x="9088" y="14775"/>
                </a:cubicBezTo>
                <a:cubicBezTo>
                  <a:pt x="9088" y="15186"/>
                  <a:pt x="9244" y="15526"/>
                  <a:pt x="9556" y="15793"/>
                </a:cubicBezTo>
                <a:cubicBezTo>
                  <a:pt x="9869" y="16060"/>
                  <a:pt x="10308" y="16194"/>
                  <a:pt x="10872" y="16194"/>
                </a:cubicBezTo>
                <a:cubicBezTo>
                  <a:pt x="11239" y="16194"/>
                  <a:pt x="11561" y="16147"/>
                  <a:pt x="11839" y="16053"/>
                </a:cubicBezTo>
                <a:cubicBezTo>
                  <a:pt x="12117" y="15960"/>
                  <a:pt x="12488" y="15824"/>
                  <a:pt x="12954" y="15645"/>
                </a:cubicBezTo>
                <a:lnTo>
                  <a:pt x="13109" y="15028"/>
                </a:lnTo>
                <a:cubicBezTo>
                  <a:pt x="13029" y="15065"/>
                  <a:pt x="12900" y="15107"/>
                  <a:pt x="12721" y="15155"/>
                </a:cubicBezTo>
                <a:cubicBezTo>
                  <a:pt x="12543" y="15204"/>
                  <a:pt x="12383" y="15228"/>
                  <a:pt x="12242" y="15228"/>
                </a:cubicBezTo>
              </a:path>
            </a:pathLst>
          </a:custGeom>
          <a:solidFill>
            <a:schemeClr val="bg1"/>
          </a:solidFill>
          <a:ln w="12700">
            <a:miter lim="400000"/>
          </a:ln>
        </p:spPr>
        <p:txBody>
          <a:bodyPr lIns="38090" tIns="38090" rIns="38090" bIns="38090" anchor="ctr"/>
          <a:lstStyle/>
          <a:p>
            <a:pPr defTabSz="457063">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2999"/>
          </a:p>
        </p:txBody>
      </p:sp>
      <p:sp>
        <p:nvSpPr>
          <p:cNvPr id="2" name="Text Placeholder 1">
            <a:extLst>
              <a:ext uri="{FF2B5EF4-FFF2-40B4-BE49-F238E27FC236}">
                <a16:creationId xmlns:a16="http://schemas.microsoft.com/office/drawing/2014/main" xmlns="" id="{3C43CE31-982C-E641-BBE0-EFD3B04ABEC8}"/>
              </a:ext>
            </a:extLst>
          </p:cNvPr>
          <p:cNvSpPr>
            <a:spLocks noGrp="1"/>
          </p:cNvSpPr>
          <p:nvPr>
            <p:ph type="body" sz="quarter" idx="16"/>
          </p:nvPr>
        </p:nvSpPr>
        <p:spPr>
          <a:xfrm>
            <a:off x="411246" y="429619"/>
            <a:ext cx="10471119" cy="582221"/>
          </a:xfrm>
        </p:spPr>
        <p:txBody>
          <a:bodyPr>
            <a:normAutofit fontScale="85000" lnSpcReduction="10000"/>
          </a:bodyPr>
          <a:lstStyle/>
          <a:p>
            <a:r>
              <a:rPr lang="en-US" sz="3200" dirty="0"/>
              <a:t>Problem </a:t>
            </a:r>
            <a:r>
              <a:rPr lang="en-US" sz="3200" dirty="0" err="1"/>
              <a:t>Çözmeye</a:t>
            </a:r>
            <a:r>
              <a:rPr lang="en-US" sz="3200" dirty="0"/>
              <a:t> </a:t>
            </a:r>
            <a:r>
              <a:rPr lang="en-US" sz="3200" dirty="0" err="1"/>
              <a:t>Odaklanın</a:t>
            </a:r>
            <a:r>
              <a:rPr lang="en-US" sz="3200" dirty="0"/>
              <a:t>. Bu </a:t>
            </a:r>
            <a:r>
              <a:rPr lang="en-US" sz="3200" dirty="0" err="1"/>
              <a:t>hibe</a:t>
            </a:r>
            <a:r>
              <a:rPr lang="en-US" sz="3200" dirty="0"/>
              <a:t> </a:t>
            </a:r>
            <a:r>
              <a:rPr lang="en-US" sz="3200" dirty="0" err="1"/>
              <a:t>bir</a:t>
            </a:r>
            <a:r>
              <a:rPr lang="en-US" sz="3200" dirty="0"/>
              <a:t> </a:t>
            </a:r>
            <a:r>
              <a:rPr lang="en-US" sz="3200" dirty="0" err="1"/>
              <a:t>zorlukla</a:t>
            </a:r>
            <a:r>
              <a:rPr lang="en-US" sz="3200" dirty="0"/>
              <a:t> </a:t>
            </a:r>
            <a:r>
              <a:rPr lang="en-US" sz="3200" dirty="0" err="1"/>
              <a:t>nasıl</a:t>
            </a:r>
            <a:r>
              <a:rPr lang="en-US" sz="3200" dirty="0"/>
              <a:t> </a:t>
            </a:r>
            <a:r>
              <a:rPr lang="en-US" sz="3200" dirty="0" err="1"/>
              <a:t>başa</a:t>
            </a:r>
            <a:r>
              <a:rPr lang="en-US" sz="3200" dirty="0"/>
              <a:t> </a:t>
            </a:r>
            <a:r>
              <a:rPr lang="en-US" sz="3200" dirty="0" err="1"/>
              <a:t>çıkacak</a:t>
            </a:r>
            <a:r>
              <a:rPr lang="en-US" sz="3200" dirty="0"/>
              <a:t>?</a:t>
            </a:r>
            <a:endParaRPr lang="en-US" sz="3200" dirty="0"/>
          </a:p>
          <a:p>
            <a:endParaRPr lang="en-US" sz="3200" dirty="0"/>
          </a:p>
        </p:txBody>
      </p:sp>
      <p:sp>
        <p:nvSpPr>
          <p:cNvPr id="4" name="Text Placeholder 3">
            <a:extLst>
              <a:ext uri="{FF2B5EF4-FFF2-40B4-BE49-F238E27FC236}">
                <a16:creationId xmlns:a16="http://schemas.microsoft.com/office/drawing/2014/main" xmlns="" id="{C499BAFD-AE3E-F44D-B4E0-6A91EFE8588A}"/>
              </a:ext>
            </a:extLst>
          </p:cNvPr>
          <p:cNvSpPr>
            <a:spLocks noGrp="1"/>
          </p:cNvSpPr>
          <p:nvPr>
            <p:ph type="body" sz="quarter" idx="34"/>
          </p:nvPr>
        </p:nvSpPr>
        <p:spPr/>
        <p:txBody>
          <a:bodyPr>
            <a:normAutofit/>
          </a:bodyPr>
          <a:lstStyle/>
          <a:p>
            <a:r>
              <a:rPr lang="hr-BA" dirty="0"/>
              <a:t>1</a:t>
            </a:r>
            <a:endParaRPr lang="en-US" dirty="0"/>
          </a:p>
        </p:txBody>
      </p:sp>
      <p:sp>
        <p:nvSpPr>
          <p:cNvPr id="5" name="Text Placeholder 4">
            <a:extLst>
              <a:ext uri="{FF2B5EF4-FFF2-40B4-BE49-F238E27FC236}">
                <a16:creationId xmlns:a16="http://schemas.microsoft.com/office/drawing/2014/main" xmlns="" id="{C6DBEFE5-F0C9-BC47-A2C7-6A2AFCCD01B2}"/>
              </a:ext>
            </a:extLst>
          </p:cNvPr>
          <p:cNvSpPr>
            <a:spLocks noGrp="1"/>
          </p:cNvSpPr>
          <p:nvPr>
            <p:ph type="body" sz="quarter" idx="35"/>
          </p:nvPr>
        </p:nvSpPr>
        <p:spPr/>
        <p:txBody>
          <a:bodyPr>
            <a:normAutofit/>
          </a:bodyPr>
          <a:lstStyle/>
          <a:p>
            <a:r>
              <a:rPr lang="hr-BA" dirty="0"/>
              <a:t>2</a:t>
            </a:r>
            <a:endParaRPr lang="en-US" dirty="0"/>
          </a:p>
        </p:txBody>
      </p:sp>
      <p:sp>
        <p:nvSpPr>
          <p:cNvPr id="6" name="Text Placeholder 5">
            <a:extLst>
              <a:ext uri="{FF2B5EF4-FFF2-40B4-BE49-F238E27FC236}">
                <a16:creationId xmlns:a16="http://schemas.microsoft.com/office/drawing/2014/main" xmlns="" id="{CE057DBE-A8ED-E146-A1F1-6313481147CC}"/>
              </a:ext>
            </a:extLst>
          </p:cNvPr>
          <p:cNvSpPr>
            <a:spLocks noGrp="1"/>
          </p:cNvSpPr>
          <p:nvPr>
            <p:ph type="body" sz="quarter" idx="36"/>
          </p:nvPr>
        </p:nvSpPr>
        <p:spPr/>
        <p:txBody>
          <a:bodyPr>
            <a:normAutofit/>
          </a:bodyPr>
          <a:lstStyle/>
          <a:p>
            <a:r>
              <a:rPr lang="hr-BA" dirty="0"/>
              <a:t>3</a:t>
            </a:r>
            <a:endParaRPr lang="en-US" dirty="0"/>
          </a:p>
        </p:txBody>
      </p:sp>
      <p:sp>
        <p:nvSpPr>
          <p:cNvPr id="7" name="Text Placeholder 6">
            <a:extLst>
              <a:ext uri="{FF2B5EF4-FFF2-40B4-BE49-F238E27FC236}">
                <a16:creationId xmlns:a16="http://schemas.microsoft.com/office/drawing/2014/main" xmlns="" id="{56A15734-A00B-1D45-996D-7C5EEC47847C}"/>
              </a:ext>
            </a:extLst>
          </p:cNvPr>
          <p:cNvSpPr>
            <a:spLocks noGrp="1"/>
          </p:cNvSpPr>
          <p:nvPr>
            <p:ph type="body" sz="quarter" idx="37"/>
          </p:nvPr>
        </p:nvSpPr>
        <p:spPr/>
        <p:txBody>
          <a:bodyPr>
            <a:normAutofit/>
          </a:bodyPr>
          <a:lstStyle/>
          <a:p>
            <a:r>
              <a:rPr lang="hr-BA" dirty="0"/>
              <a:t>4</a:t>
            </a:r>
            <a:endParaRPr lang="en-US" dirty="0"/>
          </a:p>
        </p:txBody>
      </p:sp>
      <p:sp>
        <p:nvSpPr>
          <p:cNvPr id="3" name="Text Placeholder 2">
            <a:extLst>
              <a:ext uri="{FF2B5EF4-FFF2-40B4-BE49-F238E27FC236}">
                <a16:creationId xmlns:a16="http://schemas.microsoft.com/office/drawing/2014/main" xmlns="" id="{97DF7278-0D67-A54F-A899-3DF4DA1023BD}"/>
              </a:ext>
            </a:extLst>
          </p:cNvPr>
          <p:cNvSpPr>
            <a:spLocks noGrp="1"/>
          </p:cNvSpPr>
          <p:nvPr>
            <p:ph type="body" sz="quarter" idx="21"/>
          </p:nvPr>
        </p:nvSpPr>
        <p:spPr>
          <a:xfrm>
            <a:off x="106547" y="3094424"/>
            <a:ext cx="2616221" cy="1505004"/>
          </a:xfrm>
        </p:spPr>
        <p:txBody>
          <a:bodyPr>
            <a:normAutofit/>
          </a:bodyPr>
          <a:lstStyle/>
          <a:p>
            <a:r>
              <a:rPr lang="en-US" sz="2000" dirty="0" err="1"/>
              <a:t>Sorun</a:t>
            </a:r>
            <a:r>
              <a:rPr lang="en-US" sz="2000" dirty="0"/>
              <a:t> </a:t>
            </a:r>
            <a:r>
              <a:rPr lang="en-US" sz="2000" dirty="0" err="1"/>
              <a:t>bildirimi</a:t>
            </a:r>
            <a:r>
              <a:rPr lang="en-US" sz="2000" dirty="0"/>
              <a:t> – </a:t>
            </a:r>
            <a:r>
              <a:rPr lang="en-US" sz="2000" dirty="0" err="1"/>
              <a:t>projeniz</a:t>
            </a:r>
            <a:r>
              <a:rPr lang="en-US" sz="2000" dirty="0"/>
              <a:t> </a:t>
            </a:r>
            <a:r>
              <a:rPr lang="en-US" sz="2000" dirty="0" err="1"/>
              <a:t>neden</a:t>
            </a:r>
            <a:r>
              <a:rPr lang="en-US" sz="2000" dirty="0"/>
              <a:t> </a:t>
            </a:r>
            <a:r>
              <a:rPr lang="en-US" sz="2000" dirty="0" err="1"/>
              <a:t>önemli</a:t>
            </a:r>
            <a:r>
              <a:rPr lang="en-US" sz="2000" dirty="0"/>
              <a:t>? </a:t>
            </a:r>
            <a:r>
              <a:rPr lang="en-US" sz="2000" dirty="0" err="1"/>
              <a:t>Haklı</a:t>
            </a:r>
            <a:r>
              <a:rPr lang="en-US" sz="2000" dirty="0"/>
              <a:t>? </a:t>
            </a:r>
            <a:r>
              <a:rPr lang="en-US" sz="2000" dirty="0" err="1"/>
              <a:t>Hangi</a:t>
            </a:r>
            <a:r>
              <a:rPr lang="en-US" sz="2000" dirty="0"/>
              <a:t> </a:t>
            </a:r>
            <a:r>
              <a:rPr lang="en-US" sz="2000" dirty="0" err="1"/>
              <a:t>sorunu</a:t>
            </a:r>
            <a:r>
              <a:rPr lang="en-US" sz="2000" dirty="0"/>
              <a:t> </a:t>
            </a:r>
            <a:r>
              <a:rPr lang="en-US" sz="2000" dirty="0" err="1"/>
              <a:t>çözüyor</a:t>
            </a:r>
            <a:r>
              <a:rPr lang="en-US" sz="2000" dirty="0"/>
              <a:t>?</a:t>
            </a:r>
            <a:endParaRPr lang="en-US" sz="2000" dirty="0"/>
          </a:p>
        </p:txBody>
      </p:sp>
      <p:sp>
        <p:nvSpPr>
          <p:cNvPr id="8" name="Text Placeholder 7">
            <a:extLst>
              <a:ext uri="{FF2B5EF4-FFF2-40B4-BE49-F238E27FC236}">
                <a16:creationId xmlns:a16="http://schemas.microsoft.com/office/drawing/2014/main" xmlns="" id="{49A99B05-71A4-B744-AF54-82CBFEBDB693}"/>
              </a:ext>
            </a:extLst>
          </p:cNvPr>
          <p:cNvSpPr>
            <a:spLocks noGrp="1"/>
          </p:cNvSpPr>
          <p:nvPr>
            <p:ph type="body" sz="quarter" idx="38"/>
          </p:nvPr>
        </p:nvSpPr>
        <p:spPr>
          <a:xfrm>
            <a:off x="2812443" y="3189980"/>
            <a:ext cx="2417565" cy="1505004"/>
          </a:xfrm>
        </p:spPr>
        <p:txBody>
          <a:bodyPr>
            <a:normAutofit/>
          </a:bodyPr>
          <a:lstStyle/>
          <a:p>
            <a:r>
              <a:rPr lang="en-US" sz="2000" dirty="0" err="1"/>
              <a:t>Sorunu</a:t>
            </a:r>
            <a:r>
              <a:rPr lang="en-US" sz="2000" dirty="0"/>
              <a:t> </a:t>
            </a:r>
            <a:r>
              <a:rPr lang="en-US" sz="2000" dirty="0" err="1"/>
              <a:t>nasıl</a:t>
            </a:r>
            <a:r>
              <a:rPr lang="en-US" sz="2000" dirty="0"/>
              <a:t> </a:t>
            </a:r>
            <a:r>
              <a:rPr lang="en-US" sz="2000" dirty="0" err="1"/>
              <a:t>buldunuz</a:t>
            </a:r>
            <a:r>
              <a:rPr lang="en-US" sz="2000" dirty="0"/>
              <a:t>, </a:t>
            </a:r>
            <a:r>
              <a:rPr lang="en-US" sz="2000" dirty="0" err="1"/>
              <a:t>araştırma</a:t>
            </a:r>
            <a:r>
              <a:rPr lang="en-US" sz="2000" dirty="0"/>
              <a:t> </a:t>
            </a:r>
            <a:r>
              <a:rPr lang="en-US" sz="2000" dirty="0" err="1"/>
              <a:t>nedir</a:t>
            </a:r>
            <a:r>
              <a:rPr lang="en-US" sz="2000" dirty="0"/>
              <a:t>, </a:t>
            </a:r>
            <a:r>
              <a:rPr lang="en-US" sz="2000" dirty="0" err="1"/>
              <a:t>istatistikler</a:t>
            </a:r>
            <a:r>
              <a:rPr lang="en-US" sz="2000" dirty="0"/>
              <a:t>?</a:t>
            </a:r>
            <a:endParaRPr lang="en-US" sz="2000" dirty="0"/>
          </a:p>
        </p:txBody>
      </p:sp>
      <p:sp>
        <p:nvSpPr>
          <p:cNvPr id="9" name="Text Placeholder 8">
            <a:extLst>
              <a:ext uri="{FF2B5EF4-FFF2-40B4-BE49-F238E27FC236}">
                <a16:creationId xmlns:a16="http://schemas.microsoft.com/office/drawing/2014/main" xmlns="" id="{576F7F95-46EC-B446-959C-840D4C9C94FC}"/>
              </a:ext>
            </a:extLst>
          </p:cNvPr>
          <p:cNvSpPr>
            <a:spLocks noGrp="1"/>
          </p:cNvSpPr>
          <p:nvPr>
            <p:ph type="body" sz="quarter" idx="39"/>
          </p:nvPr>
        </p:nvSpPr>
        <p:spPr>
          <a:xfrm>
            <a:off x="5645107" y="3321152"/>
            <a:ext cx="2276803" cy="1755384"/>
          </a:xfrm>
        </p:spPr>
        <p:txBody>
          <a:bodyPr>
            <a:normAutofit/>
          </a:bodyPr>
          <a:lstStyle/>
          <a:p>
            <a:r>
              <a:rPr lang="en-US" sz="2000" dirty="0" err="1"/>
              <a:t>Çoklu</a:t>
            </a:r>
            <a:r>
              <a:rPr lang="en-US" sz="2000" dirty="0"/>
              <a:t> </a:t>
            </a:r>
            <a:r>
              <a:rPr lang="en-US" sz="2000" dirty="0" err="1"/>
              <a:t>problemler</a:t>
            </a:r>
            <a:r>
              <a:rPr lang="en-US" sz="2000" dirty="0"/>
              <a:t>? </a:t>
            </a:r>
            <a:r>
              <a:rPr lang="en-US" sz="2000" dirty="0" err="1"/>
              <a:t>Öncelik</a:t>
            </a:r>
            <a:r>
              <a:rPr lang="en-US" sz="2000" dirty="0"/>
              <a:t> </a:t>
            </a:r>
            <a:r>
              <a:rPr lang="en-US" sz="2000" dirty="0" err="1"/>
              <a:t>ver</a:t>
            </a:r>
            <a:r>
              <a:rPr lang="en-US" sz="2000" dirty="0"/>
              <a:t> </a:t>
            </a:r>
            <a:r>
              <a:rPr lang="en-US" sz="2000" dirty="0" err="1"/>
              <a:t>ve</a:t>
            </a:r>
            <a:r>
              <a:rPr lang="en-US" sz="2000" dirty="0"/>
              <a:t> </a:t>
            </a:r>
            <a:r>
              <a:rPr lang="en-US" sz="2000" dirty="0" err="1"/>
              <a:t>seç</a:t>
            </a:r>
            <a:r>
              <a:rPr lang="en-US" sz="2000" dirty="0"/>
              <a:t>!</a:t>
            </a:r>
            <a:endParaRPr lang="en-US" sz="2000" dirty="0"/>
          </a:p>
        </p:txBody>
      </p:sp>
      <p:sp>
        <p:nvSpPr>
          <p:cNvPr id="10" name="Text Placeholder 9">
            <a:extLst>
              <a:ext uri="{FF2B5EF4-FFF2-40B4-BE49-F238E27FC236}">
                <a16:creationId xmlns:a16="http://schemas.microsoft.com/office/drawing/2014/main" xmlns="" id="{D9B9DB8F-2A2E-7C45-8915-F1334202D70C}"/>
              </a:ext>
            </a:extLst>
          </p:cNvPr>
          <p:cNvSpPr>
            <a:spLocks noGrp="1"/>
          </p:cNvSpPr>
          <p:nvPr>
            <p:ph type="body" sz="quarter" idx="40"/>
          </p:nvPr>
        </p:nvSpPr>
        <p:spPr>
          <a:xfrm>
            <a:off x="8081019" y="3306245"/>
            <a:ext cx="3178450" cy="1755384"/>
          </a:xfrm>
        </p:spPr>
        <p:txBody>
          <a:bodyPr>
            <a:normAutofit/>
          </a:bodyPr>
          <a:lstStyle/>
          <a:p>
            <a:r>
              <a:rPr lang="en-US" sz="2000" dirty="0" err="1"/>
              <a:t>Nedenleri</a:t>
            </a:r>
            <a:r>
              <a:rPr lang="en-US" sz="2000" dirty="0"/>
              <a:t>, </a:t>
            </a:r>
            <a:r>
              <a:rPr lang="en-US" sz="2000" dirty="0" err="1"/>
              <a:t>çözümleri</a:t>
            </a:r>
            <a:r>
              <a:rPr lang="en-US" sz="2000" dirty="0"/>
              <a:t> </a:t>
            </a:r>
            <a:r>
              <a:rPr lang="en-US" sz="2000" dirty="0" err="1"/>
              <a:t>nelerdir</a:t>
            </a:r>
            <a:r>
              <a:rPr lang="en-US" sz="2000" dirty="0"/>
              <a:t>? Son </a:t>
            </a:r>
            <a:r>
              <a:rPr lang="en-US" sz="2000" dirty="0" err="1"/>
              <a:t>çözüm</a:t>
            </a:r>
            <a:r>
              <a:rPr lang="en-US" sz="2000" dirty="0"/>
              <a:t>. </a:t>
            </a:r>
            <a:r>
              <a:rPr lang="en-US" sz="2000" dirty="0" err="1"/>
              <a:t>Kanıt</a:t>
            </a:r>
            <a:r>
              <a:rPr lang="en-US" sz="2000" dirty="0"/>
              <a:t>, </a:t>
            </a:r>
            <a:r>
              <a:rPr lang="en-US" sz="2000" dirty="0" err="1"/>
              <a:t>başarı</a:t>
            </a:r>
            <a:r>
              <a:rPr lang="en-US" sz="2000" dirty="0"/>
              <a:t> </a:t>
            </a:r>
            <a:r>
              <a:rPr lang="en-US" sz="2000" dirty="0" err="1"/>
              <a:t>ve</a:t>
            </a:r>
            <a:r>
              <a:rPr lang="en-US" sz="2000" dirty="0"/>
              <a:t> </a:t>
            </a:r>
            <a:r>
              <a:rPr lang="en-US" sz="2000" dirty="0" err="1"/>
              <a:t>başarısızlık</a:t>
            </a:r>
            <a:r>
              <a:rPr lang="en-US" sz="2000" dirty="0"/>
              <a:t> </a:t>
            </a:r>
            <a:r>
              <a:rPr lang="en-US" sz="2000" dirty="0" err="1"/>
              <a:t>arasındaki</a:t>
            </a:r>
            <a:r>
              <a:rPr lang="en-US" sz="2000" dirty="0"/>
              <a:t> </a:t>
            </a:r>
            <a:r>
              <a:rPr lang="en-US" sz="2000" dirty="0" err="1"/>
              <a:t>farktır</a:t>
            </a:r>
            <a:endParaRPr lang="en-US" sz="2000" dirty="0"/>
          </a:p>
        </p:txBody>
      </p:sp>
    </p:spTree>
    <p:extLst>
      <p:ext uri="{BB962C8B-B14F-4D97-AF65-F5344CB8AC3E}">
        <p14:creationId xmlns:p14="http://schemas.microsoft.com/office/powerpoint/2010/main" val="29211111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186FB075-3101-4643-9176-BA6748ABD565}"/>
              </a:ext>
            </a:extLst>
          </p:cNvPr>
          <p:cNvGrpSpPr/>
          <p:nvPr/>
        </p:nvGrpSpPr>
        <p:grpSpPr>
          <a:xfrm>
            <a:off x="9296274" y="758575"/>
            <a:ext cx="394968" cy="302667"/>
            <a:chOff x="9296274" y="758575"/>
            <a:chExt cx="394968" cy="302667"/>
          </a:xfrm>
          <a:solidFill>
            <a:srgbClr val="1188A3"/>
          </a:solidFill>
        </p:grpSpPr>
        <p:sp>
          <p:nvSpPr>
            <p:cNvPr id="64" name="Freeform 427">
              <a:extLst>
                <a:ext uri="{FF2B5EF4-FFF2-40B4-BE49-F238E27FC236}">
                  <a16:creationId xmlns:a16="http://schemas.microsoft.com/office/drawing/2014/main" xmlns="" id="{E1C642D9-D554-CD48-BE2E-3C77D0F6C9B8}"/>
                </a:ext>
              </a:extLst>
            </p:cNvPr>
            <p:cNvSpPr>
              <a:spLocks noChangeArrowheads="1"/>
            </p:cNvSpPr>
            <p:nvPr/>
          </p:nvSpPr>
          <p:spPr bwMode="auto">
            <a:xfrm flipH="1">
              <a:off x="9493758" y="758575"/>
              <a:ext cx="148114" cy="148114"/>
            </a:xfrm>
            <a:custGeom>
              <a:avLst/>
              <a:gdLst>
                <a:gd name="T0" fmla="*/ 151 w 303"/>
                <a:gd name="T1" fmla="*/ 303 h 304"/>
                <a:gd name="T2" fmla="*/ 151 w 303"/>
                <a:gd name="T3" fmla="*/ 303 h 304"/>
                <a:gd name="T4" fmla="*/ 0 w 303"/>
                <a:gd name="T5" fmla="*/ 151 h 304"/>
                <a:gd name="T6" fmla="*/ 151 w 303"/>
                <a:gd name="T7" fmla="*/ 0 h 304"/>
                <a:gd name="T8" fmla="*/ 302 w 303"/>
                <a:gd name="T9" fmla="*/ 151 h 304"/>
                <a:gd name="T10" fmla="*/ 151 w 303"/>
                <a:gd name="T11" fmla="*/ 303 h 304"/>
                <a:gd name="T12" fmla="*/ 151 w 303"/>
                <a:gd name="T13" fmla="*/ 56 h 304"/>
                <a:gd name="T14" fmla="*/ 151 w 303"/>
                <a:gd name="T15" fmla="*/ 56 h 304"/>
                <a:gd name="T16" fmla="*/ 47 w 303"/>
                <a:gd name="T17" fmla="*/ 151 h 304"/>
                <a:gd name="T18" fmla="*/ 151 w 303"/>
                <a:gd name="T19" fmla="*/ 247 h 304"/>
                <a:gd name="T20" fmla="*/ 247 w 303"/>
                <a:gd name="T21" fmla="*/ 151 h 304"/>
                <a:gd name="T22" fmla="*/ 151 w 303"/>
                <a:gd name="T23" fmla="*/ 56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3" h="304">
                  <a:moveTo>
                    <a:pt x="151" y="303"/>
                  </a:moveTo>
                  <a:lnTo>
                    <a:pt x="151" y="303"/>
                  </a:lnTo>
                  <a:cubicBezTo>
                    <a:pt x="63" y="303"/>
                    <a:pt x="0" y="239"/>
                    <a:pt x="0" y="151"/>
                  </a:cubicBezTo>
                  <a:cubicBezTo>
                    <a:pt x="0" y="71"/>
                    <a:pt x="63" y="0"/>
                    <a:pt x="151" y="0"/>
                  </a:cubicBezTo>
                  <a:cubicBezTo>
                    <a:pt x="231" y="0"/>
                    <a:pt x="302" y="71"/>
                    <a:pt x="302" y="151"/>
                  </a:cubicBezTo>
                  <a:cubicBezTo>
                    <a:pt x="302" y="239"/>
                    <a:pt x="231" y="303"/>
                    <a:pt x="151" y="303"/>
                  </a:cubicBezTo>
                  <a:close/>
                  <a:moveTo>
                    <a:pt x="151" y="56"/>
                  </a:moveTo>
                  <a:lnTo>
                    <a:pt x="151" y="56"/>
                  </a:lnTo>
                  <a:cubicBezTo>
                    <a:pt x="95" y="56"/>
                    <a:pt x="47" y="95"/>
                    <a:pt x="47" y="151"/>
                  </a:cubicBezTo>
                  <a:cubicBezTo>
                    <a:pt x="47" y="207"/>
                    <a:pt x="95" y="247"/>
                    <a:pt x="151" y="247"/>
                  </a:cubicBezTo>
                  <a:cubicBezTo>
                    <a:pt x="207" y="247"/>
                    <a:pt x="247" y="207"/>
                    <a:pt x="247" y="151"/>
                  </a:cubicBezTo>
                  <a:cubicBezTo>
                    <a:pt x="247" y="95"/>
                    <a:pt x="207" y="56"/>
                    <a:pt x="151" y="56"/>
                  </a:cubicBezTo>
                  <a:close/>
                </a:path>
              </a:pathLst>
            </a:custGeom>
            <a:grpFill/>
            <a:ln>
              <a:noFill/>
            </a:ln>
            <a:effectLst/>
          </p:spPr>
          <p:txBody>
            <a:bodyPr wrap="none" anchor="ctr"/>
            <a:lstStyle/>
            <a:p>
              <a:endParaRPr lang="en-US"/>
            </a:p>
          </p:txBody>
        </p:sp>
        <p:sp>
          <p:nvSpPr>
            <p:cNvPr id="65" name="Freeform 428">
              <a:extLst>
                <a:ext uri="{FF2B5EF4-FFF2-40B4-BE49-F238E27FC236}">
                  <a16:creationId xmlns:a16="http://schemas.microsoft.com/office/drawing/2014/main" xmlns="" id="{C0BC47C1-F543-AD4F-B732-8C0A64D79F7D}"/>
                </a:ext>
              </a:extLst>
            </p:cNvPr>
            <p:cNvSpPr>
              <a:spLocks noChangeArrowheads="1"/>
            </p:cNvSpPr>
            <p:nvPr/>
          </p:nvSpPr>
          <p:spPr bwMode="auto">
            <a:xfrm flipH="1">
              <a:off x="9442240" y="921714"/>
              <a:ext cx="249002" cy="139528"/>
            </a:xfrm>
            <a:custGeom>
              <a:avLst/>
              <a:gdLst>
                <a:gd name="T0" fmla="*/ 486 w 511"/>
                <a:gd name="T1" fmla="*/ 287 h 288"/>
                <a:gd name="T2" fmla="*/ 486 w 511"/>
                <a:gd name="T3" fmla="*/ 287 h 288"/>
                <a:gd name="T4" fmla="*/ 24 w 511"/>
                <a:gd name="T5" fmla="*/ 287 h 288"/>
                <a:gd name="T6" fmla="*/ 0 w 511"/>
                <a:gd name="T7" fmla="*/ 255 h 288"/>
                <a:gd name="T8" fmla="*/ 0 w 511"/>
                <a:gd name="T9" fmla="*/ 152 h 288"/>
                <a:gd name="T10" fmla="*/ 48 w 511"/>
                <a:gd name="T11" fmla="*/ 56 h 288"/>
                <a:gd name="T12" fmla="*/ 255 w 511"/>
                <a:gd name="T13" fmla="*/ 0 h 288"/>
                <a:gd name="T14" fmla="*/ 462 w 511"/>
                <a:gd name="T15" fmla="*/ 64 h 288"/>
                <a:gd name="T16" fmla="*/ 510 w 511"/>
                <a:gd name="T17" fmla="*/ 152 h 288"/>
                <a:gd name="T18" fmla="*/ 510 w 511"/>
                <a:gd name="T19" fmla="*/ 255 h 288"/>
                <a:gd name="T20" fmla="*/ 486 w 511"/>
                <a:gd name="T21" fmla="*/ 287 h 288"/>
                <a:gd name="T22" fmla="*/ 48 w 511"/>
                <a:gd name="T23" fmla="*/ 231 h 288"/>
                <a:gd name="T24" fmla="*/ 48 w 511"/>
                <a:gd name="T25" fmla="*/ 231 h 288"/>
                <a:gd name="T26" fmla="*/ 454 w 511"/>
                <a:gd name="T27" fmla="*/ 231 h 288"/>
                <a:gd name="T28" fmla="*/ 454 w 511"/>
                <a:gd name="T29" fmla="*/ 152 h 288"/>
                <a:gd name="T30" fmla="*/ 430 w 511"/>
                <a:gd name="T31" fmla="*/ 104 h 288"/>
                <a:gd name="T32" fmla="*/ 255 w 511"/>
                <a:gd name="T33" fmla="*/ 48 h 288"/>
                <a:gd name="T34" fmla="*/ 80 w 511"/>
                <a:gd name="T35" fmla="*/ 104 h 288"/>
                <a:gd name="T36" fmla="*/ 48 w 511"/>
                <a:gd name="T37" fmla="*/ 152 h 288"/>
                <a:gd name="T38" fmla="*/ 48 w 511"/>
                <a:gd name="T39" fmla="*/ 231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11" h="288">
                  <a:moveTo>
                    <a:pt x="486" y="287"/>
                  </a:moveTo>
                  <a:lnTo>
                    <a:pt x="486" y="287"/>
                  </a:lnTo>
                  <a:cubicBezTo>
                    <a:pt x="24" y="287"/>
                    <a:pt x="24" y="287"/>
                    <a:pt x="24" y="287"/>
                  </a:cubicBezTo>
                  <a:cubicBezTo>
                    <a:pt x="8" y="287"/>
                    <a:pt x="0" y="271"/>
                    <a:pt x="0" y="255"/>
                  </a:cubicBezTo>
                  <a:cubicBezTo>
                    <a:pt x="0" y="152"/>
                    <a:pt x="0" y="152"/>
                    <a:pt x="0" y="152"/>
                  </a:cubicBezTo>
                  <a:cubicBezTo>
                    <a:pt x="0" y="112"/>
                    <a:pt x="16" y="80"/>
                    <a:pt x="48" y="56"/>
                  </a:cubicBezTo>
                  <a:cubicBezTo>
                    <a:pt x="104" y="16"/>
                    <a:pt x="175" y="0"/>
                    <a:pt x="255" y="0"/>
                  </a:cubicBezTo>
                  <a:cubicBezTo>
                    <a:pt x="327" y="0"/>
                    <a:pt x="406" y="16"/>
                    <a:pt x="462" y="64"/>
                  </a:cubicBezTo>
                  <a:cubicBezTo>
                    <a:pt x="494" y="80"/>
                    <a:pt x="510" y="112"/>
                    <a:pt x="510" y="152"/>
                  </a:cubicBezTo>
                  <a:cubicBezTo>
                    <a:pt x="510" y="183"/>
                    <a:pt x="510" y="223"/>
                    <a:pt x="510" y="255"/>
                  </a:cubicBezTo>
                  <a:cubicBezTo>
                    <a:pt x="510" y="271"/>
                    <a:pt x="494" y="287"/>
                    <a:pt x="486" y="287"/>
                  </a:cubicBezTo>
                  <a:close/>
                  <a:moveTo>
                    <a:pt x="48" y="231"/>
                  </a:moveTo>
                  <a:lnTo>
                    <a:pt x="48" y="231"/>
                  </a:lnTo>
                  <a:cubicBezTo>
                    <a:pt x="454" y="231"/>
                    <a:pt x="454" y="231"/>
                    <a:pt x="454" y="231"/>
                  </a:cubicBezTo>
                  <a:cubicBezTo>
                    <a:pt x="454" y="199"/>
                    <a:pt x="454" y="175"/>
                    <a:pt x="454" y="152"/>
                  </a:cubicBezTo>
                  <a:cubicBezTo>
                    <a:pt x="454" y="136"/>
                    <a:pt x="446" y="112"/>
                    <a:pt x="430" y="104"/>
                  </a:cubicBezTo>
                  <a:cubicBezTo>
                    <a:pt x="382" y="72"/>
                    <a:pt x="319" y="48"/>
                    <a:pt x="255" y="48"/>
                  </a:cubicBezTo>
                  <a:cubicBezTo>
                    <a:pt x="191" y="48"/>
                    <a:pt x="128" y="72"/>
                    <a:pt x="80" y="104"/>
                  </a:cubicBezTo>
                  <a:cubicBezTo>
                    <a:pt x="64" y="112"/>
                    <a:pt x="48" y="136"/>
                    <a:pt x="48" y="152"/>
                  </a:cubicBezTo>
                  <a:lnTo>
                    <a:pt x="48" y="231"/>
                  </a:lnTo>
                  <a:close/>
                </a:path>
              </a:pathLst>
            </a:custGeom>
            <a:grpFill/>
            <a:ln>
              <a:noFill/>
            </a:ln>
            <a:effectLst/>
          </p:spPr>
          <p:txBody>
            <a:bodyPr wrap="none" anchor="ctr"/>
            <a:lstStyle/>
            <a:p>
              <a:endParaRPr lang="en-US" dirty="0"/>
            </a:p>
          </p:txBody>
        </p:sp>
        <p:sp>
          <p:nvSpPr>
            <p:cNvPr id="66" name="Freeform 429">
              <a:extLst>
                <a:ext uri="{FF2B5EF4-FFF2-40B4-BE49-F238E27FC236}">
                  <a16:creationId xmlns:a16="http://schemas.microsoft.com/office/drawing/2014/main" xmlns="" id="{226BE6FA-5356-2646-BA6C-682A8A299F35}"/>
                </a:ext>
              </a:extLst>
            </p:cNvPr>
            <p:cNvSpPr>
              <a:spLocks noChangeArrowheads="1"/>
            </p:cNvSpPr>
            <p:nvPr/>
          </p:nvSpPr>
          <p:spPr bwMode="auto">
            <a:xfrm flipH="1">
              <a:off x="9349939" y="786481"/>
              <a:ext cx="124501" cy="124501"/>
            </a:xfrm>
            <a:custGeom>
              <a:avLst/>
              <a:gdLst>
                <a:gd name="T0" fmla="*/ 128 w 256"/>
                <a:gd name="T1" fmla="*/ 254 h 255"/>
                <a:gd name="T2" fmla="*/ 128 w 256"/>
                <a:gd name="T3" fmla="*/ 254 h 255"/>
                <a:gd name="T4" fmla="*/ 0 w 256"/>
                <a:gd name="T5" fmla="*/ 127 h 255"/>
                <a:gd name="T6" fmla="*/ 128 w 256"/>
                <a:gd name="T7" fmla="*/ 0 h 255"/>
                <a:gd name="T8" fmla="*/ 255 w 256"/>
                <a:gd name="T9" fmla="*/ 127 h 255"/>
                <a:gd name="T10" fmla="*/ 128 w 256"/>
                <a:gd name="T11" fmla="*/ 254 h 255"/>
                <a:gd name="T12" fmla="*/ 128 w 256"/>
                <a:gd name="T13" fmla="*/ 55 h 255"/>
                <a:gd name="T14" fmla="*/ 128 w 256"/>
                <a:gd name="T15" fmla="*/ 55 h 255"/>
                <a:gd name="T16" fmla="*/ 56 w 256"/>
                <a:gd name="T17" fmla="*/ 127 h 255"/>
                <a:gd name="T18" fmla="*/ 128 w 256"/>
                <a:gd name="T19" fmla="*/ 199 h 255"/>
                <a:gd name="T20" fmla="*/ 207 w 256"/>
                <a:gd name="T21" fmla="*/ 127 h 255"/>
                <a:gd name="T22" fmla="*/ 128 w 256"/>
                <a:gd name="T23" fmla="*/ 55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56" h="255">
                  <a:moveTo>
                    <a:pt x="128" y="254"/>
                  </a:moveTo>
                  <a:lnTo>
                    <a:pt x="128" y="254"/>
                  </a:lnTo>
                  <a:cubicBezTo>
                    <a:pt x="64" y="254"/>
                    <a:pt x="0" y="199"/>
                    <a:pt x="0" y="127"/>
                  </a:cubicBezTo>
                  <a:cubicBezTo>
                    <a:pt x="0" y="55"/>
                    <a:pt x="64" y="0"/>
                    <a:pt x="128" y="0"/>
                  </a:cubicBezTo>
                  <a:cubicBezTo>
                    <a:pt x="199" y="0"/>
                    <a:pt x="255" y="55"/>
                    <a:pt x="255" y="127"/>
                  </a:cubicBezTo>
                  <a:cubicBezTo>
                    <a:pt x="255" y="199"/>
                    <a:pt x="199" y="254"/>
                    <a:pt x="128" y="254"/>
                  </a:cubicBezTo>
                  <a:close/>
                  <a:moveTo>
                    <a:pt x="128" y="55"/>
                  </a:moveTo>
                  <a:lnTo>
                    <a:pt x="128" y="55"/>
                  </a:lnTo>
                  <a:cubicBezTo>
                    <a:pt x="88" y="55"/>
                    <a:pt x="56" y="87"/>
                    <a:pt x="56" y="127"/>
                  </a:cubicBezTo>
                  <a:cubicBezTo>
                    <a:pt x="56" y="167"/>
                    <a:pt x="88" y="199"/>
                    <a:pt x="128" y="199"/>
                  </a:cubicBezTo>
                  <a:cubicBezTo>
                    <a:pt x="167" y="199"/>
                    <a:pt x="207" y="167"/>
                    <a:pt x="207" y="127"/>
                  </a:cubicBezTo>
                  <a:cubicBezTo>
                    <a:pt x="207" y="87"/>
                    <a:pt x="167" y="55"/>
                    <a:pt x="128" y="55"/>
                  </a:cubicBezTo>
                  <a:close/>
                </a:path>
              </a:pathLst>
            </a:custGeom>
            <a:grpFill/>
            <a:ln>
              <a:noFill/>
            </a:ln>
            <a:effectLst/>
          </p:spPr>
          <p:txBody>
            <a:bodyPr wrap="none" anchor="ctr"/>
            <a:lstStyle/>
            <a:p>
              <a:endParaRPr lang="en-US"/>
            </a:p>
          </p:txBody>
        </p:sp>
        <p:sp>
          <p:nvSpPr>
            <p:cNvPr id="67" name="Freeform 430">
              <a:extLst>
                <a:ext uri="{FF2B5EF4-FFF2-40B4-BE49-F238E27FC236}">
                  <a16:creationId xmlns:a16="http://schemas.microsoft.com/office/drawing/2014/main" xmlns="" id="{736E61B2-0FF3-BA4A-BF5C-3180BB1DEB99}"/>
                </a:ext>
              </a:extLst>
            </p:cNvPr>
            <p:cNvSpPr>
              <a:spLocks noChangeArrowheads="1"/>
            </p:cNvSpPr>
            <p:nvPr/>
          </p:nvSpPr>
          <p:spPr bwMode="auto">
            <a:xfrm flipH="1">
              <a:off x="9296274" y="926007"/>
              <a:ext cx="158846" cy="128794"/>
            </a:xfrm>
            <a:custGeom>
              <a:avLst/>
              <a:gdLst>
                <a:gd name="T0" fmla="*/ 294 w 327"/>
                <a:gd name="T1" fmla="*/ 263 h 264"/>
                <a:gd name="T2" fmla="*/ 294 w 327"/>
                <a:gd name="T3" fmla="*/ 263 h 264"/>
                <a:gd name="T4" fmla="*/ 95 w 327"/>
                <a:gd name="T5" fmla="*/ 263 h 264"/>
                <a:gd name="T6" fmla="*/ 71 w 327"/>
                <a:gd name="T7" fmla="*/ 239 h 264"/>
                <a:gd name="T8" fmla="*/ 95 w 327"/>
                <a:gd name="T9" fmla="*/ 207 h 264"/>
                <a:gd name="T10" fmla="*/ 271 w 327"/>
                <a:gd name="T11" fmla="*/ 207 h 264"/>
                <a:gd name="T12" fmla="*/ 271 w 327"/>
                <a:gd name="T13" fmla="*/ 144 h 264"/>
                <a:gd name="T14" fmla="*/ 247 w 327"/>
                <a:gd name="T15" fmla="*/ 104 h 264"/>
                <a:gd name="T16" fmla="*/ 95 w 327"/>
                <a:gd name="T17" fmla="*/ 56 h 264"/>
                <a:gd name="T18" fmla="*/ 32 w 327"/>
                <a:gd name="T19" fmla="*/ 64 h 264"/>
                <a:gd name="T20" fmla="*/ 0 w 327"/>
                <a:gd name="T21" fmla="*/ 40 h 264"/>
                <a:gd name="T22" fmla="*/ 24 w 327"/>
                <a:gd name="T23" fmla="*/ 8 h 264"/>
                <a:gd name="T24" fmla="*/ 95 w 327"/>
                <a:gd name="T25" fmla="*/ 0 h 264"/>
                <a:gd name="T26" fmla="*/ 279 w 327"/>
                <a:gd name="T27" fmla="*/ 56 h 264"/>
                <a:gd name="T28" fmla="*/ 326 w 327"/>
                <a:gd name="T29" fmla="*/ 144 h 264"/>
                <a:gd name="T30" fmla="*/ 326 w 327"/>
                <a:gd name="T31" fmla="*/ 239 h 264"/>
                <a:gd name="T32" fmla="*/ 294 w 327"/>
                <a:gd name="T33" fmla="*/ 263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7" h="264">
                  <a:moveTo>
                    <a:pt x="294" y="263"/>
                  </a:moveTo>
                  <a:lnTo>
                    <a:pt x="294" y="263"/>
                  </a:lnTo>
                  <a:cubicBezTo>
                    <a:pt x="95" y="263"/>
                    <a:pt x="95" y="263"/>
                    <a:pt x="95" y="263"/>
                  </a:cubicBezTo>
                  <a:cubicBezTo>
                    <a:pt x="79" y="263"/>
                    <a:pt x="71" y="247"/>
                    <a:pt x="71" y="239"/>
                  </a:cubicBezTo>
                  <a:cubicBezTo>
                    <a:pt x="71" y="223"/>
                    <a:pt x="79" y="207"/>
                    <a:pt x="95" y="207"/>
                  </a:cubicBezTo>
                  <a:cubicBezTo>
                    <a:pt x="271" y="207"/>
                    <a:pt x="271" y="207"/>
                    <a:pt x="271" y="207"/>
                  </a:cubicBezTo>
                  <a:cubicBezTo>
                    <a:pt x="271" y="184"/>
                    <a:pt x="271" y="160"/>
                    <a:pt x="271" y="144"/>
                  </a:cubicBezTo>
                  <a:cubicBezTo>
                    <a:pt x="271" y="128"/>
                    <a:pt x="263" y="112"/>
                    <a:pt x="247" y="104"/>
                  </a:cubicBezTo>
                  <a:cubicBezTo>
                    <a:pt x="207" y="72"/>
                    <a:pt x="151" y="56"/>
                    <a:pt x="95" y="56"/>
                  </a:cubicBezTo>
                  <a:cubicBezTo>
                    <a:pt x="71" y="56"/>
                    <a:pt x="56" y="56"/>
                    <a:pt x="32" y="64"/>
                  </a:cubicBezTo>
                  <a:cubicBezTo>
                    <a:pt x="16" y="64"/>
                    <a:pt x="8" y="56"/>
                    <a:pt x="0" y="40"/>
                  </a:cubicBezTo>
                  <a:cubicBezTo>
                    <a:pt x="0" y="24"/>
                    <a:pt x="8" y="16"/>
                    <a:pt x="24" y="8"/>
                  </a:cubicBezTo>
                  <a:cubicBezTo>
                    <a:pt x="48" y="8"/>
                    <a:pt x="71" y="0"/>
                    <a:pt x="95" y="0"/>
                  </a:cubicBezTo>
                  <a:cubicBezTo>
                    <a:pt x="159" y="0"/>
                    <a:pt x="231" y="24"/>
                    <a:pt x="279" y="56"/>
                  </a:cubicBezTo>
                  <a:cubicBezTo>
                    <a:pt x="311" y="80"/>
                    <a:pt x="326" y="112"/>
                    <a:pt x="326" y="144"/>
                  </a:cubicBezTo>
                  <a:cubicBezTo>
                    <a:pt x="326" y="167"/>
                    <a:pt x="326" y="207"/>
                    <a:pt x="326" y="239"/>
                  </a:cubicBezTo>
                  <a:cubicBezTo>
                    <a:pt x="326" y="247"/>
                    <a:pt x="311" y="263"/>
                    <a:pt x="294" y="263"/>
                  </a:cubicBezTo>
                </a:path>
              </a:pathLst>
            </a:custGeom>
            <a:grpFill/>
            <a:ln>
              <a:noFill/>
            </a:ln>
            <a:effectLst/>
          </p:spPr>
          <p:txBody>
            <a:bodyPr wrap="none" anchor="ctr"/>
            <a:lstStyle/>
            <a:p>
              <a:endParaRPr lang="en-US"/>
            </a:p>
          </p:txBody>
        </p:sp>
      </p:grpSp>
      <p:sp>
        <p:nvSpPr>
          <p:cNvPr id="72" name="Freeform 435">
            <a:extLst>
              <a:ext uri="{FF2B5EF4-FFF2-40B4-BE49-F238E27FC236}">
                <a16:creationId xmlns:a16="http://schemas.microsoft.com/office/drawing/2014/main" xmlns="" id="{79A9C57D-3BE3-7C42-9E36-FE775EC38233}"/>
              </a:ext>
            </a:extLst>
          </p:cNvPr>
          <p:cNvSpPr>
            <a:spLocks noChangeArrowheads="1"/>
          </p:cNvSpPr>
          <p:nvPr/>
        </p:nvSpPr>
        <p:spPr bwMode="auto">
          <a:xfrm flipH="1">
            <a:off x="8023357" y="2960958"/>
            <a:ext cx="392822" cy="422875"/>
          </a:xfrm>
          <a:custGeom>
            <a:avLst/>
            <a:gdLst>
              <a:gd name="T0" fmla="*/ 621 w 805"/>
              <a:gd name="T1" fmla="*/ 867 h 868"/>
              <a:gd name="T2" fmla="*/ 502 w 805"/>
              <a:gd name="T3" fmla="*/ 851 h 868"/>
              <a:gd name="T4" fmla="*/ 462 w 805"/>
              <a:gd name="T5" fmla="*/ 843 h 868"/>
              <a:gd name="T6" fmla="*/ 199 w 805"/>
              <a:gd name="T7" fmla="*/ 787 h 868"/>
              <a:gd name="T8" fmla="*/ 48 w 805"/>
              <a:gd name="T9" fmla="*/ 755 h 868"/>
              <a:gd name="T10" fmla="*/ 56 w 805"/>
              <a:gd name="T11" fmla="*/ 398 h 868"/>
              <a:gd name="T12" fmla="*/ 215 w 805"/>
              <a:gd name="T13" fmla="*/ 382 h 868"/>
              <a:gd name="T14" fmla="*/ 334 w 805"/>
              <a:gd name="T15" fmla="*/ 231 h 868"/>
              <a:gd name="T16" fmla="*/ 319 w 805"/>
              <a:gd name="T17" fmla="*/ 87 h 868"/>
              <a:gd name="T18" fmla="*/ 446 w 805"/>
              <a:gd name="T19" fmla="*/ 24 h 868"/>
              <a:gd name="T20" fmla="*/ 534 w 805"/>
              <a:gd name="T21" fmla="*/ 239 h 868"/>
              <a:gd name="T22" fmla="*/ 525 w 805"/>
              <a:gd name="T23" fmla="*/ 310 h 868"/>
              <a:gd name="T24" fmla="*/ 725 w 805"/>
              <a:gd name="T25" fmla="*/ 342 h 868"/>
              <a:gd name="T26" fmla="*/ 772 w 805"/>
              <a:gd name="T27" fmla="*/ 493 h 868"/>
              <a:gd name="T28" fmla="*/ 765 w 805"/>
              <a:gd name="T29" fmla="*/ 628 h 868"/>
              <a:gd name="T30" fmla="*/ 725 w 805"/>
              <a:gd name="T31" fmla="*/ 747 h 868"/>
              <a:gd name="T32" fmla="*/ 701 w 805"/>
              <a:gd name="T33" fmla="*/ 843 h 868"/>
              <a:gd name="T34" fmla="*/ 478 w 805"/>
              <a:gd name="T35" fmla="*/ 787 h 868"/>
              <a:gd name="T36" fmla="*/ 518 w 805"/>
              <a:gd name="T37" fmla="*/ 795 h 868"/>
              <a:gd name="T38" fmla="*/ 661 w 805"/>
              <a:gd name="T39" fmla="*/ 803 h 868"/>
              <a:gd name="T40" fmla="*/ 669 w 805"/>
              <a:gd name="T41" fmla="*/ 747 h 868"/>
              <a:gd name="T42" fmla="*/ 685 w 805"/>
              <a:gd name="T43" fmla="*/ 707 h 868"/>
              <a:gd name="T44" fmla="*/ 701 w 805"/>
              <a:gd name="T45" fmla="*/ 636 h 868"/>
              <a:gd name="T46" fmla="*/ 717 w 805"/>
              <a:gd name="T47" fmla="*/ 588 h 868"/>
              <a:gd name="T48" fmla="*/ 748 w 805"/>
              <a:gd name="T49" fmla="*/ 548 h 868"/>
              <a:gd name="T50" fmla="*/ 701 w 805"/>
              <a:gd name="T51" fmla="*/ 493 h 868"/>
              <a:gd name="T52" fmla="*/ 741 w 805"/>
              <a:gd name="T53" fmla="*/ 437 h 868"/>
              <a:gd name="T54" fmla="*/ 645 w 805"/>
              <a:gd name="T55" fmla="*/ 390 h 868"/>
              <a:gd name="T56" fmla="*/ 478 w 805"/>
              <a:gd name="T57" fmla="*/ 231 h 868"/>
              <a:gd name="T58" fmla="*/ 390 w 805"/>
              <a:gd name="T59" fmla="*/ 63 h 868"/>
              <a:gd name="T60" fmla="*/ 374 w 805"/>
              <a:gd name="T61" fmla="*/ 95 h 868"/>
              <a:gd name="T62" fmla="*/ 319 w 805"/>
              <a:gd name="T63" fmla="*/ 350 h 868"/>
              <a:gd name="T64" fmla="*/ 231 w 805"/>
              <a:gd name="T65" fmla="*/ 437 h 868"/>
              <a:gd name="T66" fmla="*/ 111 w 805"/>
              <a:gd name="T67" fmla="*/ 430 h 868"/>
              <a:gd name="T68" fmla="*/ 56 w 805"/>
              <a:gd name="T69" fmla="*/ 588 h 868"/>
              <a:gd name="T70" fmla="*/ 151 w 805"/>
              <a:gd name="T71" fmla="*/ 739 h 868"/>
              <a:gd name="T72" fmla="*/ 239 w 805"/>
              <a:gd name="T73" fmla="*/ 723 h 868"/>
              <a:gd name="T74" fmla="*/ 303 w 805"/>
              <a:gd name="T75" fmla="*/ 723 h 868"/>
              <a:gd name="T76" fmla="*/ 470 w 805"/>
              <a:gd name="T77" fmla="*/ 787 h 868"/>
              <a:gd name="T78" fmla="*/ 366 w 805"/>
              <a:gd name="T79" fmla="*/ 8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05" h="868">
                <a:moveTo>
                  <a:pt x="621" y="867"/>
                </a:moveTo>
                <a:lnTo>
                  <a:pt x="621" y="867"/>
                </a:lnTo>
                <a:cubicBezTo>
                  <a:pt x="613" y="867"/>
                  <a:pt x="605" y="867"/>
                  <a:pt x="597" y="867"/>
                </a:cubicBezTo>
                <a:cubicBezTo>
                  <a:pt x="566" y="859"/>
                  <a:pt x="525" y="851"/>
                  <a:pt x="502" y="851"/>
                </a:cubicBezTo>
                <a:cubicBezTo>
                  <a:pt x="494" y="843"/>
                  <a:pt x="486" y="843"/>
                  <a:pt x="470" y="843"/>
                </a:cubicBezTo>
                <a:cubicBezTo>
                  <a:pt x="470" y="843"/>
                  <a:pt x="470" y="843"/>
                  <a:pt x="462" y="843"/>
                </a:cubicBezTo>
                <a:cubicBezTo>
                  <a:pt x="414" y="843"/>
                  <a:pt x="334" y="827"/>
                  <a:pt x="271" y="771"/>
                </a:cubicBezTo>
                <a:cubicBezTo>
                  <a:pt x="255" y="771"/>
                  <a:pt x="215" y="779"/>
                  <a:pt x="199" y="787"/>
                </a:cubicBezTo>
                <a:cubicBezTo>
                  <a:pt x="191" y="787"/>
                  <a:pt x="175" y="795"/>
                  <a:pt x="167" y="795"/>
                </a:cubicBezTo>
                <a:cubicBezTo>
                  <a:pt x="127" y="803"/>
                  <a:pt x="80" y="795"/>
                  <a:pt x="48" y="755"/>
                </a:cubicBezTo>
                <a:cubicBezTo>
                  <a:pt x="16" y="716"/>
                  <a:pt x="0" y="660"/>
                  <a:pt x="0" y="588"/>
                </a:cubicBezTo>
                <a:cubicBezTo>
                  <a:pt x="0" y="477"/>
                  <a:pt x="32" y="422"/>
                  <a:pt x="56" y="398"/>
                </a:cubicBezTo>
                <a:cubicBezTo>
                  <a:pt x="72" y="382"/>
                  <a:pt x="96" y="374"/>
                  <a:pt x="120" y="374"/>
                </a:cubicBezTo>
                <a:cubicBezTo>
                  <a:pt x="215" y="382"/>
                  <a:pt x="215" y="382"/>
                  <a:pt x="215" y="382"/>
                </a:cubicBezTo>
                <a:cubicBezTo>
                  <a:pt x="231" y="366"/>
                  <a:pt x="255" y="342"/>
                  <a:pt x="271" y="318"/>
                </a:cubicBezTo>
                <a:cubicBezTo>
                  <a:pt x="334" y="247"/>
                  <a:pt x="334" y="231"/>
                  <a:pt x="334" y="231"/>
                </a:cubicBezTo>
                <a:cubicBezTo>
                  <a:pt x="334" y="143"/>
                  <a:pt x="326" y="127"/>
                  <a:pt x="319" y="111"/>
                </a:cubicBezTo>
                <a:cubicBezTo>
                  <a:pt x="319" y="103"/>
                  <a:pt x="319" y="95"/>
                  <a:pt x="319" y="87"/>
                </a:cubicBezTo>
                <a:cubicBezTo>
                  <a:pt x="311" y="56"/>
                  <a:pt x="334" y="24"/>
                  <a:pt x="366" y="16"/>
                </a:cubicBezTo>
                <a:cubicBezTo>
                  <a:pt x="390" y="0"/>
                  <a:pt x="422" y="8"/>
                  <a:pt x="446" y="24"/>
                </a:cubicBezTo>
                <a:cubicBezTo>
                  <a:pt x="478" y="40"/>
                  <a:pt x="510" y="71"/>
                  <a:pt x="525" y="119"/>
                </a:cubicBezTo>
                <a:cubicBezTo>
                  <a:pt x="542" y="151"/>
                  <a:pt x="542" y="191"/>
                  <a:pt x="534" y="239"/>
                </a:cubicBezTo>
                <a:cubicBezTo>
                  <a:pt x="534" y="255"/>
                  <a:pt x="525" y="271"/>
                  <a:pt x="525" y="286"/>
                </a:cubicBezTo>
                <a:cubicBezTo>
                  <a:pt x="525" y="303"/>
                  <a:pt x="525" y="303"/>
                  <a:pt x="525" y="310"/>
                </a:cubicBezTo>
                <a:cubicBezTo>
                  <a:pt x="566" y="334"/>
                  <a:pt x="597" y="334"/>
                  <a:pt x="645" y="334"/>
                </a:cubicBezTo>
                <a:cubicBezTo>
                  <a:pt x="669" y="334"/>
                  <a:pt x="693" y="334"/>
                  <a:pt x="725" y="342"/>
                </a:cubicBezTo>
                <a:cubicBezTo>
                  <a:pt x="780" y="350"/>
                  <a:pt x="804" y="382"/>
                  <a:pt x="796" y="445"/>
                </a:cubicBezTo>
                <a:cubicBezTo>
                  <a:pt x="796" y="461"/>
                  <a:pt x="780" y="477"/>
                  <a:pt x="772" y="493"/>
                </a:cubicBezTo>
                <a:cubicBezTo>
                  <a:pt x="788" y="508"/>
                  <a:pt x="804" y="532"/>
                  <a:pt x="804" y="548"/>
                </a:cubicBezTo>
                <a:cubicBezTo>
                  <a:pt x="804" y="588"/>
                  <a:pt x="780" y="612"/>
                  <a:pt x="765" y="628"/>
                </a:cubicBezTo>
                <a:cubicBezTo>
                  <a:pt x="772" y="644"/>
                  <a:pt x="780" y="668"/>
                  <a:pt x="772" y="692"/>
                </a:cubicBezTo>
                <a:cubicBezTo>
                  <a:pt x="772" y="716"/>
                  <a:pt x="757" y="739"/>
                  <a:pt x="725" y="747"/>
                </a:cubicBezTo>
                <a:lnTo>
                  <a:pt x="725" y="755"/>
                </a:lnTo>
                <a:cubicBezTo>
                  <a:pt x="733" y="787"/>
                  <a:pt x="725" y="819"/>
                  <a:pt x="701" y="843"/>
                </a:cubicBezTo>
                <a:cubicBezTo>
                  <a:pt x="685" y="859"/>
                  <a:pt x="653" y="867"/>
                  <a:pt x="621" y="867"/>
                </a:cubicBezTo>
                <a:close/>
                <a:moveTo>
                  <a:pt x="478" y="787"/>
                </a:moveTo>
                <a:lnTo>
                  <a:pt x="478" y="787"/>
                </a:lnTo>
                <a:cubicBezTo>
                  <a:pt x="494" y="787"/>
                  <a:pt x="510" y="787"/>
                  <a:pt x="518" y="795"/>
                </a:cubicBezTo>
                <a:cubicBezTo>
                  <a:pt x="542" y="803"/>
                  <a:pt x="573" y="803"/>
                  <a:pt x="597" y="811"/>
                </a:cubicBezTo>
                <a:cubicBezTo>
                  <a:pt x="645" y="811"/>
                  <a:pt x="661" y="803"/>
                  <a:pt x="661" y="803"/>
                </a:cubicBezTo>
                <a:cubicBezTo>
                  <a:pt x="669" y="787"/>
                  <a:pt x="677" y="779"/>
                  <a:pt x="677" y="771"/>
                </a:cubicBezTo>
                <a:cubicBezTo>
                  <a:pt x="669" y="755"/>
                  <a:pt x="669" y="747"/>
                  <a:pt x="669" y="747"/>
                </a:cubicBezTo>
                <a:cubicBezTo>
                  <a:pt x="661" y="739"/>
                  <a:pt x="661" y="731"/>
                  <a:pt x="661" y="723"/>
                </a:cubicBezTo>
                <a:cubicBezTo>
                  <a:pt x="669" y="716"/>
                  <a:pt x="669" y="707"/>
                  <a:pt x="685" y="707"/>
                </a:cubicBezTo>
                <a:cubicBezTo>
                  <a:pt x="701" y="700"/>
                  <a:pt x="717" y="692"/>
                  <a:pt x="725" y="684"/>
                </a:cubicBezTo>
                <a:cubicBezTo>
                  <a:pt x="725" y="668"/>
                  <a:pt x="709" y="644"/>
                  <a:pt x="701" y="636"/>
                </a:cubicBezTo>
                <a:cubicBezTo>
                  <a:pt x="693" y="628"/>
                  <a:pt x="693" y="620"/>
                  <a:pt x="693" y="612"/>
                </a:cubicBezTo>
                <a:cubicBezTo>
                  <a:pt x="701" y="596"/>
                  <a:pt x="709" y="588"/>
                  <a:pt x="717" y="588"/>
                </a:cubicBezTo>
                <a:cubicBezTo>
                  <a:pt x="717" y="588"/>
                  <a:pt x="725" y="588"/>
                  <a:pt x="733" y="580"/>
                </a:cubicBezTo>
                <a:cubicBezTo>
                  <a:pt x="741" y="572"/>
                  <a:pt x="748" y="564"/>
                  <a:pt x="748" y="548"/>
                </a:cubicBezTo>
                <a:cubicBezTo>
                  <a:pt x="748" y="548"/>
                  <a:pt x="748" y="532"/>
                  <a:pt x="717" y="516"/>
                </a:cubicBezTo>
                <a:cubicBezTo>
                  <a:pt x="701" y="508"/>
                  <a:pt x="701" y="501"/>
                  <a:pt x="701" y="493"/>
                </a:cubicBezTo>
                <a:cubicBezTo>
                  <a:pt x="701" y="484"/>
                  <a:pt x="701" y="469"/>
                  <a:pt x="717" y="469"/>
                </a:cubicBezTo>
                <a:cubicBezTo>
                  <a:pt x="725" y="461"/>
                  <a:pt x="741" y="445"/>
                  <a:pt x="741" y="437"/>
                </a:cubicBezTo>
                <a:cubicBezTo>
                  <a:pt x="741" y="398"/>
                  <a:pt x="733" y="398"/>
                  <a:pt x="717" y="398"/>
                </a:cubicBezTo>
                <a:cubicBezTo>
                  <a:pt x="693" y="390"/>
                  <a:pt x="669" y="390"/>
                  <a:pt x="645" y="390"/>
                </a:cubicBezTo>
                <a:cubicBezTo>
                  <a:pt x="597" y="390"/>
                  <a:pt x="542" y="390"/>
                  <a:pt x="494" y="350"/>
                </a:cubicBezTo>
                <a:cubicBezTo>
                  <a:pt x="462" y="326"/>
                  <a:pt x="470" y="279"/>
                  <a:pt x="478" y="231"/>
                </a:cubicBezTo>
                <a:cubicBezTo>
                  <a:pt x="478" y="199"/>
                  <a:pt x="486" y="159"/>
                  <a:pt x="478" y="143"/>
                </a:cubicBezTo>
                <a:cubicBezTo>
                  <a:pt x="454" y="87"/>
                  <a:pt x="422" y="56"/>
                  <a:pt x="390" y="63"/>
                </a:cubicBezTo>
                <a:cubicBezTo>
                  <a:pt x="374" y="63"/>
                  <a:pt x="374" y="71"/>
                  <a:pt x="366" y="80"/>
                </a:cubicBezTo>
                <a:cubicBezTo>
                  <a:pt x="374" y="80"/>
                  <a:pt x="374" y="87"/>
                  <a:pt x="374" y="95"/>
                </a:cubicBezTo>
                <a:cubicBezTo>
                  <a:pt x="382" y="111"/>
                  <a:pt x="390" y="135"/>
                  <a:pt x="390" y="231"/>
                </a:cubicBezTo>
                <a:cubicBezTo>
                  <a:pt x="390" y="247"/>
                  <a:pt x="382" y="279"/>
                  <a:pt x="319" y="350"/>
                </a:cubicBezTo>
                <a:cubicBezTo>
                  <a:pt x="287" y="390"/>
                  <a:pt x="255" y="430"/>
                  <a:pt x="247" y="430"/>
                </a:cubicBezTo>
                <a:cubicBezTo>
                  <a:pt x="247" y="437"/>
                  <a:pt x="239" y="437"/>
                  <a:pt x="231" y="437"/>
                </a:cubicBezTo>
                <a:cubicBezTo>
                  <a:pt x="111" y="430"/>
                  <a:pt x="111" y="430"/>
                  <a:pt x="111" y="430"/>
                </a:cubicBezTo>
                <a:lnTo>
                  <a:pt x="111" y="430"/>
                </a:lnTo>
                <a:cubicBezTo>
                  <a:pt x="104" y="430"/>
                  <a:pt x="104" y="430"/>
                  <a:pt x="96" y="430"/>
                </a:cubicBezTo>
                <a:cubicBezTo>
                  <a:pt x="88" y="445"/>
                  <a:pt x="56" y="493"/>
                  <a:pt x="56" y="588"/>
                </a:cubicBezTo>
                <a:cubicBezTo>
                  <a:pt x="56" y="644"/>
                  <a:pt x="72" y="692"/>
                  <a:pt x="96" y="723"/>
                </a:cubicBezTo>
                <a:cubicBezTo>
                  <a:pt x="111" y="739"/>
                  <a:pt x="135" y="747"/>
                  <a:pt x="151" y="739"/>
                </a:cubicBezTo>
                <a:cubicBezTo>
                  <a:pt x="167" y="739"/>
                  <a:pt x="175" y="731"/>
                  <a:pt x="183" y="731"/>
                </a:cubicBezTo>
                <a:cubicBezTo>
                  <a:pt x="199" y="731"/>
                  <a:pt x="223" y="723"/>
                  <a:pt x="239" y="723"/>
                </a:cubicBezTo>
                <a:cubicBezTo>
                  <a:pt x="247" y="716"/>
                  <a:pt x="255" y="716"/>
                  <a:pt x="263" y="716"/>
                </a:cubicBezTo>
                <a:cubicBezTo>
                  <a:pt x="279" y="716"/>
                  <a:pt x="287" y="716"/>
                  <a:pt x="303" y="723"/>
                </a:cubicBezTo>
                <a:cubicBezTo>
                  <a:pt x="334" y="747"/>
                  <a:pt x="366" y="771"/>
                  <a:pt x="398" y="779"/>
                </a:cubicBezTo>
                <a:cubicBezTo>
                  <a:pt x="430" y="787"/>
                  <a:pt x="454" y="795"/>
                  <a:pt x="470" y="787"/>
                </a:cubicBezTo>
                <a:lnTo>
                  <a:pt x="478" y="787"/>
                </a:lnTo>
                <a:close/>
                <a:moveTo>
                  <a:pt x="366" y="80"/>
                </a:moveTo>
                <a:lnTo>
                  <a:pt x="366" y="80"/>
                </a:lnTo>
                <a:close/>
              </a:path>
            </a:pathLst>
          </a:custGeom>
          <a:solidFill>
            <a:srgbClr val="28AF95"/>
          </a:solidFill>
          <a:ln>
            <a:noFill/>
          </a:ln>
          <a:effectLst/>
        </p:spPr>
        <p:txBody>
          <a:bodyPr wrap="none" anchor="ctr"/>
          <a:lstStyle/>
          <a:p>
            <a:endParaRPr lang="en-US"/>
          </a:p>
        </p:txBody>
      </p:sp>
      <p:grpSp>
        <p:nvGrpSpPr>
          <p:cNvPr id="4" name="Group 3">
            <a:extLst>
              <a:ext uri="{FF2B5EF4-FFF2-40B4-BE49-F238E27FC236}">
                <a16:creationId xmlns:a16="http://schemas.microsoft.com/office/drawing/2014/main" xmlns="" id="{35805FED-3058-DE42-9838-A000676F7A39}"/>
              </a:ext>
            </a:extLst>
          </p:cNvPr>
          <p:cNvGrpSpPr/>
          <p:nvPr/>
        </p:nvGrpSpPr>
        <p:grpSpPr>
          <a:xfrm>
            <a:off x="8454817" y="4251048"/>
            <a:ext cx="298375" cy="294079"/>
            <a:chOff x="8454817" y="4251048"/>
            <a:chExt cx="298375" cy="294079"/>
          </a:xfrm>
          <a:solidFill>
            <a:srgbClr val="8CBF4B"/>
          </a:solidFill>
        </p:grpSpPr>
        <p:sp>
          <p:nvSpPr>
            <p:cNvPr id="73" name="Freeform 436">
              <a:extLst>
                <a:ext uri="{FF2B5EF4-FFF2-40B4-BE49-F238E27FC236}">
                  <a16:creationId xmlns:a16="http://schemas.microsoft.com/office/drawing/2014/main" xmlns="" id="{D4E2A2C8-D9B2-3F4C-BD64-21E0896603A2}"/>
                </a:ext>
              </a:extLst>
            </p:cNvPr>
            <p:cNvSpPr>
              <a:spLocks noChangeArrowheads="1"/>
            </p:cNvSpPr>
            <p:nvPr/>
          </p:nvSpPr>
          <p:spPr bwMode="auto">
            <a:xfrm flipH="1">
              <a:off x="8484870" y="4281100"/>
              <a:ext cx="268322" cy="264027"/>
            </a:xfrm>
            <a:custGeom>
              <a:avLst/>
              <a:gdLst>
                <a:gd name="T0" fmla="*/ 526 w 551"/>
                <a:gd name="T1" fmla="*/ 247 h 543"/>
                <a:gd name="T2" fmla="*/ 526 w 551"/>
                <a:gd name="T3" fmla="*/ 247 h 543"/>
                <a:gd name="T4" fmla="*/ 502 w 551"/>
                <a:gd name="T5" fmla="*/ 271 h 543"/>
                <a:gd name="T6" fmla="*/ 502 w 551"/>
                <a:gd name="T7" fmla="*/ 494 h 543"/>
                <a:gd name="T8" fmla="*/ 48 w 551"/>
                <a:gd name="T9" fmla="*/ 494 h 543"/>
                <a:gd name="T10" fmla="*/ 48 w 551"/>
                <a:gd name="T11" fmla="*/ 40 h 543"/>
                <a:gd name="T12" fmla="*/ 271 w 551"/>
                <a:gd name="T13" fmla="*/ 40 h 543"/>
                <a:gd name="T14" fmla="*/ 295 w 551"/>
                <a:gd name="T15" fmla="*/ 24 h 543"/>
                <a:gd name="T16" fmla="*/ 271 w 551"/>
                <a:gd name="T17" fmla="*/ 0 h 543"/>
                <a:gd name="T18" fmla="*/ 32 w 551"/>
                <a:gd name="T19" fmla="*/ 0 h 543"/>
                <a:gd name="T20" fmla="*/ 0 w 551"/>
                <a:gd name="T21" fmla="*/ 32 h 543"/>
                <a:gd name="T22" fmla="*/ 0 w 551"/>
                <a:gd name="T23" fmla="*/ 510 h 543"/>
                <a:gd name="T24" fmla="*/ 32 w 551"/>
                <a:gd name="T25" fmla="*/ 542 h 543"/>
                <a:gd name="T26" fmla="*/ 518 w 551"/>
                <a:gd name="T27" fmla="*/ 542 h 543"/>
                <a:gd name="T28" fmla="*/ 550 w 551"/>
                <a:gd name="T29" fmla="*/ 510 h 543"/>
                <a:gd name="T30" fmla="*/ 550 w 551"/>
                <a:gd name="T31" fmla="*/ 271 h 543"/>
                <a:gd name="T32" fmla="*/ 526 w 551"/>
                <a:gd name="T33" fmla="*/ 247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51" h="543">
                  <a:moveTo>
                    <a:pt x="526" y="247"/>
                  </a:moveTo>
                  <a:lnTo>
                    <a:pt x="526" y="247"/>
                  </a:lnTo>
                  <a:cubicBezTo>
                    <a:pt x="510" y="247"/>
                    <a:pt x="502" y="255"/>
                    <a:pt x="502" y="271"/>
                  </a:cubicBezTo>
                  <a:cubicBezTo>
                    <a:pt x="502" y="494"/>
                    <a:pt x="502" y="494"/>
                    <a:pt x="502" y="494"/>
                  </a:cubicBezTo>
                  <a:cubicBezTo>
                    <a:pt x="48" y="494"/>
                    <a:pt x="48" y="494"/>
                    <a:pt x="48" y="494"/>
                  </a:cubicBezTo>
                  <a:cubicBezTo>
                    <a:pt x="48" y="40"/>
                    <a:pt x="48" y="40"/>
                    <a:pt x="48" y="40"/>
                  </a:cubicBezTo>
                  <a:cubicBezTo>
                    <a:pt x="271" y="40"/>
                    <a:pt x="271" y="40"/>
                    <a:pt x="271" y="40"/>
                  </a:cubicBezTo>
                  <a:cubicBezTo>
                    <a:pt x="287" y="40"/>
                    <a:pt x="295" y="32"/>
                    <a:pt x="295" y="24"/>
                  </a:cubicBezTo>
                  <a:cubicBezTo>
                    <a:pt x="295" y="8"/>
                    <a:pt x="287" y="0"/>
                    <a:pt x="271" y="0"/>
                  </a:cubicBezTo>
                  <a:cubicBezTo>
                    <a:pt x="32" y="0"/>
                    <a:pt x="32" y="0"/>
                    <a:pt x="32" y="0"/>
                  </a:cubicBezTo>
                  <a:cubicBezTo>
                    <a:pt x="16" y="0"/>
                    <a:pt x="0" y="8"/>
                    <a:pt x="0" y="32"/>
                  </a:cubicBezTo>
                  <a:cubicBezTo>
                    <a:pt x="0" y="510"/>
                    <a:pt x="0" y="510"/>
                    <a:pt x="0" y="510"/>
                  </a:cubicBezTo>
                  <a:cubicBezTo>
                    <a:pt x="0" y="526"/>
                    <a:pt x="16" y="542"/>
                    <a:pt x="32" y="542"/>
                  </a:cubicBezTo>
                  <a:cubicBezTo>
                    <a:pt x="518" y="542"/>
                    <a:pt x="518" y="542"/>
                    <a:pt x="518" y="542"/>
                  </a:cubicBezTo>
                  <a:cubicBezTo>
                    <a:pt x="534" y="542"/>
                    <a:pt x="550" y="526"/>
                    <a:pt x="550" y="510"/>
                  </a:cubicBezTo>
                  <a:cubicBezTo>
                    <a:pt x="550" y="271"/>
                    <a:pt x="550" y="271"/>
                    <a:pt x="550" y="271"/>
                  </a:cubicBezTo>
                  <a:cubicBezTo>
                    <a:pt x="550" y="255"/>
                    <a:pt x="534" y="247"/>
                    <a:pt x="526" y="247"/>
                  </a:cubicBezTo>
                </a:path>
              </a:pathLst>
            </a:custGeom>
            <a:grpFill/>
            <a:ln>
              <a:solidFill>
                <a:srgbClr val="8CBF4B"/>
              </a:solidFill>
            </a:ln>
            <a:effectLst/>
          </p:spPr>
          <p:txBody>
            <a:bodyPr wrap="none" anchor="ctr"/>
            <a:lstStyle/>
            <a:p>
              <a:endParaRPr lang="en-US"/>
            </a:p>
          </p:txBody>
        </p:sp>
        <p:sp>
          <p:nvSpPr>
            <p:cNvPr id="74" name="Freeform 437">
              <a:extLst>
                <a:ext uri="{FF2B5EF4-FFF2-40B4-BE49-F238E27FC236}">
                  <a16:creationId xmlns:a16="http://schemas.microsoft.com/office/drawing/2014/main" xmlns="" id="{3320FA97-BB40-964D-B729-E3CF435C209A}"/>
                </a:ext>
              </a:extLst>
            </p:cNvPr>
            <p:cNvSpPr>
              <a:spLocks noChangeArrowheads="1"/>
            </p:cNvSpPr>
            <p:nvPr/>
          </p:nvSpPr>
          <p:spPr bwMode="auto">
            <a:xfrm flipH="1">
              <a:off x="8454817" y="4251048"/>
              <a:ext cx="152407" cy="148113"/>
            </a:xfrm>
            <a:custGeom>
              <a:avLst/>
              <a:gdLst>
                <a:gd name="T0" fmla="*/ 302 w 311"/>
                <a:gd name="T1" fmla="*/ 72 h 304"/>
                <a:gd name="T2" fmla="*/ 302 w 311"/>
                <a:gd name="T3" fmla="*/ 72 h 304"/>
                <a:gd name="T4" fmla="*/ 231 w 311"/>
                <a:gd name="T5" fmla="*/ 9 h 304"/>
                <a:gd name="T6" fmla="*/ 215 w 311"/>
                <a:gd name="T7" fmla="*/ 0 h 304"/>
                <a:gd name="T8" fmla="*/ 199 w 311"/>
                <a:gd name="T9" fmla="*/ 9 h 304"/>
                <a:gd name="T10" fmla="*/ 32 w 311"/>
                <a:gd name="T11" fmla="*/ 176 h 304"/>
                <a:gd name="T12" fmla="*/ 24 w 311"/>
                <a:gd name="T13" fmla="*/ 184 h 304"/>
                <a:gd name="T14" fmla="*/ 0 w 311"/>
                <a:gd name="T15" fmla="*/ 271 h 304"/>
                <a:gd name="T16" fmla="*/ 8 w 311"/>
                <a:gd name="T17" fmla="*/ 295 h 304"/>
                <a:gd name="T18" fmla="*/ 24 w 311"/>
                <a:gd name="T19" fmla="*/ 303 h 304"/>
                <a:gd name="T20" fmla="*/ 32 w 311"/>
                <a:gd name="T21" fmla="*/ 303 h 304"/>
                <a:gd name="T22" fmla="*/ 119 w 311"/>
                <a:gd name="T23" fmla="*/ 279 h 304"/>
                <a:gd name="T24" fmla="*/ 135 w 311"/>
                <a:gd name="T25" fmla="*/ 271 h 304"/>
                <a:gd name="T26" fmla="*/ 302 w 311"/>
                <a:gd name="T27" fmla="*/ 104 h 304"/>
                <a:gd name="T28" fmla="*/ 302 w 311"/>
                <a:gd name="T29" fmla="*/ 72 h 304"/>
                <a:gd name="T30" fmla="*/ 103 w 311"/>
                <a:gd name="T31" fmla="*/ 239 h 304"/>
                <a:gd name="T32" fmla="*/ 103 w 311"/>
                <a:gd name="T33" fmla="*/ 239 h 304"/>
                <a:gd name="T34" fmla="*/ 55 w 311"/>
                <a:gd name="T35" fmla="*/ 247 h 304"/>
                <a:gd name="T36" fmla="*/ 72 w 311"/>
                <a:gd name="T37" fmla="*/ 200 h 304"/>
                <a:gd name="T38" fmla="*/ 151 w 311"/>
                <a:gd name="T39" fmla="*/ 120 h 304"/>
                <a:gd name="T40" fmla="*/ 191 w 311"/>
                <a:gd name="T41" fmla="*/ 152 h 304"/>
                <a:gd name="T42" fmla="*/ 103 w 311"/>
                <a:gd name="T43" fmla="*/ 239 h 304"/>
                <a:gd name="T44" fmla="*/ 223 w 311"/>
                <a:gd name="T45" fmla="*/ 120 h 304"/>
                <a:gd name="T46" fmla="*/ 223 w 311"/>
                <a:gd name="T47" fmla="*/ 120 h 304"/>
                <a:gd name="T48" fmla="*/ 191 w 311"/>
                <a:gd name="T49" fmla="*/ 88 h 304"/>
                <a:gd name="T50" fmla="*/ 215 w 311"/>
                <a:gd name="T51" fmla="*/ 56 h 304"/>
                <a:gd name="T52" fmla="*/ 247 w 311"/>
                <a:gd name="T53" fmla="*/ 88 h 304"/>
                <a:gd name="T54" fmla="*/ 223 w 311"/>
                <a:gd name="T55" fmla="*/ 12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1" h="304">
                  <a:moveTo>
                    <a:pt x="302" y="72"/>
                  </a:moveTo>
                  <a:lnTo>
                    <a:pt x="302" y="72"/>
                  </a:lnTo>
                  <a:cubicBezTo>
                    <a:pt x="231" y="9"/>
                    <a:pt x="231" y="9"/>
                    <a:pt x="231" y="9"/>
                  </a:cubicBezTo>
                  <a:cubicBezTo>
                    <a:pt x="231" y="0"/>
                    <a:pt x="223" y="0"/>
                    <a:pt x="215" y="0"/>
                  </a:cubicBezTo>
                  <a:cubicBezTo>
                    <a:pt x="215" y="0"/>
                    <a:pt x="207" y="0"/>
                    <a:pt x="199" y="9"/>
                  </a:cubicBezTo>
                  <a:cubicBezTo>
                    <a:pt x="32" y="176"/>
                    <a:pt x="32" y="176"/>
                    <a:pt x="32" y="176"/>
                  </a:cubicBezTo>
                  <a:lnTo>
                    <a:pt x="24" y="184"/>
                  </a:lnTo>
                  <a:cubicBezTo>
                    <a:pt x="0" y="271"/>
                    <a:pt x="0" y="271"/>
                    <a:pt x="0" y="271"/>
                  </a:cubicBezTo>
                  <a:cubicBezTo>
                    <a:pt x="0" y="279"/>
                    <a:pt x="0" y="287"/>
                    <a:pt x="8" y="295"/>
                  </a:cubicBezTo>
                  <a:cubicBezTo>
                    <a:pt x="16" y="295"/>
                    <a:pt x="16" y="303"/>
                    <a:pt x="24" y="303"/>
                  </a:cubicBezTo>
                  <a:lnTo>
                    <a:pt x="32" y="303"/>
                  </a:lnTo>
                  <a:cubicBezTo>
                    <a:pt x="119" y="279"/>
                    <a:pt x="119" y="279"/>
                    <a:pt x="119" y="279"/>
                  </a:cubicBezTo>
                  <a:cubicBezTo>
                    <a:pt x="127" y="279"/>
                    <a:pt x="127" y="279"/>
                    <a:pt x="135" y="271"/>
                  </a:cubicBezTo>
                  <a:cubicBezTo>
                    <a:pt x="302" y="104"/>
                    <a:pt x="302" y="104"/>
                    <a:pt x="302" y="104"/>
                  </a:cubicBezTo>
                  <a:cubicBezTo>
                    <a:pt x="310" y="96"/>
                    <a:pt x="310" y="88"/>
                    <a:pt x="302" y="72"/>
                  </a:cubicBezTo>
                  <a:close/>
                  <a:moveTo>
                    <a:pt x="103" y="239"/>
                  </a:moveTo>
                  <a:lnTo>
                    <a:pt x="103" y="239"/>
                  </a:lnTo>
                  <a:cubicBezTo>
                    <a:pt x="55" y="247"/>
                    <a:pt x="55" y="247"/>
                    <a:pt x="55" y="247"/>
                  </a:cubicBezTo>
                  <a:cubicBezTo>
                    <a:pt x="72" y="200"/>
                    <a:pt x="72" y="200"/>
                    <a:pt x="72" y="200"/>
                  </a:cubicBezTo>
                  <a:cubicBezTo>
                    <a:pt x="151" y="120"/>
                    <a:pt x="151" y="120"/>
                    <a:pt x="151" y="120"/>
                  </a:cubicBezTo>
                  <a:cubicBezTo>
                    <a:pt x="191" y="152"/>
                    <a:pt x="191" y="152"/>
                    <a:pt x="191" y="152"/>
                  </a:cubicBezTo>
                  <a:lnTo>
                    <a:pt x="103" y="239"/>
                  </a:lnTo>
                  <a:close/>
                  <a:moveTo>
                    <a:pt x="223" y="120"/>
                  </a:moveTo>
                  <a:lnTo>
                    <a:pt x="223" y="120"/>
                  </a:lnTo>
                  <a:cubicBezTo>
                    <a:pt x="191" y="88"/>
                    <a:pt x="191" y="88"/>
                    <a:pt x="191" y="88"/>
                  </a:cubicBezTo>
                  <a:cubicBezTo>
                    <a:pt x="215" y="56"/>
                    <a:pt x="215" y="56"/>
                    <a:pt x="215" y="56"/>
                  </a:cubicBezTo>
                  <a:cubicBezTo>
                    <a:pt x="247" y="88"/>
                    <a:pt x="247" y="88"/>
                    <a:pt x="247" y="88"/>
                  </a:cubicBezTo>
                  <a:lnTo>
                    <a:pt x="223" y="120"/>
                  </a:lnTo>
                  <a:close/>
                </a:path>
              </a:pathLst>
            </a:custGeom>
            <a:grpFill/>
            <a:ln>
              <a:solidFill>
                <a:srgbClr val="8CBF4B"/>
              </a:solidFill>
            </a:ln>
            <a:effectLst/>
          </p:spPr>
          <p:txBody>
            <a:bodyPr wrap="none" anchor="ctr"/>
            <a:lstStyle/>
            <a:p>
              <a:endParaRPr lang="en-US"/>
            </a:p>
          </p:txBody>
        </p:sp>
      </p:grpSp>
      <p:sp>
        <p:nvSpPr>
          <p:cNvPr id="110" name="Text Placeholder 109">
            <a:extLst>
              <a:ext uri="{FF2B5EF4-FFF2-40B4-BE49-F238E27FC236}">
                <a16:creationId xmlns:a16="http://schemas.microsoft.com/office/drawing/2014/main" xmlns="" id="{8B78DEB9-6FCA-4343-B33D-CC042D1B23C0}"/>
              </a:ext>
            </a:extLst>
          </p:cNvPr>
          <p:cNvSpPr>
            <a:spLocks noGrp="1"/>
          </p:cNvSpPr>
          <p:nvPr>
            <p:ph type="body" sz="quarter" idx="18"/>
          </p:nvPr>
        </p:nvSpPr>
        <p:spPr>
          <a:xfrm>
            <a:off x="647168" y="2081685"/>
            <a:ext cx="4312551" cy="4147846"/>
          </a:xfrm>
        </p:spPr>
        <p:txBody>
          <a:bodyPr>
            <a:normAutofit/>
          </a:bodyPr>
          <a:lstStyle/>
          <a:p>
            <a:pPr marL="0" indent="0"/>
            <a:r>
              <a:rPr lang="en-US" sz="3200" b="1" dirty="0" err="1" smtClean="0">
                <a:solidFill>
                  <a:srgbClr val="28AF95"/>
                </a:solidFill>
              </a:rPr>
              <a:t>Genel</a:t>
            </a:r>
            <a:r>
              <a:rPr lang="en-US" sz="3200" b="1" dirty="0" smtClean="0">
                <a:solidFill>
                  <a:srgbClr val="28AF95"/>
                </a:solidFill>
              </a:rPr>
              <a:t> </a:t>
            </a:r>
            <a:r>
              <a:rPr lang="en-US" sz="3200" b="1" dirty="0" err="1">
                <a:solidFill>
                  <a:srgbClr val="28AF95"/>
                </a:solidFill>
              </a:rPr>
              <a:t>hedef</a:t>
            </a:r>
            <a:r>
              <a:rPr lang="en-US" sz="3200" b="1" dirty="0">
                <a:solidFill>
                  <a:srgbClr val="28AF95"/>
                </a:solidFill>
              </a:rPr>
              <a:t>: </a:t>
            </a:r>
            <a:r>
              <a:rPr lang="en-US" sz="3200" dirty="0" err="1"/>
              <a:t>uzun</a:t>
            </a:r>
            <a:r>
              <a:rPr lang="en-US" sz="3200" dirty="0"/>
              <a:t> </a:t>
            </a:r>
            <a:r>
              <a:rPr lang="en-US" sz="3200" dirty="0" err="1"/>
              <a:t>vadeli</a:t>
            </a:r>
            <a:r>
              <a:rPr lang="en-US" sz="3200" dirty="0"/>
              <a:t> </a:t>
            </a:r>
            <a:r>
              <a:rPr lang="en-US" sz="3200" dirty="0" err="1"/>
              <a:t>değişiklikler</a:t>
            </a:r>
            <a:endParaRPr lang="hr-BA" sz="3200" dirty="0"/>
          </a:p>
          <a:p>
            <a:pPr marL="0" indent="0"/>
            <a:endParaRPr lang="en-US" sz="3200" dirty="0"/>
          </a:p>
          <a:p>
            <a:pPr marL="0" indent="0"/>
            <a:r>
              <a:rPr lang="tr-TR" sz="3200" b="1" dirty="0" smtClean="0">
                <a:solidFill>
                  <a:srgbClr val="1188A3"/>
                </a:solidFill>
              </a:rPr>
              <a:t>Spesifik </a:t>
            </a:r>
            <a:r>
              <a:rPr lang="tr-TR" sz="3200" b="1" dirty="0">
                <a:solidFill>
                  <a:srgbClr val="1188A3"/>
                </a:solidFill>
              </a:rPr>
              <a:t>hedefler: </a:t>
            </a:r>
            <a:r>
              <a:rPr lang="tr-TR" sz="3200" dirty="0"/>
              <a:t>ulaşılabilir, spesifik, net</a:t>
            </a:r>
            <a:endParaRPr lang="en-US" sz="3200" dirty="0"/>
          </a:p>
          <a:p>
            <a:endParaRPr lang="en-US" sz="2000" dirty="0"/>
          </a:p>
        </p:txBody>
      </p:sp>
      <p:sp>
        <p:nvSpPr>
          <p:cNvPr id="109" name="Text Placeholder 108">
            <a:extLst>
              <a:ext uri="{FF2B5EF4-FFF2-40B4-BE49-F238E27FC236}">
                <a16:creationId xmlns:a16="http://schemas.microsoft.com/office/drawing/2014/main" xmlns="" id="{9A762FA1-CD45-8345-B4DF-3FA48F50B177}"/>
              </a:ext>
            </a:extLst>
          </p:cNvPr>
          <p:cNvSpPr>
            <a:spLocks noGrp="1"/>
          </p:cNvSpPr>
          <p:nvPr>
            <p:ph type="body" sz="quarter" idx="16"/>
          </p:nvPr>
        </p:nvSpPr>
        <p:spPr>
          <a:xfrm>
            <a:off x="442617" y="290873"/>
            <a:ext cx="5595707" cy="935403"/>
          </a:xfrm>
        </p:spPr>
        <p:txBody>
          <a:bodyPr>
            <a:normAutofit/>
          </a:bodyPr>
          <a:lstStyle/>
          <a:p>
            <a:r>
              <a:rPr lang="en-US" dirty="0" err="1"/>
              <a:t>Hedefler</a:t>
            </a:r>
            <a:r>
              <a:rPr lang="en-US" dirty="0"/>
              <a:t>, </a:t>
            </a:r>
            <a:r>
              <a:rPr lang="en-US" dirty="0" err="1"/>
              <a:t>Beklenen</a:t>
            </a:r>
            <a:r>
              <a:rPr lang="en-US" dirty="0"/>
              <a:t> </a:t>
            </a:r>
            <a:r>
              <a:rPr lang="en-US" dirty="0" err="1"/>
              <a:t>Sonuçlar</a:t>
            </a:r>
            <a:endParaRPr lang="en-US" dirty="0"/>
          </a:p>
        </p:txBody>
      </p:sp>
      <p:sp>
        <p:nvSpPr>
          <p:cNvPr id="111" name="Text Placeholder 110">
            <a:extLst>
              <a:ext uri="{FF2B5EF4-FFF2-40B4-BE49-F238E27FC236}">
                <a16:creationId xmlns:a16="http://schemas.microsoft.com/office/drawing/2014/main" xmlns="" id="{A40FB68F-0925-214C-B492-AA888B1932B5}"/>
              </a:ext>
            </a:extLst>
          </p:cNvPr>
          <p:cNvSpPr>
            <a:spLocks noGrp="1"/>
          </p:cNvSpPr>
          <p:nvPr>
            <p:ph type="body" sz="quarter" idx="19"/>
          </p:nvPr>
        </p:nvSpPr>
        <p:spPr>
          <a:xfrm>
            <a:off x="5543094" y="2685145"/>
            <a:ext cx="2212737" cy="651123"/>
          </a:xfrm>
        </p:spPr>
        <p:txBody>
          <a:bodyPr>
            <a:normAutofit/>
          </a:bodyPr>
          <a:lstStyle/>
          <a:p>
            <a:r>
              <a:rPr lang="en-US" sz="1800" dirty="0" err="1" smtClean="0"/>
              <a:t>spesifik</a:t>
            </a:r>
            <a:endParaRPr lang="en-US" sz="1800" dirty="0"/>
          </a:p>
          <a:p>
            <a:endParaRPr lang="en-US" sz="1800" dirty="0"/>
          </a:p>
        </p:txBody>
      </p:sp>
      <p:sp>
        <p:nvSpPr>
          <p:cNvPr id="112" name="Text Placeholder 111">
            <a:extLst>
              <a:ext uri="{FF2B5EF4-FFF2-40B4-BE49-F238E27FC236}">
                <a16:creationId xmlns:a16="http://schemas.microsoft.com/office/drawing/2014/main" xmlns="" id="{EFF71D59-F5D1-144E-993D-A628973CC18D}"/>
              </a:ext>
            </a:extLst>
          </p:cNvPr>
          <p:cNvSpPr>
            <a:spLocks noGrp="1"/>
          </p:cNvSpPr>
          <p:nvPr>
            <p:ph type="body" sz="quarter" idx="20"/>
          </p:nvPr>
        </p:nvSpPr>
        <p:spPr>
          <a:xfrm>
            <a:off x="5275568" y="2306750"/>
            <a:ext cx="2449343" cy="442320"/>
          </a:xfrm>
        </p:spPr>
        <p:txBody>
          <a:bodyPr>
            <a:normAutofit fontScale="70000" lnSpcReduction="20000"/>
          </a:bodyPr>
          <a:lstStyle/>
          <a:p>
            <a:r>
              <a:rPr lang="tr-TR" sz="2400" dirty="0"/>
              <a:t>B</a:t>
            </a:r>
            <a:r>
              <a:rPr lang="hr-BA" sz="2400" dirty="0" smtClean="0"/>
              <a:t>elirli </a:t>
            </a:r>
            <a:r>
              <a:rPr lang="hr-BA" sz="2400" dirty="0"/>
              <a:t>hedeflerden daha</a:t>
            </a:r>
            <a:endParaRPr lang="en-US" dirty="0"/>
          </a:p>
        </p:txBody>
      </p:sp>
      <p:sp>
        <p:nvSpPr>
          <p:cNvPr id="113" name="Text Placeholder 112">
            <a:extLst>
              <a:ext uri="{FF2B5EF4-FFF2-40B4-BE49-F238E27FC236}">
                <a16:creationId xmlns:a16="http://schemas.microsoft.com/office/drawing/2014/main" xmlns="" id="{56ABEF8F-BF5F-DE4B-8577-405B9789797F}"/>
              </a:ext>
            </a:extLst>
          </p:cNvPr>
          <p:cNvSpPr>
            <a:spLocks noGrp="1"/>
          </p:cNvSpPr>
          <p:nvPr>
            <p:ph type="body" sz="quarter" idx="21"/>
          </p:nvPr>
        </p:nvSpPr>
        <p:spPr/>
        <p:txBody>
          <a:bodyPr>
            <a:noAutofit/>
          </a:bodyPr>
          <a:lstStyle/>
          <a:p>
            <a:r>
              <a:rPr lang="en-US" sz="1800" dirty="0" err="1"/>
              <a:t>yararlanıcıların</a:t>
            </a:r>
            <a:r>
              <a:rPr lang="en-US" sz="1800" dirty="0"/>
              <a:t> </a:t>
            </a:r>
            <a:r>
              <a:rPr lang="en-US" sz="1800" dirty="0" err="1"/>
              <a:t>kullanımına</a:t>
            </a:r>
            <a:r>
              <a:rPr lang="en-US" sz="1800" dirty="0"/>
              <a:t> </a:t>
            </a:r>
            <a:r>
              <a:rPr lang="en-US" sz="1800" dirty="0" err="1"/>
              <a:t>sunulacak</a:t>
            </a:r>
            <a:endParaRPr lang="en-US" sz="1800" dirty="0"/>
          </a:p>
        </p:txBody>
      </p:sp>
      <p:sp>
        <p:nvSpPr>
          <p:cNvPr id="114" name="Text Placeholder 113">
            <a:extLst>
              <a:ext uri="{FF2B5EF4-FFF2-40B4-BE49-F238E27FC236}">
                <a16:creationId xmlns:a16="http://schemas.microsoft.com/office/drawing/2014/main" xmlns="" id="{6DE9CD3C-4B2A-4B44-93C7-9427E0CEB0E8}"/>
              </a:ext>
            </a:extLst>
          </p:cNvPr>
          <p:cNvSpPr>
            <a:spLocks noGrp="1"/>
          </p:cNvSpPr>
          <p:nvPr>
            <p:ph type="body" sz="quarter" idx="22"/>
          </p:nvPr>
        </p:nvSpPr>
        <p:spPr/>
        <p:txBody>
          <a:bodyPr>
            <a:normAutofit fontScale="70000" lnSpcReduction="20000"/>
          </a:bodyPr>
          <a:lstStyle/>
          <a:p>
            <a:r>
              <a:rPr lang="hr-BA" dirty="0"/>
              <a:t>Hizmetler veya ürünler</a:t>
            </a:r>
            <a:endParaRPr lang="en-US" dirty="0"/>
          </a:p>
        </p:txBody>
      </p:sp>
      <p:sp>
        <p:nvSpPr>
          <p:cNvPr id="117" name="Text Placeholder 116">
            <a:extLst>
              <a:ext uri="{FF2B5EF4-FFF2-40B4-BE49-F238E27FC236}">
                <a16:creationId xmlns:a16="http://schemas.microsoft.com/office/drawing/2014/main" xmlns="" id="{133F7B42-5EB8-8546-B81E-69161A36940D}"/>
              </a:ext>
            </a:extLst>
          </p:cNvPr>
          <p:cNvSpPr>
            <a:spLocks noGrp="1"/>
          </p:cNvSpPr>
          <p:nvPr>
            <p:ph type="body" sz="quarter" idx="25"/>
          </p:nvPr>
        </p:nvSpPr>
        <p:spPr>
          <a:xfrm>
            <a:off x="6038367" y="5031922"/>
            <a:ext cx="2212737" cy="1260259"/>
          </a:xfrm>
        </p:spPr>
        <p:txBody>
          <a:bodyPr>
            <a:noAutofit/>
          </a:bodyPr>
          <a:lstStyle/>
          <a:p>
            <a:r>
              <a:rPr lang="en-US" sz="1800" dirty="0" smtClean="0"/>
              <a:t>Basıl</a:t>
            </a:r>
            <a:r>
              <a:rPr lang="tr-TR" sz="1800" dirty="0" smtClean="0"/>
              <a:t>ı </a:t>
            </a:r>
            <a:r>
              <a:rPr lang="en-US" sz="1800" dirty="0" err="1" smtClean="0"/>
              <a:t>materyaller</a:t>
            </a:r>
            <a:r>
              <a:rPr lang="en-US" sz="1800" dirty="0"/>
              <a:t>, </a:t>
            </a:r>
            <a:r>
              <a:rPr lang="en-US" sz="1800" dirty="0" err="1"/>
              <a:t>eğitilen</a:t>
            </a:r>
            <a:r>
              <a:rPr lang="en-US" sz="1800" dirty="0"/>
              <a:t> </a:t>
            </a:r>
            <a:r>
              <a:rPr lang="en-US" sz="1800" dirty="0" err="1"/>
              <a:t>insanlar</a:t>
            </a:r>
            <a:r>
              <a:rPr lang="en-US" sz="1800" dirty="0"/>
              <a:t>, </a:t>
            </a:r>
            <a:r>
              <a:rPr lang="tr-TR" sz="1800" dirty="0" smtClean="0"/>
              <a:t>geliştirilen</a:t>
            </a:r>
            <a:r>
              <a:rPr lang="en-US" sz="1800" dirty="0" smtClean="0"/>
              <a:t> </a:t>
            </a:r>
            <a:r>
              <a:rPr lang="en-US" sz="1800" dirty="0" err="1"/>
              <a:t>çıktılar</a:t>
            </a:r>
            <a:r>
              <a:rPr lang="en-US" sz="1800" dirty="0"/>
              <a:t>, </a:t>
            </a:r>
            <a:r>
              <a:rPr lang="en-US" sz="1800" dirty="0" err="1" smtClean="0"/>
              <a:t>katı</a:t>
            </a:r>
            <a:r>
              <a:rPr lang="tr-TR" sz="1800" dirty="0" smtClean="0"/>
              <a:t>lanlar,</a:t>
            </a:r>
            <a:r>
              <a:rPr lang="en-US" sz="1800" dirty="0" smtClean="0"/>
              <a:t> </a:t>
            </a:r>
            <a:r>
              <a:rPr lang="en-US" sz="1800" dirty="0" err="1"/>
              <a:t>etkinlikler</a:t>
            </a:r>
            <a:endParaRPr lang="en-US" sz="1800" dirty="0"/>
          </a:p>
        </p:txBody>
      </p:sp>
      <p:sp>
        <p:nvSpPr>
          <p:cNvPr id="118" name="Text Placeholder 117">
            <a:extLst>
              <a:ext uri="{FF2B5EF4-FFF2-40B4-BE49-F238E27FC236}">
                <a16:creationId xmlns:a16="http://schemas.microsoft.com/office/drawing/2014/main" xmlns="" id="{A0CAFD6A-628C-DF43-8538-FD0751D003AA}"/>
              </a:ext>
            </a:extLst>
          </p:cNvPr>
          <p:cNvSpPr>
            <a:spLocks noGrp="1"/>
          </p:cNvSpPr>
          <p:nvPr>
            <p:ph type="body" sz="quarter" idx="26"/>
          </p:nvPr>
        </p:nvSpPr>
        <p:spPr>
          <a:xfrm>
            <a:off x="5958279" y="4575454"/>
            <a:ext cx="2219219" cy="442320"/>
          </a:xfrm>
        </p:spPr>
        <p:txBody>
          <a:bodyPr/>
          <a:lstStyle/>
          <a:p>
            <a:r>
              <a:rPr lang="tr-TR" dirty="0" smtClean="0"/>
              <a:t>Örnekler</a:t>
            </a:r>
            <a:endParaRPr lang="en-US" dirty="0"/>
          </a:p>
        </p:txBody>
      </p:sp>
      <p:grpSp>
        <p:nvGrpSpPr>
          <p:cNvPr id="8" name="Group 7">
            <a:extLst>
              <a:ext uri="{FF2B5EF4-FFF2-40B4-BE49-F238E27FC236}">
                <a16:creationId xmlns:a16="http://schemas.microsoft.com/office/drawing/2014/main" xmlns="" id="{F71BB43C-6A21-DAD2-8A45-AEBD094D3947}"/>
              </a:ext>
            </a:extLst>
          </p:cNvPr>
          <p:cNvGrpSpPr/>
          <p:nvPr/>
        </p:nvGrpSpPr>
        <p:grpSpPr>
          <a:xfrm>
            <a:off x="8772653" y="1697485"/>
            <a:ext cx="3419347" cy="4009980"/>
            <a:chOff x="8772653" y="1697485"/>
            <a:chExt cx="3419347" cy="4009980"/>
          </a:xfrm>
        </p:grpSpPr>
        <p:sp>
          <p:nvSpPr>
            <p:cNvPr id="32" name="TextBox 31">
              <a:extLst>
                <a:ext uri="{FF2B5EF4-FFF2-40B4-BE49-F238E27FC236}">
                  <a16:creationId xmlns:a16="http://schemas.microsoft.com/office/drawing/2014/main" xmlns="" id="{0F0895D8-64F5-AFB6-6F3F-9D04CDEF4309}"/>
                </a:ext>
              </a:extLst>
            </p:cNvPr>
            <p:cNvSpPr txBox="1"/>
            <p:nvPr/>
          </p:nvSpPr>
          <p:spPr>
            <a:xfrm>
              <a:off x="10402557" y="2610841"/>
              <a:ext cx="1789443" cy="1077218"/>
            </a:xfrm>
            <a:prstGeom prst="rect">
              <a:avLst/>
            </a:prstGeom>
            <a:noFill/>
          </p:spPr>
          <p:txBody>
            <a:bodyPr wrap="square">
              <a:spAutoFit/>
            </a:bodyPr>
            <a:lstStyle/>
            <a:p>
              <a:pPr algn="r"/>
              <a:r>
                <a:rPr lang="tr-TR" sz="3200" dirty="0" smtClean="0">
                  <a:solidFill>
                    <a:srgbClr val="1188A3"/>
                  </a:solidFill>
                </a:rPr>
                <a:t>Beklenen Sonuçlar</a:t>
              </a:r>
              <a:endParaRPr lang="en-US" sz="3200" dirty="0">
                <a:solidFill>
                  <a:srgbClr val="1188A3"/>
                </a:solidFill>
              </a:endParaRPr>
            </a:p>
          </p:txBody>
        </p:sp>
        <p:sp>
          <p:nvSpPr>
            <p:cNvPr id="7" name="Rectangle 6">
              <a:extLst>
                <a:ext uri="{FF2B5EF4-FFF2-40B4-BE49-F238E27FC236}">
                  <a16:creationId xmlns:a16="http://schemas.microsoft.com/office/drawing/2014/main" xmlns="" id="{2FF6F8CB-4239-6A33-3EA6-292B1AAD6C68}"/>
                </a:ext>
              </a:extLst>
            </p:cNvPr>
            <p:cNvSpPr/>
            <p:nvPr/>
          </p:nvSpPr>
          <p:spPr>
            <a:xfrm>
              <a:off x="10018207" y="5323265"/>
              <a:ext cx="1279071" cy="384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xmlns="" id="{F3FBF3C3-6E39-7D64-2EF3-365FFB87EE43}"/>
                </a:ext>
              </a:extLst>
            </p:cNvPr>
            <p:cNvSpPr/>
            <p:nvPr/>
          </p:nvSpPr>
          <p:spPr>
            <a:xfrm>
              <a:off x="8772653" y="1697485"/>
              <a:ext cx="1279071" cy="3842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0043946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7D1F8560-9A38-435D-8743-166317FFE58D}"/>
              </a:ext>
            </a:extLst>
          </p:cNvPr>
          <p:cNvSpPr>
            <a:spLocks noGrp="1"/>
          </p:cNvSpPr>
          <p:nvPr>
            <p:ph type="body" sz="quarter" idx="13"/>
          </p:nvPr>
        </p:nvSpPr>
        <p:spPr>
          <a:xfrm>
            <a:off x="747732" y="1578428"/>
            <a:ext cx="6251781" cy="4326707"/>
          </a:xfrm>
        </p:spPr>
        <p:txBody>
          <a:bodyPr>
            <a:normAutofit/>
          </a:bodyPr>
          <a:lstStyle/>
          <a:p>
            <a:pPr marL="457200" indent="-457200" algn="l">
              <a:buFont typeface="Wingdings" panose="05000000000000000000" pitchFamily="2" charset="2"/>
              <a:buChar char="ü"/>
            </a:pPr>
            <a:r>
              <a:rPr lang="en-US" sz="2600" i="0" dirty="0" err="1"/>
              <a:t>Bütçenizi</a:t>
            </a:r>
            <a:r>
              <a:rPr lang="en-US" sz="2600" i="0" dirty="0"/>
              <a:t> </a:t>
            </a:r>
            <a:r>
              <a:rPr lang="en-US" sz="2600" i="0" dirty="0" err="1"/>
              <a:t>hazırlayın</a:t>
            </a:r>
            <a:endParaRPr lang="en-US" sz="2600" i="0" dirty="0"/>
          </a:p>
          <a:p>
            <a:pPr marL="457200" indent="-457200" algn="l">
              <a:buFont typeface="Wingdings" panose="05000000000000000000" pitchFamily="2" charset="2"/>
              <a:buChar char="ü"/>
            </a:pPr>
            <a:r>
              <a:rPr lang="en-US" sz="2600" i="0" dirty="0" err="1"/>
              <a:t>Teklifler</a:t>
            </a:r>
            <a:r>
              <a:rPr lang="en-US" sz="2600" i="0" dirty="0"/>
              <a:t> </a:t>
            </a:r>
            <a:r>
              <a:rPr lang="en-US" sz="2600" i="0" dirty="0" err="1"/>
              <a:t>ve</a:t>
            </a:r>
            <a:r>
              <a:rPr lang="en-US" sz="2600" i="0" dirty="0"/>
              <a:t> </a:t>
            </a:r>
            <a:r>
              <a:rPr lang="en-US" sz="2600" i="0" dirty="0" err="1"/>
              <a:t>ihale</a:t>
            </a:r>
            <a:r>
              <a:rPr lang="en-US" sz="2600" i="0" dirty="0"/>
              <a:t> </a:t>
            </a:r>
            <a:r>
              <a:rPr lang="en-US" sz="2600" i="0" dirty="0" err="1"/>
              <a:t>süreci</a:t>
            </a:r>
            <a:endParaRPr lang="en-US" sz="2600" i="0" dirty="0"/>
          </a:p>
          <a:p>
            <a:pPr marL="457200" indent="-457200" algn="l">
              <a:buFont typeface="Wingdings" panose="05000000000000000000" pitchFamily="2" charset="2"/>
              <a:buChar char="ü"/>
            </a:pPr>
            <a:r>
              <a:rPr lang="en-US" sz="2600" i="0" dirty="0" err="1"/>
              <a:t>Çalışanlarınızın</a:t>
            </a:r>
            <a:r>
              <a:rPr lang="en-US" sz="2600" i="0" dirty="0"/>
              <a:t> </a:t>
            </a:r>
            <a:r>
              <a:rPr lang="en-US" sz="2600" i="0" dirty="0" err="1"/>
              <a:t>maliyetlerini</a:t>
            </a:r>
            <a:r>
              <a:rPr lang="en-US" sz="2600" i="0" dirty="0"/>
              <a:t> </a:t>
            </a:r>
            <a:r>
              <a:rPr lang="en-US" sz="2600" i="0" dirty="0" err="1"/>
              <a:t>bilin</a:t>
            </a:r>
            <a:endParaRPr lang="en-US" sz="2600" i="0" dirty="0"/>
          </a:p>
          <a:p>
            <a:pPr marL="457200" indent="-457200" algn="l">
              <a:buFont typeface="Wingdings" panose="05000000000000000000" pitchFamily="2" charset="2"/>
              <a:buChar char="ü"/>
            </a:pPr>
            <a:r>
              <a:rPr lang="en-US" sz="2600" i="0" dirty="0" err="1"/>
              <a:t>Genel</a:t>
            </a:r>
            <a:r>
              <a:rPr lang="en-US" sz="2600" i="0" dirty="0"/>
              <a:t> </a:t>
            </a:r>
            <a:r>
              <a:rPr lang="en-US" sz="2600" i="0" dirty="0" err="1"/>
              <a:t>giderlerinizi</a:t>
            </a:r>
            <a:r>
              <a:rPr lang="en-US" sz="2600" i="0" dirty="0"/>
              <a:t> </a:t>
            </a:r>
            <a:r>
              <a:rPr lang="en-US" sz="2600" i="0" dirty="0" err="1"/>
              <a:t>bilin</a:t>
            </a:r>
            <a:endParaRPr lang="en-US" sz="2600" i="0" dirty="0"/>
          </a:p>
          <a:p>
            <a:pPr marL="457200" indent="-457200" algn="l">
              <a:buFont typeface="Wingdings" panose="05000000000000000000" pitchFamily="2" charset="2"/>
              <a:buChar char="ü"/>
            </a:pPr>
            <a:r>
              <a:rPr lang="en-US" sz="2600" i="0" dirty="0" err="1"/>
              <a:t>Gönüllü</a:t>
            </a:r>
            <a:r>
              <a:rPr lang="en-US" sz="2600" i="0" dirty="0"/>
              <a:t> </a:t>
            </a:r>
            <a:r>
              <a:rPr lang="en-US" sz="2600" i="0" dirty="0" err="1"/>
              <a:t>katkıları</a:t>
            </a:r>
            <a:r>
              <a:rPr lang="en-US" sz="2600" i="0" dirty="0"/>
              <a:t> </a:t>
            </a:r>
            <a:r>
              <a:rPr lang="en-US" sz="2600" i="0" dirty="0" err="1"/>
              <a:t>hesaplayın</a:t>
            </a:r>
            <a:endParaRPr lang="en-US" sz="2600" i="0" dirty="0"/>
          </a:p>
          <a:p>
            <a:pPr marL="457200" indent="-457200" algn="l">
              <a:buFont typeface="Wingdings" panose="05000000000000000000" pitchFamily="2" charset="2"/>
              <a:buChar char="ü"/>
            </a:pPr>
            <a:r>
              <a:rPr lang="en-US" sz="2600" i="0" dirty="0" err="1"/>
              <a:t>Geçen</a:t>
            </a:r>
            <a:r>
              <a:rPr lang="en-US" sz="2600" i="0" dirty="0"/>
              <a:t> </a:t>
            </a:r>
            <a:r>
              <a:rPr lang="en-US" sz="2600" i="0" dirty="0" err="1"/>
              <a:t>yılın</a:t>
            </a:r>
            <a:r>
              <a:rPr lang="en-US" sz="2600" i="0" dirty="0"/>
              <a:t> </a:t>
            </a:r>
            <a:r>
              <a:rPr lang="en-US" sz="2600" i="0" dirty="0" err="1"/>
              <a:t>hesapları</a:t>
            </a:r>
            <a:r>
              <a:rPr lang="en-US" sz="2600" i="0" dirty="0"/>
              <a:t> </a:t>
            </a:r>
            <a:r>
              <a:rPr lang="en-US" sz="2600" i="0" dirty="0" err="1"/>
              <a:t>hazır</a:t>
            </a:r>
            <a:r>
              <a:rPr lang="en-US" sz="2600" i="0" dirty="0"/>
              <a:t> </a:t>
            </a:r>
            <a:r>
              <a:rPr lang="en-US" sz="2600" i="0" dirty="0" err="1"/>
              <a:t>mı</a:t>
            </a:r>
            <a:r>
              <a:rPr lang="en-US" sz="2600" i="0" dirty="0"/>
              <a:t>?</a:t>
            </a:r>
          </a:p>
          <a:p>
            <a:pPr marL="457200" indent="-457200" algn="l">
              <a:buFont typeface="Wingdings" panose="05000000000000000000" pitchFamily="2" charset="2"/>
              <a:buChar char="ü"/>
            </a:pPr>
            <a:r>
              <a:rPr lang="en-US" sz="2600" i="0" dirty="0" err="1"/>
              <a:t>Finansal</a:t>
            </a:r>
            <a:r>
              <a:rPr lang="en-US" sz="2600" i="0" dirty="0"/>
              <a:t> </a:t>
            </a:r>
            <a:r>
              <a:rPr lang="en-US" sz="2600" i="0" dirty="0" err="1"/>
              <a:t>projeksiyonlar</a:t>
            </a:r>
            <a:r>
              <a:rPr lang="en-US" sz="2600" i="0" dirty="0"/>
              <a:t> – </a:t>
            </a:r>
            <a:r>
              <a:rPr lang="en-US" sz="2600" i="0" dirty="0" err="1"/>
              <a:t>gerekirse</a:t>
            </a:r>
            <a:r>
              <a:rPr lang="en-US" sz="2600" i="0" dirty="0"/>
              <a:t> </a:t>
            </a:r>
            <a:r>
              <a:rPr lang="en-US" sz="2600" i="0" dirty="0" err="1"/>
              <a:t>bir</a:t>
            </a:r>
            <a:r>
              <a:rPr lang="en-US" sz="2600" i="0" dirty="0"/>
              <a:t> </a:t>
            </a:r>
            <a:r>
              <a:rPr lang="en-US" sz="2600" i="0" dirty="0" err="1"/>
              <a:t>finansal</a:t>
            </a:r>
            <a:r>
              <a:rPr lang="en-US" sz="2600" i="0" dirty="0"/>
              <a:t> </a:t>
            </a:r>
            <a:r>
              <a:rPr lang="en-US" sz="2600" i="0" dirty="0" err="1"/>
              <a:t>danışman</a:t>
            </a:r>
            <a:r>
              <a:rPr lang="en-US" sz="2600" i="0" dirty="0"/>
              <a:t> </a:t>
            </a:r>
            <a:r>
              <a:rPr lang="en-US" sz="2600" i="0" dirty="0" err="1"/>
              <a:t>veya</a:t>
            </a:r>
            <a:r>
              <a:rPr lang="en-US" sz="2600" i="0" dirty="0"/>
              <a:t> </a:t>
            </a:r>
            <a:r>
              <a:rPr lang="en-US" sz="2600" i="0" dirty="0" err="1"/>
              <a:t>yardımcı</a:t>
            </a:r>
            <a:r>
              <a:rPr lang="en-US" sz="2600" i="0" dirty="0"/>
              <a:t> </a:t>
            </a:r>
            <a:r>
              <a:rPr lang="en-US" sz="2600" i="0" dirty="0" err="1"/>
              <a:t>olması</a:t>
            </a:r>
            <a:r>
              <a:rPr lang="en-US" sz="2600" i="0" dirty="0"/>
              <a:t> </a:t>
            </a:r>
            <a:r>
              <a:rPr lang="en-US" sz="2600" i="0" dirty="0" err="1"/>
              <a:t>için</a:t>
            </a:r>
            <a:r>
              <a:rPr lang="en-US" sz="2600" i="0" dirty="0"/>
              <a:t> </a:t>
            </a:r>
            <a:r>
              <a:rPr lang="en-US" sz="2600" i="0" dirty="0" err="1"/>
              <a:t>bir</a:t>
            </a:r>
            <a:r>
              <a:rPr lang="en-US" sz="2600" i="0" dirty="0"/>
              <a:t> </a:t>
            </a:r>
            <a:r>
              <a:rPr lang="en-US" sz="2600" i="0" dirty="0" err="1"/>
              <a:t>gönüllü</a:t>
            </a:r>
            <a:r>
              <a:rPr lang="en-US" sz="2600" i="0" dirty="0"/>
              <a:t> </a:t>
            </a:r>
            <a:r>
              <a:rPr lang="en-US" sz="2600" i="0" dirty="0" err="1"/>
              <a:t>alın</a:t>
            </a:r>
            <a:endParaRPr lang="en-US" dirty="0"/>
          </a:p>
        </p:txBody>
      </p:sp>
      <p:pic>
        <p:nvPicPr>
          <p:cNvPr id="6" name="Picture 5" descr="Toy plastic numbers">
            <a:extLst>
              <a:ext uri="{FF2B5EF4-FFF2-40B4-BE49-F238E27FC236}">
                <a16:creationId xmlns:a16="http://schemas.microsoft.com/office/drawing/2014/main" xmlns="" id="{6CCDAEB6-FBB7-4745-A9AA-A3E4CD19D50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999513" y="222144"/>
            <a:ext cx="4570520" cy="6433882"/>
          </a:xfrm>
          <a:prstGeom prst="rect">
            <a:avLst/>
          </a:prstGeom>
          <a:ln>
            <a:noFill/>
          </a:ln>
          <a:effectLst>
            <a:outerShdw blurRad="292100" dist="139700" dir="2700000" algn="tl" rotWithShape="0">
              <a:srgbClr val="333333">
                <a:alpha val="65000"/>
              </a:srgbClr>
            </a:outerShdw>
          </a:effectLst>
        </p:spPr>
      </p:pic>
      <p:sp>
        <p:nvSpPr>
          <p:cNvPr id="8" name="TextBox 7">
            <a:extLst>
              <a:ext uri="{FF2B5EF4-FFF2-40B4-BE49-F238E27FC236}">
                <a16:creationId xmlns:a16="http://schemas.microsoft.com/office/drawing/2014/main" xmlns="" id="{A9C36BA3-8CC8-458A-8077-7F4F86C4687C}"/>
              </a:ext>
            </a:extLst>
          </p:cNvPr>
          <p:cNvSpPr txBox="1"/>
          <p:nvPr/>
        </p:nvSpPr>
        <p:spPr>
          <a:xfrm>
            <a:off x="610960" y="492686"/>
            <a:ext cx="6009295" cy="646331"/>
          </a:xfrm>
          <a:prstGeom prst="rect">
            <a:avLst/>
          </a:prstGeom>
          <a:noFill/>
        </p:spPr>
        <p:txBody>
          <a:bodyPr wrap="square">
            <a:spAutoFit/>
          </a:bodyPr>
          <a:lstStyle/>
          <a:p>
            <a:r>
              <a:rPr lang="en-GB" sz="3600" b="1" dirty="0" err="1">
                <a:solidFill>
                  <a:schemeClr val="bg1"/>
                </a:solidFill>
              </a:rPr>
              <a:t>Bütçe</a:t>
            </a:r>
            <a:r>
              <a:rPr lang="en-GB" sz="3600" b="1" dirty="0">
                <a:solidFill>
                  <a:schemeClr val="bg1"/>
                </a:solidFill>
              </a:rPr>
              <a:t>: </a:t>
            </a:r>
            <a:r>
              <a:rPr lang="en-GB" sz="3600" dirty="0" err="1">
                <a:solidFill>
                  <a:schemeClr val="bg1"/>
                </a:solidFill>
              </a:rPr>
              <a:t>mali</a:t>
            </a:r>
            <a:r>
              <a:rPr lang="en-GB" sz="3600" dirty="0">
                <a:solidFill>
                  <a:schemeClr val="bg1"/>
                </a:solidFill>
              </a:rPr>
              <a:t> </a:t>
            </a:r>
            <a:r>
              <a:rPr lang="en-GB" sz="3600" dirty="0" err="1">
                <a:solidFill>
                  <a:schemeClr val="bg1"/>
                </a:solidFill>
              </a:rPr>
              <a:t>durumunuzu</a:t>
            </a:r>
            <a:r>
              <a:rPr lang="en-GB" sz="3600" dirty="0">
                <a:solidFill>
                  <a:schemeClr val="bg1"/>
                </a:solidFill>
              </a:rPr>
              <a:t> </a:t>
            </a:r>
            <a:r>
              <a:rPr lang="en-GB" sz="3600" dirty="0" err="1">
                <a:solidFill>
                  <a:schemeClr val="bg1"/>
                </a:solidFill>
              </a:rPr>
              <a:t>bilin</a:t>
            </a:r>
            <a:endParaRPr lang="en-GB" sz="3600" dirty="0">
              <a:solidFill>
                <a:schemeClr val="bg1"/>
              </a:solidFill>
            </a:endParaRPr>
          </a:p>
        </p:txBody>
      </p:sp>
    </p:spTree>
    <p:extLst>
      <p:ext uri="{BB962C8B-B14F-4D97-AF65-F5344CB8AC3E}">
        <p14:creationId xmlns:p14="http://schemas.microsoft.com/office/powerpoint/2010/main" val="37794094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A2A5E193-9D1D-4FA1-8935-8F80D35A6539}"/>
              </a:ext>
            </a:extLst>
          </p:cNvPr>
          <p:cNvSpPr>
            <a:spLocks noGrp="1"/>
          </p:cNvSpPr>
          <p:nvPr>
            <p:ph type="body" sz="quarter" idx="13"/>
          </p:nvPr>
        </p:nvSpPr>
        <p:spPr>
          <a:xfrm>
            <a:off x="2318657" y="241383"/>
            <a:ext cx="7761514" cy="599470"/>
          </a:xfrm>
        </p:spPr>
        <p:txBody>
          <a:bodyPr>
            <a:normAutofit fontScale="92500"/>
          </a:bodyPr>
          <a:lstStyle/>
          <a:p>
            <a:r>
              <a:rPr lang="en-GB" dirty="0" err="1"/>
              <a:t>Sürdürülebilirlik</a:t>
            </a:r>
            <a:r>
              <a:rPr lang="en-GB" dirty="0"/>
              <a:t> – </a:t>
            </a:r>
            <a:r>
              <a:rPr lang="en-GB" dirty="0" err="1"/>
              <a:t>parlamak</a:t>
            </a:r>
            <a:r>
              <a:rPr lang="en-GB" dirty="0"/>
              <a:t> </a:t>
            </a:r>
            <a:r>
              <a:rPr lang="en-GB" dirty="0" err="1"/>
              <a:t>için</a:t>
            </a:r>
            <a:r>
              <a:rPr lang="en-GB" dirty="0"/>
              <a:t> </a:t>
            </a:r>
            <a:r>
              <a:rPr lang="en-GB" dirty="0" err="1"/>
              <a:t>bir</a:t>
            </a:r>
            <a:r>
              <a:rPr lang="en-GB" dirty="0"/>
              <a:t> </a:t>
            </a:r>
            <a:r>
              <a:rPr lang="en-GB" dirty="0" err="1"/>
              <a:t>fırsat</a:t>
            </a:r>
            <a:endParaRPr lang="en-GB" dirty="0"/>
          </a:p>
        </p:txBody>
      </p:sp>
      <p:sp>
        <p:nvSpPr>
          <p:cNvPr id="3" name="Text Placeholder 2">
            <a:extLst>
              <a:ext uri="{FF2B5EF4-FFF2-40B4-BE49-F238E27FC236}">
                <a16:creationId xmlns:a16="http://schemas.microsoft.com/office/drawing/2014/main" xmlns="" id="{364B501B-DA08-4B0B-877C-86F227715021}"/>
              </a:ext>
            </a:extLst>
          </p:cNvPr>
          <p:cNvSpPr>
            <a:spLocks noGrp="1"/>
          </p:cNvSpPr>
          <p:nvPr>
            <p:ph type="body" sz="quarter" idx="4294967295"/>
          </p:nvPr>
        </p:nvSpPr>
        <p:spPr>
          <a:xfrm>
            <a:off x="250371" y="1373361"/>
            <a:ext cx="10398125" cy="1143000"/>
          </a:xfrm>
        </p:spPr>
        <p:txBody>
          <a:bodyPr/>
          <a:lstStyle/>
          <a:p>
            <a:pPr marL="342900" indent="-342900"/>
            <a:r>
              <a:rPr lang="en-GB" dirty="0" err="1">
                <a:solidFill>
                  <a:schemeClr val="bg1"/>
                </a:solidFill>
              </a:rPr>
              <a:t>Etki</a:t>
            </a:r>
            <a:r>
              <a:rPr lang="en-GB" dirty="0">
                <a:solidFill>
                  <a:schemeClr val="bg1"/>
                </a:solidFill>
              </a:rPr>
              <a:t> </a:t>
            </a:r>
            <a:r>
              <a:rPr lang="en-GB" dirty="0" err="1">
                <a:solidFill>
                  <a:schemeClr val="bg1"/>
                </a:solidFill>
              </a:rPr>
              <a:t>nasıl</a:t>
            </a:r>
            <a:r>
              <a:rPr lang="en-GB" dirty="0">
                <a:solidFill>
                  <a:schemeClr val="bg1"/>
                </a:solidFill>
              </a:rPr>
              <a:t> </a:t>
            </a:r>
            <a:r>
              <a:rPr lang="en-GB" dirty="0" err="1">
                <a:solidFill>
                  <a:schemeClr val="bg1"/>
                </a:solidFill>
              </a:rPr>
              <a:t>devam</a:t>
            </a:r>
            <a:r>
              <a:rPr lang="en-GB" dirty="0">
                <a:solidFill>
                  <a:schemeClr val="bg1"/>
                </a:solidFill>
              </a:rPr>
              <a:t> </a:t>
            </a:r>
            <a:r>
              <a:rPr lang="en-GB" dirty="0" err="1">
                <a:solidFill>
                  <a:schemeClr val="bg1"/>
                </a:solidFill>
              </a:rPr>
              <a:t>edecek</a:t>
            </a:r>
            <a:r>
              <a:rPr lang="en-GB" dirty="0">
                <a:solidFill>
                  <a:schemeClr val="bg1"/>
                </a:solidFill>
              </a:rPr>
              <a:t>?</a:t>
            </a:r>
          </a:p>
          <a:p>
            <a:pPr marL="342900" indent="-342900"/>
            <a:r>
              <a:rPr lang="en-GB" dirty="0" err="1">
                <a:solidFill>
                  <a:schemeClr val="bg1"/>
                </a:solidFill>
              </a:rPr>
              <a:t>Riskler</a:t>
            </a:r>
            <a:r>
              <a:rPr lang="en-GB" dirty="0">
                <a:solidFill>
                  <a:schemeClr val="bg1"/>
                </a:solidFill>
              </a:rPr>
              <a:t> (</a:t>
            </a:r>
            <a:r>
              <a:rPr lang="en-GB" dirty="0" err="1">
                <a:solidFill>
                  <a:schemeClr val="bg1"/>
                </a:solidFill>
              </a:rPr>
              <a:t>iç</a:t>
            </a:r>
            <a:r>
              <a:rPr lang="en-GB" dirty="0">
                <a:solidFill>
                  <a:schemeClr val="bg1"/>
                </a:solidFill>
              </a:rPr>
              <a:t>, </a:t>
            </a:r>
            <a:r>
              <a:rPr lang="en-GB" dirty="0" err="1">
                <a:solidFill>
                  <a:schemeClr val="bg1"/>
                </a:solidFill>
              </a:rPr>
              <a:t>dış</a:t>
            </a:r>
            <a:r>
              <a:rPr lang="en-GB" dirty="0">
                <a:solidFill>
                  <a:schemeClr val="bg1"/>
                </a:solidFill>
              </a:rPr>
              <a:t>)</a:t>
            </a:r>
            <a:endParaRPr lang="en-GB" sz="2800" dirty="0"/>
          </a:p>
          <a:p>
            <a:pPr marL="342900" indent="-342900">
              <a:buFont typeface="Arial" panose="020B0604020202020204" pitchFamily="34" charset="0"/>
              <a:buChar char="•"/>
            </a:pPr>
            <a:endParaRPr lang="en-GB" sz="2800" dirty="0"/>
          </a:p>
        </p:txBody>
      </p:sp>
      <p:sp>
        <p:nvSpPr>
          <p:cNvPr id="4" name="Text Placeholder 1">
            <a:extLst>
              <a:ext uri="{FF2B5EF4-FFF2-40B4-BE49-F238E27FC236}">
                <a16:creationId xmlns:a16="http://schemas.microsoft.com/office/drawing/2014/main" xmlns="" id="{A2002873-E858-477B-9983-A771F24487F4}"/>
              </a:ext>
            </a:extLst>
          </p:cNvPr>
          <p:cNvSpPr txBox="1">
            <a:spLocks/>
          </p:cNvSpPr>
          <p:nvPr/>
        </p:nvSpPr>
        <p:spPr>
          <a:xfrm>
            <a:off x="890564" y="3192285"/>
            <a:ext cx="10410872" cy="234409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a:buNone/>
              <a:defRPr sz="3200" b="1" kern="1200">
                <a:solidFill>
                  <a:srgbClr val="355383"/>
                </a:solidFill>
                <a:latin typeface="Arial Rounded MT Bold" panose="020F0704030504030204" pitchFamily="34" charset="77"/>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GB" sz="2800" dirty="0" err="1">
                <a:solidFill>
                  <a:schemeClr val="bg1"/>
                </a:solidFill>
                <a:latin typeface="+mn-lt"/>
              </a:rPr>
              <a:t>Uygulama</a:t>
            </a:r>
            <a:r>
              <a:rPr lang="en-GB" sz="2800" dirty="0">
                <a:solidFill>
                  <a:schemeClr val="bg1"/>
                </a:solidFill>
                <a:latin typeface="+mn-lt"/>
              </a:rPr>
              <a:t>: </a:t>
            </a:r>
            <a:endParaRPr lang="en-GB" sz="2800" dirty="0">
              <a:solidFill>
                <a:schemeClr val="bg1"/>
              </a:solidFill>
              <a:latin typeface="+mn-lt"/>
            </a:endParaRPr>
          </a:p>
          <a:p>
            <a:pPr marL="457200" indent="-457200">
              <a:buFont typeface="Arial" panose="020B0604020202020204" pitchFamily="34" charset="0"/>
              <a:buChar char="•"/>
            </a:pPr>
            <a:r>
              <a:rPr lang="en-GB" sz="2800" b="0" dirty="0" err="1">
                <a:solidFill>
                  <a:schemeClr val="bg1"/>
                </a:solidFill>
                <a:latin typeface="+mn-lt"/>
              </a:rPr>
              <a:t>izleme</a:t>
            </a:r>
            <a:endParaRPr lang="en-GB" sz="2800" b="0" dirty="0">
              <a:solidFill>
                <a:schemeClr val="bg1"/>
              </a:solidFill>
              <a:latin typeface="+mn-lt"/>
            </a:endParaRPr>
          </a:p>
          <a:p>
            <a:pPr marL="457200" indent="-457200">
              <a:buFont typeface="Arial" panose="020B0604020202020204" pitchFamily="34" charset="0"/>
              <a:buChar char="•"/>
            </a:pPr>
            <a:r>
              <a:rPr lang="en-GB" sz="2800" b="0" dirty="0" err="1">
                <a:solidFill>
                  <a:schemeClr val="bg1"/>
                </a:solidFill>
                <a:latin typeface="+mn-lt"/>
              </a:rPr>
              <a:t>değerlendirme</a:t>
            </a:r>
            <a:endParaRPr lang="en-GB" sz="2800" b="0" dirty="0">
              <a:solidFill>
                <a:schemeClr val="bg1"/>
              </a:solidFill>
              <a:latin typeface="+mn-lt"/>
            </a:endParaRPr>
          </a:p>
          <a:p>
            <a:pPr marL="457200" indent="-457200">
              <a:buFont typeface="Arial" panose="020B0604020202020204" pitchFamily="34" charset="0"/>
              <a:buChar char="•"/>
            </a:pPr>
            <a:r>
              <a:rPr lang="en-GB" sz="2800" b="0" dirty="0" err="1">
                <a:solidFill>
                  <a:schemeClr val="bg1"/>
                </a:solidFill>
                <a:latin typeface="+mn-lt"/>
              </a:rPr>
              <a:t>raporlama</a:t>
            </a:r>
            <a:endParaRPr lang="en-GB" sz="2800" b="0" dirty="0">
              <a:solidFill>
                <a:schemeClr val="bg1"/>
              </a:solidFill>
              <a:latin typeface="+mn-lt"/>
            </a:endParaRPr>
          </a:p>
        </p:txBody>
      </p:sp>
      <p:pic>
        <p:nvPicPr>
          <p:cNvPr id="7" name="Picture 6" descr="A computer sitting on top of a wooden table&#10;&#10;Description automatically generated">
            <a:extLst>
              <a:ext uri="{FF2B5EF4-FFF2-40B4-BE49-F238E27FC236}">
                <a16:creationId xmlns:a16="http://schemas.microsoft.com/office/drawing/2014/main" xmlns="" id="{0290A7BB-C1F6-4168-A160-5B0057A06C94}"/>
              </a:ext>
            </a:extLst>
          </p:cNvPr>
          <p:cNvPicPr>
            <a:picLocks noChangeAspect="1"/>
          </p:cNvPicPr>
          <p:nvPr/>
        </p:nvPicPr>
        <p:blipFill>
          <a:blip r:embed="rId2"/>
          <a:stretch>
            <a:fillRect/>
          </a:stretch>
        </p:blipFill>
        <p:spPr>
          <a:xfrm>
            <a:off x="5253645" y="1373361"/>
            <a:ext cx="6938356" cy="416301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xmlns="" id="{7410453B-4E34-4665-9808-88F255BC4FBE}"/>
              </a:ext>
            </a:extLst>
          </p:cNvPr>
          <p:cNvSpPr txBox="1"/>
          <p:nvPr/>
        </p:nvSpPr>
        <p:spPr>
          <a:xfrm>
            <a:off x="387349" y="6025196"/>
            <a:ext cx="10347707" cy="461665"/>
          </a:xfrm>
          <a:prstGeom prst="rect">
            <a:avLst/>
          </a:prstGeom>
          <a:noFill/>
        </p:spPr>
        <p:txBody>
          <a:bodyPr wrap="square" rtlCol="0">
            <a:spAutoFit/>
          </a:bodyPr>
          <a:lstStyle/>
          <a:p>
            <a:r>
              <a:rPr lang="en-GB" sz="2400" b="1" dirty="0">
                <a:solidFill>
                  <a:schemeClr val="bg1"/>
                </a:solidFill>
              </a:rPr>
              <a:t>İPUCU - </a:t>
            </a:r>
            <a:r>
              <a:rPr lang="en-GB" sz="2400" b="1" dirty="0" err="1">
                <a:solidFill>
                  <a:schemeClr val="bg1"/>
                </a:solidFill>
              </a:rPr>
              <a:t>Genellikle</a:t>
            </a:r>
            <a:r>
              <a:rPr lang="en-GB" sz="2400" b="1" dirty="0">
                <a:solidFill>
                  <a:schemeClr val="bg1"/>
                </a:solidFill>
              </a:rPr>
              <a:t> </a:t>
            </a:r>
            <a:r>
              <a:rPr lang="en-GB" sz="2400" b="1" dirty="0" err="1">
                <a:solidFill>
                  <a:schemeClr val="bg1"/>
                </a:solidFill>
              </a:rPr>
              <a:t>başvuru</a:t>
            </a:r>
            <a:r>
              <a:rPr lang="en-GB" sz="2400" b="1" dirty="0">
                <a:solidFill>
                  <a:schemeClr val="bg1"/>
                </a:solidFill>
              </a:rPr>
              <a:t> </a:t>
            </a:r>
            <a:r>
              <a:rPr lang="en-GB" sz="2400" b="1" dirty="0" err="1">
                <a:solidFill>
                  <a:schemeClr val="bg1"/>
                </a:solidFill>
              </a:rPr>
              <a:t>sahipleri</a:t>
            </a:r>
            <a:r>
              <a:rPr lang="en-GB" sz="2400" b="1" dirty="0">
                <a:solidFill>
                  <a:schemeClr val="bg1"/>
                </a:solidFill>
              </a:rPr>
              <a:t> </a:t>
            </a:r>
            <a:r>
              <a:rPr lang="en-GB" sz="2400" b="1" dirty="0" err="1">
                <a:solidFill>
                  <a:schemeClr val="bg1"/>
                </a:solidFill>
              </a:rPr>
              <a:t>bu</a:t>
            </a:r>
            <a:r>
              <a:rPr lang="en-GB" sz="2400" b="1" dirty="0">
                <a:solidFill>
                  <a:schemeClr val="bg1"/>
                </a:solidFill>
              </a:rPr>
              <a:t> </a:t>
            </a:r>
            <a:r>
              <a:rPr lang="en-GB" sz="2400" b="1" dirty="0" err="1">
                <a:solidFill>
                  <a:schemeClr val="bg1"/>
                </a:solidFill>
              </a:rPr>
              <a:t>bölüme</a:t>
            </a:r>
            <a:r>
              <a:rPr lang="en-GB" sz="2400" b="1" dirty="0">
                <a:solidFill>
                  <a:schemeClr val="bg1"/>
                </a:solidFill>
              </a:rPr>
              <a:t> </a:t>
            </a:r>
            <a:r>
              <a:rPr lang="en-GB" sz="2400" b="1" dirty="0" err="1">
                <a:solidFill>
                  <a:schemeClr val="bg1"/>
                </a:solidFill>
              </a:rPr>
              <a:t>yeterince</a:t>
            </a:r>
            <a:r>
              <a:rPr lang="en-GB" sz="2400" b="1" dirty="0">
                <a:solidFill>
                  <a:schemeClr val="bg1"/>
                </a:solidFill>
              </a:rPr>
              <a:t> </a:t>
            </a:r>
            <a:r>
              <a:rPr lang="en-GB" sz="2400" b="1" dirty="0" err="1">
                <a:solidFill>
                  <a:schemeClr val="bg1"/>
                </a:solidFill>
              </a:rPr>
              <a:t>ilgi</a:t>
            </a:r>
            <a:r>
              <a:rPr lang="en-GB" sz="2400" b="1" dirty="0">
                <a:solidFill>
                  <a:schemeClr val="bg1"/>
                </a:solidFill>
              </a:rPr>
              <a:t> </a:t>
            </a:r>
            <a:r>
              <a:rPr lang="en-GB" sz="2400" b="1" dirty="0" err="1">
                <a:solidFill>
                  <a:schemeClr val="bg1"/>
                </a:solidFill>
              </a:rPr>
              <a:t>göstermezler</a:t>
            </a:r>
            <a:r>
              <a:rPr lang="en-GB" sz="2400" b="1" dirty="0">
                <a:solidFill>
                  <a:schemeClr val="bg1"/>
                </a:solidFill>
              </a:rPr>
              <a:t>.</a:t>
            </a:r>
            <a:endParaRPr lang="en-IE" sz="2400" b="1" dirty="0">
              <a:solidFill>
                <a:schemeClr val="bg1"/>
              </a:solidFill>
            </a:endParaRPr>
          </a:p>
        </p:txBody>
      </p:sp>
    </p:spTree>
    <p:extLst>
      <p:ext uri="{BB962C8B-B14F-4D97-AF65-F5344CB8AC3E}">
        <p14:creationId xmlns:p14="http://schemas.microsoft.com/office/powerpoint/2010/main" val="4021965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77E9A42E-0D8F-4501-B088-8D89045032CE}"/>
              </a:ext>
            </a:extLst>
          </p:cNvPr>
          <p:cNvSpPr>
            <a:spLocks noGrp="1"/>
          </p:cNvSpPr>
          <p:nvPr>
            <p:ph type="body" sz="quarter" idx="13"/>
          </p:nvPr>
        </p:nvSpPr>
        <p:spPr>
          <a:xfrm>
            <a:off x="4657010" y="870267"/>
            <a:ext cx="6895323" cy="5306599"/>
          </a:xfrm>
        </p:spPr>
        <p:txBody>
          <a:bodyPr anchor="t">
            <a:noAutofit/>
          </a:bodyPr>
          <a:lstStyle/>
          <a:p>
            <a:pPr algn="r"/>
            <a:r>
              <a:rPr lang="en-US" sz="2100" i="0" dirty="0" err="1"/>
              <a:t>Hangi</a:t>
            </a:r>
            <a:r>
              <a:rPr lang="en-US" sz="2100" i="0" dirty="0"/>
              <a:t> </a:t>
            </a:r>
            <a:r>
              <a:rPr lang="en-US" sz="2100" i="0" dirty="0" err="1"/>
              <a:t>formatta</a:t>
            </a:r>
            <a:r>
              <a:rPr lang="en-US" sz="2100" i="0" dirty="0"/>
              <a:t> </a:t>
            </a:r>
            <a:r>
              <a:rPr lang="en-US" sz="2100" i="0" dirty="0" err="1"/>
              <a:t>finansman</a:t>
            </a:r>
            <a:r>
              <a:rPr lang="en-US" sz="2100" i="0" dirty="0"/>
              <a:t> </a:t>
            </a:r>
            <a:r>
              <a:rPr lang="en-US" sz="2100" i="0" dirty="0" err="1"/>
              <a:t>olursa</a:t>
            </a:r>
            <a:r>
              <a:rPr lang="en-US" sz="2100" i="0" dirty="0"/>
              <a:t> </a:t>
            </a:r>
            <a:r>
              <a:rPr lang="en-US" sz="2100" i="0" dirty="0" err="1"/>
              <a:t>olsun</a:t>
            </a:r>
            <a:r>
              <a:rPr lang="en-US" sz="2100" i="0" dirty="0"/>
              <a:t>, </a:t>
            </a:r>
            <a:r>
              <a:rPr lang="en-US" sz="2100" i="0" dirty="0" err="1"/>
              <a:t>fikrinizi</a:t>
            </a:r>
            <a:r>
              <a:rPr lang="en-US" sz="2100" i="0" dirty="0"/>
              <a:t> </a:t>
            </a:r>
            <a:r>
              <a:rPr lang="en-US" sz="2100" i="0" dirty="0" err="1"/>
              <a:t>sunmanız</a:t>
            </a:r>
            <a:r>
              <a:rPr lang="en-US" sz="2100" i="0" dirty="0"/>
              <a:t> </a:t>
            </a:r>
            <a:r>
              <a:rPr lang="en-US" sz="2100" i="0" dirty="0" err="1"/>
              <a:t>ve</a:t>
            </a:r>
            <a:r>
              <a:rPr lang="en-US" sz="2100" i="0" dirty="0"/>
              <a:t> </a:t>
            </a:r>
            <a:r>
              <a:rPr lang="en-US" sz="2100" i="0" dirty="0" err="1"/>
              <a:t>destek</a:t>
            </a:r>
            <a:r>
              <a:rPr lang="en-US" sz="2100" i="0" dirty="0"/>
              <a:t> </a:t>
            </a:r>
            <a:r>
              <a:rPr lang="en-US" sz="2100" i="0" dirty="0" err="1"/>
              <a:t>istemeniz</a:t>
            </a:r>
            <a:r>
              <a:rPr lang="en-US" sz="2100" i="0" dirty="0"/>
              <a:t> </a:t>
            </a:r>
            <a:r>
              <a:rPr lang="en-US" sz="2100" i="0" dirty="0" err="1"/>
              <a:t>gereken</a:t>
            </a:r>
            <a:r>
              <a:rPr lang="en-US" sz="2100" i="0" dirty="0"/>
              <a:t> </a:t>
            </a:r>
            <a:r>
              <a:rPr lang="en-US" sz="2100" i="0" dirty="0" err="1"/>
              <a:t>bir</a:t>
            </a:r>
            <a:r>
              <a:rPr lang="en-US" sz="2100" i="0" dirty="0"/>
              <a:t> an </a:t>
            </a:r>
            <a:r>
              <a:rPr lang="en-US" sz="2100" i="0" dirty="0" err="1"/>
              <a:t>vardır</a:t>
            </a:r>
            <a:r>
              <a:rPr lang="en-US" sz="2100" i="0" dirty="0"/>
              <a:t>. </a:t>
            </a:r>
            <a:r>
              <a:rPr lang="en-US" sz="2100" i="0" dirty="0" err="1"/>
              <a:t>Sunumunuz</a:t>
            </a:r>
            <a:r>
              <a:rPr lang="en-US" sz="2100" i="0" dirty="0"/>
              <a:t>, </a:t>
            </a:r>
            <a:r>
              <a:rPr lang="en-US" sz="2100" i="0" dirty="0" err="1"/>
              <a:t>konuşmanız</a:t>
            </a:r>
            <a:r>
              <a:rPr lang="en-US" sz="2100" i="0" dirty="0"/>
              <a:t> ne </a:t>
            </a:r>
            <a:r>
              <a:rPr lang="en-US" sz="2100" i="0" dirty="0" err="1"/>
              <a:t>kadar</a:t>
            </a:r>
            <a:r>
              <a:rPr lang="en-US" sz="2100" i="0" dirty="0"/>
              <a:t> </a:t>
            </a:r>
            <a:r>
              <a:rPr lang="en-US" sz="2100" i="0" dirty="0" err="1"/>
              <a:t>iyi</a:t>
            </a:r>
            <a:r>
              <a:rPr lang="en-US" sz="2100" i="0" dirty="0"/>
              <a:t> </a:t>
            </a:r>
            <a:r>
              <a:rPr lang="en-US" sz="2100" i="0" dirty="0" err="1"/>
              <a:t>olursa</a:t>
            </a:r>
            <a:r>
              <a:rPr lang="en-US" sz="2100" i="0" dirty="0"/>
              <a:t>, </a:t>
            </a:r>
            <a:r>
              <a:rPr lang="en-US" sz="2100" i="0" dirty="0" err="1"/>
              <a:t>finansman</a:t>
            </a:r>
            <a:r>
              <a:rPr lang="en-US" sz="2100" i="0" dirty="0"/>
              <a:t> </a:t>
            </a:r>
            <a:r>
              <a:rPr lang="en-US" sz="2100" i="0" dirty="0" err="1"/>
              <a:t>sağlama</a:t>
            </a:r>
            <a:r>
              <a:rPr lang="en-US" sz="2100" i="0" dirty="0"/>
              <a:t> </a:t>
            </a:r>
            <a:r>
              <a:rPr lang="en-US" sz="2100" i="0" dirty="0" err="1"/>
              <a:t>ve</a:t>
            </a:r>
            <a:r>
              <a:rPr lang="en-US" sz="2100" i="0" dirty="0"/>
              <a:t> </a:t>
            </a:r>
            <a:r>
              <a:rPr lang="en-US" sz="2100" i="0" dirty="0" err="1"/>
              <a:t>ihtiyacınız</a:t>
            </a:r>
            <a:r>
              <a:rPr lang="en-US" sz="2100" i="0" dirty="0"/>
              <a:t> </a:t>
            </a:r>
            <a:r>
              <a:rPr lang="en-US" sz="2100" i="0" dirty="0" err="1"/>
              <a:t>olan</a:t>
            </a:r>
            <a:r>
              <a:rPr lang="en-US" sz="2100" i="0" dirty="0"/>
              <a:t> </a:t>
            </a:r>
            <a:r>
              <a:rPr lang="en-US" sz="2100" i="0" dirty="0" err="1"/>
              <a:t>desteği</a:t>
            </a:r>
            <a:r>
              <a:rPr lang="en-US" sz="2100" i="0" dirty="0"/>
              <a:t> alma </a:t>
            </a:r>
            <a:r>
              <a:rPr lang="en-US" sz="2100" i="0" dirty="0" err="1"/>
              <a:t>şansınız</a:t>
            </a:r>
            <a:r>
              <a:rPr lang="en-US" sz="2100" i="0" dirty="0"/>
              <a:t> o </a:t>
            </a:r>
            <a:r>
              <a:rPr lang="en-US" sz="2100" i="0" dirty="0" err="1"/>
              <a:t>kadar</a:t>
            </a:r>
            <a:r>
              <a:rPr lang="en-US" sz="2100" i="0" dirty="0"/>
              <a:t> </a:t>
            </a:r>
            <a:r>
              <a:rPr lang="en-US" sz="2100" i="0" dirty="0" err="1"/>
              <a:t>artar</a:t>
            </a:r>
            <a:r>
              <a:rPr lang="en-US" sz="2100" i="0" dirty="0"/>
              <a:t>.</a:t>
            </a:r>
          </a:p>
          <a:p>
            <a:pPr algn="r"/>
            <a:endParaRPr lang="en-US" sz="2100" i="0" dirty="0"/>
          </a:p>
          <a:p>
            <a:pPr algn="r"/>
            <a:r>
              <a:rPr lang="en-US" sz="2100" dirty="0" err="1"/>
              <a:t>Açıklama</a:t>
            </a:r>
            <a:r>
              <a:rPr lang="en-US" sz="2100" dirty="0"/>
              <a:t> </a:t>
            </a:r>
            <a:r>
              <a:rPr lang="en-US" sz="2100" dirty="0" err="1"/>
              <a:t>destesi</a:t>
            </a:r>
            <a:r>
              <a:rPr lang="en-US" sz="2100" dirty="0"/>
              <a:t>, </a:t>
            </a:r>
            <a:r>
              <a:rPr lang="en-US" sz="2100" dirty="0" err="1"/>
              <a:t>Canva.com'dan</a:t>
            </a:r>
            <a:r>
              <a:rPr lang="en-US" sz="2100" dirty="0"/>
              <a:t> </a:t>
            </a:r>
            <a:r>
              <a:rPr lang="en-US" sz="2100" dirty="0" err="1"/>
              <a:t>kolayca</a:t>
            </a:r>
            <a:r>
              <a:rPr lang="en-US" sz="2100" dirty="0"/>
              <a:t> </a:t>
            </a:r>
            <a:r>
              <a:rPr lang="en-US" sz="2100" dirty="0" err="1"/>
              <a:t>erişilebilen</a:t>
            </a:r>
            <a:r>
              <a:rPr lang="en-US" sz="2100" dirty="0"/>
              <a:t> </a:t>
            </a:r>
            <a:r>
              <a:rPr lang="en-US" sz="2100" dirty="0" err="1"/>
              <a:t>ve</a:t>
            </a:r>
            <a:r>
              <a:rPr lang="en-US" sz="2100" dirty="0"/>
              <a:t> </a:t>
            </a:r>
            <a:r>
              <a:rPr lang="en-US" sz="2100" dirty="0" err="1"/>
              <a:t>kolayca</a:t>
            </a:r>
            <a:r>
              <a:rPr lang="en-US" sz="2100" dirty="0"/>
              <a:t> </a:t>
            </a:r>
            <a:r>
              <a:rPr lang="en-US" sz="2100" dirty="0" err="1"/>
              <a:t>uyarlanabilen</a:t>
            </a:r>
            <a:r>
              <a:rPr lang="en-US" sz="2100" dirty="0"/>
              <a:t> </a:t>
            </a:r>
            <a:r>
              <a:rPr lang="en-US" sz="2100" dirty="0" err="1"/>
              <a:t>bir</a:t>
            </a:r>
            <a:r>
              <a:rPr lang="en-US" sz="2100" dirty="0"/>
              <a:t> </a:t>
            </a:r>
            <a:r>
              <a:rPr lang="en-US" sz="2100" dirty="0" err="1"/>
              <a:t>dizi</a:t>
            </a:r>
            <a:r>
              <a:rPr lang="en-US" sz="2100" dirty="0"/>
              <a:t> </a:t>
            </a:r>
            <a:r>
              <a:rPr lang="en-US" sz="2100" dirty="0" err="1"/>
              <a:t>ücretsiz</a:t>
            </a:r>
            <a:r>
              <a:rPr lang="en-US" sz="2100" dirty="0"/>
              <a:t> </a:t>
            </a:r>
            <a:r>
              <a:rPr lang="en-US" sz="2100" dirty="0" err="1"/>
              <a:t>şablondur</a:t>
            </a:r>
            <a:r>
              <a:rPr lang="en-US" sz="2100" dirty="0"/>
              <a:t>. </a:t>
            </a:r>
            <a:r>
              <a:rPr lang="en-US" sz="2100" dirty="0" err="1"/>
              <a:t>Potansiyel</a:t>
            </a:r>
            <a:r>
              <a:rPr lang="en-US" sz="2100" dirty="0"/>
              <a:t> </a:t>
            </a:r>
            <a:r>
              <a:rPr lang="en-US" sz="2100" dirty="0" err="1"/>
              <a:t>fon</a:t>
            </a:r>
            <a:r>
              <a:rPr lang="en-US" sz="2100" dirty="0"/>
              <a:t> </a:t>
            </a:r>
            <a:r>
              <a:rPr lang="en-US" sz="2100" dirty="0" err="1"/>
              <a:t>sağlayıcılar</a:t>
            </a:r>
            <a:r>
              <a:rPr lang="en-US" sz="2100" dirty="0"/>
              <a:t> </a:t>
            </a:r>
            <a:r>
              <a:rPr lang="en-US" sz="2100" dirty="0" err="1"/>
              <a:t>için</a:t>
            </a:r>
            <a:r>
              <a:rPr lang="en-US" sz="2100" dirty="0"/>
              <a:t> </a:t>
            </a:r>
            <a:r>
              <a:rPr lang="en-US" sz="2100" dirty="0" err="1"/>
              <a:t>bir</a:t>
            </a:r>
            <a:r>
              <a:rPr lang="en-US" sz="2100" dirty="0"/>
              <a:t> </a:t>
            </a:r>
            <a:r>
              <a:rPr lang="en-US" sz="2100" dirty="0" err="1"/>
              <a:t>iş</a:t>
            </a:r>
            <a:r>
              <a:rPr lang="en-US" sz="2100" dirty="0"/>
              <a:t> </a:t>
            </a:r>
            <a:r>
              <a:rPr lang="en-US" sz="2100" dirty="0" err="1"/>
              <a:t>fikri</a:t>
            </a:r>
            <a:r>
              <a:rPr lang="en-US" sz="2100" dirty="0"/>
              <a:t>/</a:t>
            </a:r>
            <a:r>
              <a:rPr lang="en-US" sz="2100" dirty="0" err="1"/>
              <a:t>projesi</a:t>
            </a:r>
            <a:r>
              <a:rPr lang="en-US" sz="2100" dirty="0"/>
              <a:t> </a:t>
            </a:r>
            <a:r>
              <a:rPr lang="en-US" sz="2100" dirty="0" err="1"/>
              <a:t>sunmak</a:t>
            </a:r>
            <a:r>
              <a:rPr lang="en-US" sz="2100" dirty="0"/>
              <a:t> </a:t>
            </a:r>
            <a:r>
              <a:rPr lang="en-US" sz="2100" dirty="0" err="1"/>
              <a:t>üzere</a:t>
            </a:r>
            <a:r>
              <a:rPr lang="en-US" sz="2100" dirty="0"/>
              <a:t> </a:t>
            </a:r>
            <a:r>
              <a:rPr lang="en-US" sz="2100" dirty="0" err="1"/>
              <a:t>herkesin</a:t>
            </a:r>
            <a:r>
              <a:rPr lang="en-US" sz="2100" dirty="0"/>
              <a:t> </a:t>
            </a:r>
            <a:r>
              <a:rPr lang="en-US" sz="2100" dirty="0" err="1"/>
              <a:t>ihtiyaçlarına</a:t>
            </a:r>
            <a:r>
              <a:rPr lang="en-US" sz="2100" dirty="0"/>
              <a:t> </a:t>
            </a:r>
            <a:r>
              <a:rPr lang="en-US" sz="2100" dirty="0" err="1"/>
              <a:t>göre</a:t>
            </a:r>
            <a:r>
              <a:rPr lang="en-US" sz="2100" dirty="0"/>
              <a:t> </a:t>
            </a:r>
            <a:r>
              <a:rPr lang="en-US" sz="2100" dirty="0" err="1"/>
              <a:t>uyarlanabilirler</a:t>
            </a:r>
            <a:r>
              <a:rPr lang="en-US" sz="2100" dirty="0"/>
              <a:t>.</a:t>
            </a:r>
          </a:p>
          <a:p>
            <a:pPr algn="r"/>
            <a:r>
              <a:rPr lang="en-US" sz="2100" i="0" dirty="0"/>
              <a:t> </a:t>
            </a:r>
          </a:p>
          <a:p>
            <a:pPr algn="r"/>
            <a:r>
              <a:rPr lang="en-US" sz="2100" i="0" dirty="0" err="1"/>
              <a:t>Satış</a:t>
            </a:r>
            <a:r>
              <a:rPr lang="en-US" sz="2100" i="0" dirty="0"/>
              <a:t> </a:t>
            </a:r>
            <a:r>
              <a:rPr lang="en-US" sz="2100" i="0" dirty="0" err="1"/>
              <a:t>konuşması</a:t>
            </a:r>
            <a:r>
              <a:rPr lang="en-US" sz="2100" i="0" dirty="0"/>
              <a:t>, </a:t>
            </a:r>
            <a:r>
              <a:rPr lang="en-US" sz="2100" i="0" dirty="0" err="1"/>
              <a:t>genellikle</a:t>
            </a:r>
            <a:r>
              <a:rPr lang="en-US" sz="2100" i="0" dirty="0"/>
              <a:t> PowerPoint, Keynote </a:t>
            </a:r>
            <a:r>
              <a:rPr lang="en-US" sz="2100" i="0" dirty="0" err="1"/>
              <a:t>veya</a:t>
            </a:r>
            <a:r>
              <a:rPr lang="en-US" sz="2100" i="0" dirty="0"/>
              <a:t> Prezi </a:t>
            </a:r>
            <a:r>
              <a:rPr lang="en-US" sz="2100" i="0" dirty="0" err="1"/>
              <a:t>kullanılarak</a:t>
            </a:r>
            <a:r>
              <a:rPr lang="en-US" sz="2100" i="0" dirty="0"/>
              <a:t> </a:t>
            </a:r>
            <a:r>
              <a:rPr lang="en-US" sz="2100" i="0" dirty="0" err="1"/>
              <a:t>oluşturulan</a:t>
            </a:r>
            <a:r>
              <a:rPr lang="en-US" sz="2100" i="0" dirty="0"/>
              <a:t> </a:t>
            </a:r>
            <a:r>
              <a:rPr lang="en-US" sz="2100" i="0" dirty="0" err="1"/>
              <a:t>kısa</a:t>
            </a:r>
            <a:r>
              <a:rPr lang="en-US" sz="2100" i="0" dirty="0"/>
              <a:t> </a:t>
            </a:r>
            <a:r>
              <a:rPr lang="en-US" sz="2100" i="0" dirty="0" err="1"/>
              <a:t>bir</a:t>
            </a:r>
            <a:r>
              <a:rPr lang="en-US" sz="2100" i="0" dirty="0"/>
              <a:t> </a:t>
            </a:r>
            <a:r>
              <a:rPr lang="en-US" sz="2100" i="0" dirty="0" err="1"/>
              <a:t>sunumdur</a:t>
            </a:r>
            <a:r>
              <a:rPr lang="en-US" sz="2100" i="0" dirty="0"/>
              <a:t> </a:t>
            </a:r>
            <a:r>
              <a:rPr lang="en-US" sz="2100" i="0" dirty="0" err="1"/>
              <a:t>ve</a:t>
            </a:r>
            <a:r>
              <a:rPr lang="en-US" sz="2100" i="0" dirty="0"/>
              <a:t> </a:t>
            </a:r>
            <a:r>
              <a:rPr lang="en-US" sz="2100" i="0" dirty="0" err="1"/>
              <a:t>bu</a:t>
            </a:r>
            <a:r>
              <a:rPr lang="en-US" sz="2100" i="0" dirty="0"/>
              <a:t> </a:t>
            </a:r>
            <a:r>
              <a:rPr lang="en-US" sz="2100" i="0" dirty="0" err="1"/>
              <a:t>sefer</a:t>
            </a:r>
            <a:r>
              <a:rPr lang="en-US" sz="2100" i="0" dirty="0"/>
              <a:t> </a:t>
            </a:r>
            <a:r>
              <a:rPr lang="en-US" sz="2100" i="0" dirty="0" err="1"/>
              <a:t>hedef</a:t>
            </a:r>
            <a:r>
              <a:rPr lang="en-US" sz="2100" i="0" dirty="0"/>
              <a:t> </a:t>
            </a:r>
            <a:r>
              <a:rPr lang="en-US" sz="2100" i="0" dirty="0" err="1"/>
              <a:t>kitlenize</a:t>
            </a:r>
            <a:r>
              <a:rPr lang="en-US" sz="2100" i="0" dirty="0"/>
              <a:t> </a:t>
            </a:r>
            <a:r>
              <a:rPr lang="en-US" sz="2100" i="0" dirty="0" err="1"/>
              <a:t>iş</a:t>
            </a:r>
            <a:r>
              <a:rPr lang="en-US" sz="2100" i="0" dirty="0"/>
              <a:t> </a:t>
            </a:r>
            <a:r>
              <a:rPr lang="en-US" sz="2100" i="0" dirty="0" err="1"/>
              <a:t>planınıza</a:t>
            </a:r>
            <a:r>
              <a:rPr lang="en-US" sz="2100" i="0" dirty="0"/>
              <a:t> </a:t>
            </a:r>
            <a:r>
              <a:rPr lang="en-US" sz="2100" i="0" dirty="0" err="1"/>
              <a:t>hızlı</a:t>
            </a:r>
            <a:r>
              <a:rPr lang="en-US" sz="2100" i="0" dirty="0"/>
              <a:t> </a:t>
            </a:r>
            <a:r>
              <a:rPr lang="en-US" sz="2100" i="0" dirty="0" err="1"/>
              <a:t>bir</a:t>
            </a:r>
            <a:r>
              <a:rPr lang="en-US" sz="2100" i="0" dirty="0"/>
              <a:t> </a:t>
            </a:r>
            <a:r>
              <a:rPr lang="en-US" sz="2100" i="0" dirty="0" err="1"/>
              <a:t>genel</a:t>
            </a:r>
            <a:r>
              <a:rPr lang="en-US" sz="2100" i="0" dirty="0"/>
              <a:t> </a:t>
            </a:r>
            <a:r>
              <a:rPr lang="en-US" sz="2100" i="0" dirty="0" err="1"/>
              <a:t>bakış</a:t>
            </a:r>
            <a:r>
              <a:rPr lang="en-US" sz="2100" i="0" dirty="0"/>
              <a:t> </a:t>
            </a:r>
            <a:r>
              <a:rPr lang="en-US" sz="2100" i="0" dirty="0" err="1"/>
              <a:t>sağlamak</a:t>
            </a:r>
            <a:r>
              <a:rPr lang="en-US" sz="2100" i="0" dirty="0"/>
              <a:t> </a:t>
            </a:r>
            <a:r>
              <a:rPr lang="en-US" sz="2100" i="0" dirty="0" err="1"/>
              <a:t>için</a:t>
            </a:r>
            <a:r>
              <a:rPr lang="en-US" sz="2100" i="0" dirty="0"/>
              <a:t> </a:t>
            </a:r>
            <a:r>
              <a:rPr lang="en-US" sz="2100" i="0" dirty="0" err="1"/>
              <a:t>kullanılan</a:t>
            </a:r>
            <a:r>
              <a:rPr lang="en-US" sz="2100" i="0" dirty="0"/>
              <a:t> </a:t>
            </a:r>
            <a:r>
              <a:rPr lang="en-US" sz="2100" i="0" dirty="0" err="1"/>
              <a:t>Canva'yı</a:t>
            </a:r>
            <a:r>
              <a:rPr lang="en-US" sz="2100" i="0" dirty="0"/>
              <a:t> </a:t>
            </a:r>
            <a:r>
              <a:rPr lang="en-US" sz="2100" i="0" dirty="0" err="1"/>
              <a:t>seçtik</a:t>
            </a:r>
            <a:r>
              <a:rPr lang="en-US" sz="2100" i="0" dirty="0"/>
              <a:t>. </a:t>
            </a:r>
            <a:r>
              <a:rPr lang="en-US" sz="2100" i="0" dirty="0" err="1"/>
              <a:t>Satış</a:t>
            </a:r>
            <a:r>
              <a:rPr lang="en-US" sz="2100" i="0" dirty="0"/>
              <a:t> </a:t>
            </a:r>
            <a:r>
              <a:rPr lang="en-US" sz="2100" i="0" dirty="0" err="1"/>
              <a:t>konuşmanızı</a:t>
            </a:r>
            <a:r>
              <a:rPr lang="en-US" sz="2100" i="0" dirty="0"/>
              <a:t> </a:t>
            </a:r>
            <a:r>
              <a:rPr lang="en-US" sz="2100" i="0" dirty="0" err="1"/>
              <a:t>genellikle</a:t>
            </a:r>
            <a:r>
              <a:rPr lang="en-US" sz="2100" i="0" dirty="0"/>
              <a:t> </a:t>
            </a:r>
            <a:r>
              <a:rPr lang="en-US" sz="2100" i="0" dirty="0" err="1"/>
              <a:t>potansiyel</a:t>
            </a:r>
            <a:r>
              <a:rPr lang="en-US" sz="2100" i="0" dirty="0"/>
              <a:t> </a:t>
            </a:r>
            <a:r>
              <a:rPr lang="en-US" sz="2100" i="0" dirty="0" err="1"/>
              <a:t>yatırımcılar</a:t>
            </a:r>
            <a:r>
              <a:rPr lang="en-US" sz="2100" i="0" dirty="0"/>
              <a:t>, </a:t>
            </a:r>
            <a:r>
              <a:rPr lang="en-US" sz="2100" i="0" dirty="0" err="1"/>
              <a:t>müşteriler</a:t>
            </a:r>
            <a:r>
              <a:rPr lang="en-US" sz="2100" i="0" dirty="0"/>
              <a:t>, </a:t>
            </a:r>
            <a:r>
              <a:rPr lang="en-US" sz="2100" i="0" dirty="0" err="1"/>
              <a:t>ortaklar</a:t>
            </a:r>
            <a:r>
              <a:rPr lang="en-US" sz="2100" i="0" dirty="0"/>
              <a:t> </a:t>
            </a:r>
            <a:r>
              <a:rPr lang="en-US" sz="2100" i="0" dirty="0" err="1"/>
              <a:t>ve</a:t>
            </a:r>
            <a:r>
              <a:rPr lang="en-US" sz="2100" i="0" dirty="0"/>
              <a:t> </a:t>
            </a:r>
            <a:r>
              <a:rPr lang="en-US" sz="2100" i="0" dirty="0" err="1"/>
              <a:t>kurucu</a:t>
            </a:r>
            <a:r>
              <a:rPr lang="en-US" sz="2100" i="0" dirty="0"/>
              <a:t> </a:t>
            </a:r>
            <a:r>
              <a:rPr lang="en-US" sz="2100" i="0" dirty="0" err="1"/>
              <a:t>ortaklarla</a:t>
            </a:r>
            <a:r>
              <a:rPr lang="en-US" sz="2100" i="0" dirty="0"/>
              <a:t> </a:t>
            </a:r>
            <a:r>
              <a:rPr lang="en-US" sz="2100" i="0" dirty="0" err="1"/>
              <a:t>yüz</a:t>
            </a:r>
            <a:r>
              <a:rPr lang="en-US" sz="2100" i="0" dirty="0"/>
              <a:t> </a:t>
            </a:r>
            <a:r>
              <a:rPr lang="en-US" sz="2100" i="0" dirty="0" err="1"/>
              <a:t>yüze</a:t>
            </a:r>
            <a:r>
              <a:rPr lang="en-US" sz="2100" i="0" dirty="0"/>
              <a:t> </a:t>
            </a:r>
            <a:r>
              <a:rPr lang="en-US" sz="2100" i="0" dirty="0" err="1"/>
              <a:t>veya</a:t>
            </a:r>
            <a:r>
              <a:rPr lang="en-US" sz="2100" i="0" dirty="0"/>
              <a:t> </a:t>
            </a:r>
            <a:r>
              <a:rPr lang="en-US" sz="2100" i="0" dirty="0" err="1"/>
              <a:t>çevrimiçi</a:t>
            </a:r>
            <a:r>
              <a:rPr lang="en-US" sz="2100" i="0" dirty="0"/>
              <a:t> </a:t>
            </a:r>
            <a:r>
              <a:rPr lang="en-US" sz="2100" i="0" dirty="0" err="1"/>
              <a:t>toplantılar</a:t>
            </a:r>
            <a:r>
              <a:rPr lang="en-US" sz="2100" i="0" dirty="0"/>
              <a:t> </a:t>
            </a:r>
            <a:r>
              <a:rPr lang="en-US" sz="2100" i="0" dirty="0" err="1"/>
              <a:t>sırasında</a:t>
            </a:r>
            <a:r>
              <a:rPr lang="en-US" sz="2100" i="0" dirty="0"/>
              <a:t> </a:t>
            </a:r>
            <a:r>
              <a:rPr lang="en-US" sz="2100" i="0" dirty="0" err="1"/>
              <a:t>kullanacaksınız</a:t>
            </a:r>
            <a:r>
              <a:rPr lang="en-US" sz="2100" i="0" dirty="0"/>
              <a:t>.</a:t>
            </a:r>
            <a:endParaRPr lang="en-US" sz="2100" i="0" dirty="0"/>
          </a:p>
        </p:txBody>
      </p:sp>
      <p:sp>
        <p:nvSpPr>
          <p:cNvPr id="6" name="TextBox 5">
            <a:extLst>
              <a:ext uri="{FF2B5EF4-FFF2-40B4-BE49-F238E27FC236}">
                <a16:creationId xmlns:a16="http://schemas.microsoft.com/office/drawing/2014/main" xmlns="" id="{D54CEBCF-3901-4287-87B7-63E263937EB3}"/>
              </a:ext>
            </a:extLst>
          </p:cNvPr>
          <p:cNvSpPr txBox="1"/>
          <p:nvPr/>
        </p:nvSpPr>
        <p:spPr>
          <a:xfrm>
            <a:off x="537031" y="362435"/>
            <a:ext cx="4460033" cy="1015663"/>
          </a:xfrm>
          <a:prstGeom prst="rect">
            <a:avLst/>
          </a:prstGeom>
          <a:noFill/>
        </p:spPr>
        <p:txBody>
          <a:bodyPr wrap="square" rtlCol="0">
            <a:spAutoFit/>
          </a:bodyPr>
          <a:lstStyle/>
          <a:p>
            <a:r>
              <a:rPr lang="en-IE" sz="3000" b="1" dirty="0" err="1">
                <a:solidFill>
                  <a:schemeClr val="bg1"/>
                </a:solidFill>
              </a:rPr>
              <a:t>Bazı</a:t>
            </a:r>
            <a:r>
              <a:rPr lang="en-IE" sz="3000" b="1" dirty="0">
                <a:solidFill>
                  <a:schemeClr val="bg1"/>
                </a:solidFill>
              </a:rPr>
              <a:t> </a:t>
            </a:r>
            <a:r>
              <a:rPr lang="tr-TR" sz="3000" b="1" dirty="0" smtClean="0">
                <a:solidFill>
                  <a:schemeClr val="bg1"/>
                </a:solidFill>
              </a:rPr>
              <a:t>Önemli </a:t>
            </a:r>
            <a:r>
              <a:rPr lang="en-IE" sz="3000" b="1" dirty="0" err="1" smtClean="0">
                <a:solidFill>
                  <a:schemeClr val="bg1"/>
                </a:solidFill>
              </a:rPr>
              <a:t>İpuçları</a:t>
            </a:r>
            <a:r>
              <a:rPr lang="en-IE" sz="3000" b="1" dirty="0" smtClean="0">
                <a:solidFill>
                  <a:schemeClr val="bg1"/>
                </a:solidFill>
              </a:rPr>
              <a:t>:</a:t>
            </a:r>
            <a:r>
              <a:rPr lang="tr-TR" sz="3000" b="1" dirty="0" smtClean="0">
                <a:solidFill>
                  <a:schemeClr val="bg1"/>
                </a:solidFill>
              </a:rPr>
              <a:t> </a:t>
            </a:r>
            <a:br>
              <a:rPr lang="tr-TR" sz="3000" b="1" dirty="0" smtClean="0">
                <a:solidFill>
                  <a:schemeClr val="bg1"/>
                </a:solidFill>
              </a:rPr>
            </a:br>
            <a:r>
              <a:rPr lang="hr-BA" sz="3000" dirty="0">
                <a:solidFill>
                  <a:schemeClr val="bg1"/>
                </a:solidFill>
              </a:rPr>
              <a:t>Bir Pitch Deck deneyin</a:t>
            </a:r>
            <a:endParaRPr lang="en-US" sz="3000" dirty="0">
              <a:solidFill>
                <a:schemeClr val="bg1"/>
              </a:solidFill>
            </a:endParaRPr>
          </a:p>
        </p:txBody>
      </p:sp>
      <p:pic>
        <p:nvPicPr>
          <p:cNvPr id="8" name="Picture 7">
            <a:hlinkClick r:id="rId3"/>
            <a:extLst>
              <a:ext uri="{FF2B5EF4-FFF2-40B4-BE49-F238E27FC236}">
                <a16:creationId xmlns:a16="http://schemas.microsoft.com/office/drawing/2014/main" xmlns="" id="{E6078FF1-3C74-468C-874A-EE30D28A355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0246" y="1600356"/>
            <a:ext cx="4193590" cy="1828644"/>
          </a:xfrm>
          <a:prstGeom prst="rect">
            <a:avLst/>
          </a:prstGeom>
          <a:ln>
            <a:noFill/>
          </a:ln>
          <a:effectLst>
            <a:outerShdw blurRad="292100" dist="139700" dir="2700000" algn="tl" rotWithShape="0">
              <a:srgbClr val="333333">
                <a:alpha val="65000"/>
              </a:srgbClr>
            </a:outerShdw>
          </a:effectLst>
        </p:spPr>
      </p:pic>
      <p:cxnSp>
        <p:nvCxnSpPr>
          <p:cNvPr id="10" name="Straight Connector 9">
            <a:extLst>
              <a:ext uri="{FF2B5EF4-FFF2-40B4-BE49-F238E27FC236}">
                <a16:creationId xmlns:a16="http://schemas.microsoft.com/office/drawing/2014/main" xmlns="" id="{9E2718EF-F0AE-4513-90C2-31450FF9928F}"/>
              </a:ext>
            </a:extLst>
          </p:cNvPr>
          <p:cNvCxnSpPr/>
          <p:nvPr/>
        </p:nvCxnSpPr>
        <p:spPr>
          <a:xfrm>
            <a:off x="4879910" y="4142792"/>
            <a:ext cx="6606074"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a:hlinkClick r:id="rId5"/>
            <a:extLst>
              <a:ext uri="{FF2B5EF4-FFF2-40B4-BE49-F238E27FC236}">
                <a16:creationId xmlns:a16="http://schemas.microsoft.com/office/drawing/2014/main" xmlns="" id="{2AA1F10F-67D4-428E-ABAE-B6328CF3365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7071" y="3741583"/>
            <a:ext cx="4284558" cy="2812476"/>
          </a:xfrm>
          <a:prstGeom prst="rect">
            <a:avLst/>
          </a:prstGeom>
          <a:ln>
            <a:noFill/>
          </a:ln>
          <a:effectLst>
            <a:outerShdw blurRad="292100" dist="139700" dir="2700000" algn="tl" rotWithShape="0">
              <a:srgbClr val="333333">
                <a:alpha val="65000"/>
              </a:srgbClr>
            </a:outerShdw>
          </a:effectLst>
        </p:spPr>
      </p:pic>
      <p:sp>
        <p:nvSpPr>
          <p:cNvPr id="16" name="Oval 15">
            <a:extLst>
              <a:ext uri="{FF2B5EF4-FFF2-40B4-BE49-F238E27FC236}">
                <a16:creationId xmlns:a16="http://schemas.microsoft.com/office/drawing/2014/main" xmlns="" id="{A725245D-6DC8-4D27-85E2-2A5403FEEB5B}"/>
              </a:ext>
            </a:extLst>
          </p:cNvPr>
          <p:cNvSpPr/>
          <p:nvPr/>
        </p:nvSpPr>
        <p:spPr>
          <a:xfrm>
            <a:off x="2767046" y="3024990"/>
            <a:ext cx="1484913" cy="1739033"/>
          </a:xfrm>
          <a:prstGeom prst="ellipse">
            <a:avLst/>
          </a:prstGeom>
          <a:solidFill>
            <a:srgbClr val="F6BC67"/>
          </a:solidFill>
          <a:ln>
            <a:solidFill>
              <a:srgbClr val="F6BC67"/>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600" b="1" dirty="0">
                <a:solidFill>
                  <a:schemeClr val="bg1"/>
                </a:solidFill>
              </a:rPr>
              <a:t>GÖRMEK İÇİN her </a:t>
            </a:r>
            <a:r>
              <a:rPr lang="en-US" sz="1600" b="1" dirty="0" err="1">
                <a:solidFill>
                  <a:schemeClr val="bg1"/>
                </a:solidFill>
              </a:rPr>
              <a:t>resmin</a:t>
            </a:r>
            <a:r>
              <a:rPr lang="en-US" sz="1600" b="1" dirty="0">
                <a:solidFill>
                  <a:schemeClr val="bg1"/>
                </a:solidFill>
              </a:rPr>
              <a:t> </a:t>
            </a:r>
            <a:r>
              <a:rPr lang="en-US" sz="1600" b="1" dirty="0" err="1">
                <a:solidFill>
                  <a:schemeClr val="bg1"/>
                </a:solidFill>
              </a:rPr>
              <a:t>üzerine</a:t>
            </a:r>
            <a:r>
              <a:rPr lang="en-US" sz="1600" b="1" dirty="0">
                <a:solidFill>
                  <a:schemeClr val="bg1"/>
                </a:solidFill>
              </a:rPr>
              <a:t> TIKLAYIN</a:t>
            </a:r>
            <a:endParaRPr lang="en-US" sz="1600" b="1" dirty="0">
              <a:solidFill>
                <a:schemeClr val="bg1"/>
              </a:solidFill>
            </a:endParaRPr>
          </a:p>
        </p:txBody>
      </p:sp>
    </p:spTree>
    <p:extLst>
      <p:ext uri="{BB962C8B-B14F-4D97-AF65-F5344CB8AC3E}">
        <p14:creationId xmlns:p14="http://schemas.microsoft.com/office/powerpoint/2010/main" val="8371151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E00730B1-4567-47E6-8364-66759309D4F7}"/>
              </a:ext>
            </a:extLst>
          </p:cNvPr>
          <p:cNvSpPr>
            <a:spLocks noGrp="1"/>
          </p:cNvSpPr>
          <p:nvPr>
            <p:ph type="body" sz="quarter" idx="15"/>
          </p:nvPr>
        </p:nvSpPr>
        <p:spPr>
          <a:xfrm>
            <a:off x="500193" y="469145"/>
            <a:ext cx="10978262" cy="1083096"/>
          </a:xfrm>
        </p:spPr>
        <p:txBody>
          <a:bodyPr/>
          <a:lstStyle/>
          <a:p>
            <a:r>
              <a:rPr lang="tr-TR" dirty="0" smtClean="0">
                <a:solidFill>
                  <a:srgbClr val="1188A3"/>
                </a:solidFill>
              </a:rPr>
              <a:t>BAZI ÖNEMLİ İPUÇLARI</a:t>
            </a:r>
            <a:r>
              <a:rPr lang="en-US" dirty="0" smtClean="0">
                <a:solidFill>
                  <a:srgbClr val="1188A3"/>
                </a:solidFill>
              </a:rPr>
              <a:t> </a:t>
            </a:r>
            <a:endParaRPr lang="en-US" dirty="0">
              <a:solidFill>
                <a:srgbClr val="1188A3"/>
              </a:solidFill>
            </a:endParaRPr>
          </a:p>
          <a:p>
            <a:endParaRPr lang="en-US" dirty="0"/>
          </a:p>
        </p:txBody>
      </p:sp>
      <p:sp>
        <p:nvSpPr>
          <p:cNvPr id="3" name="Text Placeholder 2">
            <a:extLst>
              <a:ext uri="{FF2B5EF4-FFF2-40B4-BE49-F238E27FC236}">
                <a16:creationId xmlns:a16="http://schemas.microsoft.com/office/drawing/2014/main" xmlns="" id="{DDB494BA-DEC2-4063-A312-855A604B2CC1}"/>
              </a:ext>
            </a:extLst>
          </p:cNvPr>
          <p:cNvSpPr>
            <a:spLocks noGrp="1"/>
          </p:cNvSpPr>
          <p:nvPr>
            <p:ph type="body" sz="quarter" idx="16"/>
          </p:nvPr>
        </p:nvSpPr>
        <p:spPr>
          <a:xfrm>
            <a:off x="890970" y="1552241"/>
            <a:ext cx="10467910" cy="4038015"/>
          </a:xfrm>
        </p:spPr>
        <p:txBody>
          <a:bodyPr/>
          <a:lstStyle/>
          <a:p>
            <a:pPr marL="342900" indent="-342900">
              <a:buFont typeface="Wingdings" panose="05000000000000000000" pitchFamily="2" charset="2"/>
              <a:buChar char="ü"/>
            </a:pPr>
            <a:r>
              <a:rPr lang="en-US" dirty="0" err="1">
                <a:solidFill>
                  <a:srgbClr val="5E5E5E"/>
                </a:solidFill>
              </a:rPr>
              <a:t>Fon</a:t>
            </a:r>
            <a:r>
              <a:rPr lang="en-US" dirty="0">
                <a:solidFill>
                  <a:srgbClr val="5E5E5E"/>
                </a:solidFill>
              </a:rPr>
              <a:t> </a:t>
            </a:r>
            <a:r>
              <a:rPr lang="en-US" dirty="0" err="1">
                <a:solidFill>
                  <a:srgbClr val="5E5E5E"/>
                </a:solidFill>
              </a:rPr>
              <a:t>verenin</a:t>
            </a:r>
            <a:r>
              <a:rPr lang="en-US" dirty="0">
                <a:solidFill>
                  <a:srgbClr val="5E5E5E"/>
                </a:solidFill>
              </a:rPr>
              <a:t> </a:t>
            </a:r>
            <a:r>
              <a:rPr lang="en-US" dirty="0" err="1">
                <a:solidFill>
                  <a:srgbClr val="5E5E5E"/>
                </a:solidFill>
              </a:rPr>
              <a:t>arabuluculuk</a:t>
            </a:r>
            <a:r>
              <a:rPr lang="en-US" dirty="0">
                <a:solidFill>
                  <a:srgbClr val="5E5E5E"/>
                </a:solidFill>
              </a:rPr>
              <a:t> </a:t>
            </a:r>
            <a:r>
              <a:rPr lang="en-US" dirty="0" err="1">
                <a:solidFill>
                  <a:srgbClr val="5E5E5E"/>
                </a:solidFill>
              </a:rPr>
              <a:t>girişiminiz</a:t>
            </a:r>
            <a:r>
              <a:rPr lang="en-US" dirty="0">
                <a:solidFill>
                  <a:srgbClr val="5E5E5E"/>
                </a:solidFill>
              </a:rPr>
              <a:t>/</a:t>
            </a:r>
            <a:r>
              <a:rPr lang="en-US" dirty="0" err="1">
                <a:solidFill>
                  <a:srgbClr val="5E5E5E"/>
                </a:solidFill>
              </a:rPr>
              <a:t>savunuculuğunuz</a:t>
            </a:r>
            <a:r>
              <a:rPr lang="en-US" dirty="0">
                <a:solidFill>
                  <a:srgbClr val="5E5E5E"/>
                </a:solidFill>
              </a:rPr>
              <a:t> </a:t>
            </a:r>
            <a:r>
              <a:rPr lang="en-US" dirty="0" err="1">
                <a:solidFill>
                  <a:srgbClr val="5E5E5E"/>
                </a:solidFill>
              </a:rPr>
              <a:t>veya</a:t>
            </a:r>
            <a:r>
              <a:rPr lang="en-US" dirty="0">
                <a:solidFill>
                  <a:srgbClr val="5E5E5E"/>
                </a:solidFill>
              </a:rPr>
              <a:t> </a:t>
            </a:r>
            <a:r>
              <a:rPr lang="en-US" dirty="0" err="1">
                <a:solidFill>
                  <a:srgbClr val="5E5E5E"/>
                </a:solidFill>
              </a:rPr>
              <a:t>geçmişiniz</a:t>
            </a:r>
            <a:r>
              <a:rPr lang="en-US" dirty="0">
                <a:solidFill>
                  <a:srgbClr val="5E5E5E"/>
                </a:solidFill>
              </a:rPr>
              <a:t> </a:t>
            </a:r>
            <a:r>
              <a:rPr lang="en-US" dirty="0" err="1">
                <a:solidFill>
                  <a:srgbClr val="5E5E5E"/>
                </a:solidFill>
              </a:rPr>
              <a:t>hakkında</a:t>
            </a:r>
            <a:r>
              <a:rPr lang="en-US" dirty="0">
                <a:solidFill>
                  <a:srgbClr val="5E5E5E"/>
                </a:solidFill>
              </a:rPr>
              <a:t> </a:t>
            </a:r>
            <a:r>
              <a:rPr lang="en-US" dirty="0" err="1">
                <a:solidFill>
                  <a:srgbClr val="5E5E5E"/>
                </a:solidFill>
              </a:rPr>
              <a:t>herhangi</a:t>
            </a:r>
            <a:r>
              <a:rPr lang="en-US" dirty="0">
                <a:solidFill>
                  <a:srgbClr val="5E5E5E"/>
                </a:solidFill>
              </a:rPr>
              <a:t> </a:t>
            </a:r>
            <a:r>
              <a:rPr lang="en-US" dirty="0" err="1">
                <a:solidFill>
                  <a:srgbClr val="5E5E5E"/>
                </a:solidFill>
              </a:rPr>
              <a:t>bir</a:t>
            </a:r>
            <a:r>
              <a:rPr lang="en-US" dirty="0">
                <a:solidFill>
                  <a:srgbClr val="5E5E5E"/>
                </a:solidFill>
              </a:rPr>
              <a:t> </a:t>
            </a:r>
            <a:r>
              <a:rPr lang="en-US" dirty="0" err="1">
                <a:solidFill>
                  <a:srgbClr val="5E5E5E"/>
                </a:solidFill>
              </a:rPr>
              <a:t>bilgiye</a:t>
            </a:r>
            <a:r>
              <a:rPr lang="en-US" dirty="0">
                <a:solidFill>
                  <a:srgbClr val="5E5E5E"/>
                </a:solidFill>
              </a:rPr>
              <a:t> </a:t>
            </a:r>
            <a:r>
              <a:rPr lang="en-US" dirty="0" err="1">
                <a:solidFill>
                  <a:srgbClr val="5E5E5E"/>
                </a:solidFill>
              </a:rPr>
              <a:t>sahip</a:t>
            </a:r>
            <a:r>
              <a:rPr lang="en-US" dirty="0">
                <a:solidFill>
                  <a:srgbClr val="5E5E5E"/>
                </a:solidFill>
              </a:rPr>
              <a:t> </a:t>
            </a:r>
            <a:r>
              <a:rPr lang="en-US" dirty="0" err="1">
                <a:solidFill>
                  <a:srgbClr val="5E5E5E"/>
                </a:solidFill>
              </a:rPr>
              <a:t>olacağını</a:t>
            </a:r>
            <a:r>
              <a:rPr lang="en-US" dirty="0">
                <a:solidFill>
                  <a:srgbClr val="5E5E5E"/>
                </a:solidFill>
              </a:rPr>
              <a:t> </a:t>
            </a:r>
            <a:r>
              <a:rPr lang="en-US" dirty="0" err="1">
                <a:solidFill>
                  <a:srgbClr val="5E5E5E"/>
                </a:solidFill>
              </a:rPr>
              <a:t>varsaymayın</a:t>
            </a:r>
            <a:r>
              <a:rPr lang="en-US" dirty="0">
                <a:solidFill>
                  <a:srgbClr val="5E5E5E"/>
                </a:solidFill>
              </a:rPr>
              <a:t>. </a:t>
            </a:r>
            <a:r>
              <a:rPr lang="en-US" dirty="0" err="1">
                <a:solidFill>
                  <a:srgbClr val="5E5E5E"/>
                </a:solidFill>
              </a:rPr>
              <a:t>Projenizi</a:t>
            </a:r>
            <a:r>
              <a:rPr lang="en-US" dirty="0">
                <a:solidFill>
                  <a:srgbClr val="5E5E5E"/>
                </a:solidFill>
              </a:rPr>
              <a:t> </a:t>
            </a:r>
            <a:r>
              <a:rPr lang="en-US" dirty="0" err="1">
                <a:solidFill>
                  <a:srgbClr val="5E5E5E"/>
                </a:solidFill>
              </a:rPr>
              <a:t>doğru</a:t>
            </a:r>
            <a:r>
              <a:rPr lang="en-US" dirty="0">
                <a:solidFill>
                  <a:srgbClr val="5E5E5E"/>
                </a:solidFill>
              </a:rPr>
              <a:t> </a:t>
            </a:r>
            <a:r>
              <a:rPr lang="en-US" dirty="0" err="1">
                <a:solidFill>
                  <a:srgbClr val="5E5E5E"/>
                </a:solidFill>
              </a:rPr>
              <a:t>ve</a:t>
            </a:r>
            <a:r>
              <a:rPr lang="en-US" dirty="0">
                <a:solidFill>
                  <a:srgbClr val="5E5E5E"/>
                </a:solidFill>
              </a:rPr>
              <a:t> </a:t>
            </a:r>
            <a:r>
              <a:rPr lang="en-US" dirty="0" err="1">
                <a:solidFill>
                  <a:srgbClr val="5E5E5E"/>
                </a:solidFill>
              </a:rPr>
              <a:t>eksiksiz</a:t>
            </a:r>
            <a:r>
              <a:rPr lang="en-US" dirty="0">
                <a:solidFill>
                  <a:srgbClr val="5E5E5E"/>
                </a:solidFill>
              </a:rPr>
              <a:t> </a:t>
            </a:r>
            <a:r>
              <a:rPr lang="en-US" dirty="0" err="1">
                <a:solidFill>
                  <a:srgbClr val="5E5E5E"/>
                </a:solidFill>
              </a:rPr>
              <a:t>olarak</a:t>
            </a:r>
            <a:r>
              <a:rPr lang="en-US" dirty="0">
                <a:solidFill>
                  <a:srgbClr val="5E5E5E"/>
                </a:solidFill>
              </a:rPr>
              <a:t> </a:t>
            </a:r>
            <a:r>
              <a:rPr lang="en-US" dirty="0" err="1">
                <a:solidFill>
                  <a:srgbClr val="5E5E5E"/>
                </a:solidFill>
              </a:rPr>
              <a:t>tanımlayın</a:t>
            </a:r>
            <a:endParaRPr lang="en-US" dirty="0">
              <a:solidFill>
                <a:srgbClr val="5E5E5E"/>
              </a:solidFill>
            </a:endParaRPr>
          </a:p>
          <a:p>
            <a:pPr marL="342900" indent="-342900">
              <a:buFont typeface="Wingdings" panose="05000000000000000000" pitchFamily="2" charset="2"/>
              <a:buChar char="ü"/>
            </a:pPr>
            <a:r>
              <a:rPr lang="en-US" dirty="0" err="1">
                <a:solidFill>
                  <a:srgbClr val="5E5E5E"/>
                </a:solidFill>
              </a:rPr>
              <a:t>Uygulamanın</a:t>
            </a:r>
            <a:r>
              <a:rPr lang="en-US" dirty="0">
                <a:solidFill>
                  <a:srgbClr val="5E5E5E"/>
                </a:solidFill>
              </a:rPr>
              <a:t> </a:t>
            </a:r>
            <a:r>
              <a:rPr lang="en-US" dirty="0" err="1">
                <a:solidFill>
                  <a:srgbClr val="5E5E5E"/>
                </a:solidFill>
              </a:rPr>
              <a:t>gereksinimlerini</a:t>
            </a:r>
            <a:r>
              <a:rPr lang="en-US" dirty="0">
                <a:solidFill>
                  <a:srgbClr val="5E5E5E"/>
                </a:solidFill>
              </a:rPr>
              <a:t> </a:t>
            </a:r>
            <a:r>
              <a:rPr lang="en-US" dirty="0" err="1">
                <a:solidFill>
                  <a:srgbClr val="5E5E5E"/>
                </a:solidFill>
              </a:rPr>
              <a:t>ısırık</a:t>
            </a:r>
            <a:r>
              <a:rPr lang="en-US" dirty="0">
                <a:solidFill>
                  <a:srgbClr val="5E5E5E"/>
                </a:solidFill>
              </a:rPr>
              <a:t> </a:t>
            </a:r>
            <a:r>
              <a:rPr lang="en-US" dirty="0" err="1">
                <a:solidFill>
                  <a:srgbClr val="5E5E5E"/>
                </a:solidFill>
              </a:rPr>
              <a:t>büyüklüğünde</a:t>
            </a:r>
            <a:r>
              <a:rPr lang="en-US" dirty="0">
                <a:solidFill>
                  <a:srgbClr val="5E5E5E"/>
                </a:solidFill>
              </a:rPr>
              <a:t> </a:t>
            </a:r>
            <a:r>
              <a:rPr lang="en-US" dirty="0" err="1">
                <a:solidFill>
                  <a:srgbClr val="5E5E5E"/>
                </a:solidFill>
              </a:rPr>
              <a:t>parçalara</a:t>
            </a:r>
            <a:r>
              <a:rPr lang="en-US" dirty="0">
                <a:solidFill>
                  <a:srgbClr val="5E5E5E"/>
                </a:solidFill>
              </a:rPr>
              <a:t> </a:t>
            </a:r>
            <a:r>
              <a:rPr lang="en-US" dirty="0" err="1">
                <a:solidFill>
                  <a:srgbClr val="5E5E5E"/>
                </a:solidFill>
              </a:rPr>
              <a:t>ayırın</a:t>
            </a:r>
            <a:endParaRPr lang="en-US" dirty="0">
              <a:solidFill>
                <a:srgbClr val="5E5E5E"/>
              </a:solidFill>
            </a:endParaRPr>
          </a:p>
          <a:p>
            <a:pPr marL="342900" indent="-342900">
              <a:buFont typeface="Wingdings" panose="05000000000000000000" pitchFamily="2" charset="2"/>
              <a:buChar char="ü"/>
            </a:pPr>
            <a:r>
              <a:rPr lang="en-US" dirty="0" err="1">
                <a:solidFill>
                  <a:srgbClr val="5E5E5E"/>
                </a:solidFill>
              </a:rPr>
              <a:t>Sunum</a:t>
            </a:r>
            <a:r>
              <a:rPr lang="en-US" dirty="0">
                <a:solidFill>
                  <a:srgbClr val="5E5E5E"/>
                </a:solidFill>
              </a:rPr>
              <a:t> </a:t>
            </a:r>
            <a:r>
              <a:rPr lang="en-US" dirty="0" err="1">
                <a:solidFill>
                  <a:srgbClr val="5E5E5E"/>
                </a:solidFill>
              </a:rPr>
              <a:t>hakkında</a:t>
            </a:r>
            <a:r>
              <a:rPr lang="en-US" dirty="0">
                <a:solidFill>
                  <a:srgbClr val="5E5E5E"/>
                </a:solidFill>
              </a:rPr>
              <a:t> </a:t>
            </a:r>
            <a:r>
              <a:rPr lang="en-US" dirty="0" err="1">
                <a:solidFill>
                  <a:srgbClr val="5E5E5E"/>
                </a:solidFill>
              </a:rPr>
              <a:t>dikkatlice</a:t>
            </a:r>
            <a:r>
              <a:rPr lang="en-US" dirty="0">
                <a:solidFill>
                  <a:srgbClr val="5E5E5E"/>
                </a:solidFill>
              </a:rPr>
              <a:t> </a:t>
            </a:r>
            <a:r>
              <a:rPr lang="en-US" dirty="0" err="1">
                <a:solidFill>
                  <a:srgbClr val="5E5E5E"/>
                </a:solidFill>
              </a:rPr>
              <a:t>düşünün</a:t>
            </a:r>
            <a:r>
              <a:rPr lang="en-US" dirty="0">
                <a:solidFill>
                  <a:srgbClr val="5E5E5E"/>
                </a:solidFill>
              </a:rPr>
              <a:t>; </a:t>
            </a:r>
            <a:r>
              <a:rPr lang="en-US" dirty="0" err="1">
                <a:solidFill>
                  <a:srgbClr val="5E5E5E"/>
                </a:solidFill>
              </a:rPr>
              <a:t>fon</a:t>
            </a:r>
            <a:r>
              <a:rPr lang="en-US" dirty="0">
                <a:solidFill>
                  <a:srgbClr val="5E5E5E"/>
                </a:solidFill>
              </a:rPr>
              <a:t> </a:t>
            </a:r>
            <a:r>
              <a:rPr lang="en-US" dirty="0" err="1">
                <a:solidFill>
                  <a:srgbClr val="5E5E5E"/>
                </a:solidFill>
              </a:rPr>
              <a:t>verenlerin</a:t>
            </a:r>
            <a:r>
              <a:rPr lang="en-US" dirty="0">
                <a:solidFill>
                  <a:srgbClr val="5E5E5E"/>
                </a:solidFill>
              </a:rPr>
              <a:t> </a:t>
            </a:r>
            <a:r>
              <a:rPr lang="en-US" dirty="0" err="1">
                <a:solidFill>
                  <a:srgbClr val="5E5E5E"/>
                </a:solidFill>
              </a:rPr>
              <a:t>çoğu</a:t>
            </a:r>
            <a:r>
              <a:rPr lang="en-US" dirty="0">
                <a:solidFill>
                  <a:srgbClr val="5E5E5E"/>
                </a:solidFill>
              </a:rPr>
              <a:t> </a:t>
            </a:r>
            <a:r>
              <a:rPr lang="en-US" dirty="0" err="1">
                <a:solidFill>
                  <a:srgbClr val="5E5E5E"/>
                </a:solidFill>
              </a:rPr>
              <a:t>birçok</a:t>
            </a:r>
            <a:r>
              <a:rPr lang="en-US" dirty="0">
                <a:solidFill>
                  <a:srgbClr val="5E5E5E"/>
                </a:solidFill>
              </a:rPr>
              <a:t> </a:t>
            </a:r>
            <a:r>
              <a:rPr lang="en-US" dirty="0" err="1">
                <a:solidFill>
                  <a:srgbClr val="5E5E5E"/>
                </a:solidFill>
              </a:rPr>
              <a:t>başvuruyu</a:t>
            </a:r>
            <a:r>
              <a:rPr lang="en-US" dirty="0">
                <a:solidFill>
                  <a:srgbClr val="5E5E5E"/>
                </a:solidFill>
              </a:rPr>
              <a:t> </a:t>
            </a:r>
            <a:r>
              <a:rPr lang="en-US" dirty="0" err="1">
                <a:solidFill>
                  <a:srgbClr val="5E5E5E"/>
                </a:solidFill>
              </a:rPr>
              <a:t>okuyacaktır</a:t>
            </a:r>
            <a:r>
              <a:rPr lang="en-US" dirty="0">
                <a:solidFill>
                  <a:srgbClr val="5E5E5E"/>
                </a:solidFill>
              </a:rPr>
              <a:t> </a:t>
            </a:r>
            <a:r>
              <a:rPr lang="en-US" dirty="0" err="1">
                <a:solidFill>
                  <a:srgbClr val="5E5E5E"/>
                </a:solidFill>
              </a:rPr>
              <a:t>ve</a:t>
            </a:r>
            <a:r>
              <a:rPr lang="en-US" dirty="0">
                <a:solidFill>
                  <a:srgbClr val="5E5E5E"/>
                </a:solidFill>
              </a:rPr>
              <a:t> </a:t>
            </a:r>
            <a:r>
              <a:rPr lang="en-US" dirty="0" err="1">
                <a:solidFill>
                  <a:srgbClr val="5E5E5E"/>
                </a:solidFill>
              </a:rPr>
              <a:t>bir</a:t>
            </a:r>
            <a:r>
              <a:rPr lang="en-US" dirty="0">
                <a:solidFill>
                  <a:srgbClr val="5E5E5E"/>
                </a:solidFill>
              </a:rPr>
              <a:t> </a:t>
            </a:r>
            <a:r>
              <a:rPr lang="en-US" dirty="0" err="1">
                <a:solidFill>
                  <a:srgbClr val="5E5E5E"/>
                </a:solidFill>
              </a:rPr>
              <a:t>başvurunun</a:t>
            </a:r>
            <a:r>
              <a:rPr lang="en-US" dirty="0">
                <a:solidFill>
                  <a:srgbClr val="5E5E5E"/>
                </a:solidFill>
              </a:rPr>
              <a:t> </a:t>
            </a:r>
            <a:r>
              <a:rPr lang="en-US" dirty="0" err="1">
                <a:solidFill>
                  <a:srgbClr val="5E5E5E"/>
                </a:solidFill>
              </a:rPr>
              <a:t>okunması</a:t>
            </a:r>
            <a:r>
              <a:rPr lang="en-US" dirty="0">
                <a:solidFill>
                  <a:srgbClr val="5E5E5E"/>
                </a:solidFill>
              </a:rPr>
              <a:t> </a:t>
            </a:r>
            <a:r>
              <a:rPr lang="en-US" dirty="0" err="1">
                <a:solidFill>
                  <a:srgbClr val="5E5E5E"/>
                </a:solidFill>
              </a:rPr>
              <a:t>kolay</a:t>
            </a:r>
            <a:r>
              <a:rPr lang="en-US" dirty="0">
                <a:solidFill>
                  <a:srgbClr val="5E5E5E"/>
                </a:solidFill>
              </a:rPr>
              <a:t> </a:t>
            </a:r>
            <a:r>
              <a:rPr lang="en-US" dirty="0" err="1">
                <a:solidFill>
                  <a:srgbClr val="5E5E5E"/>
                </a:solidFill>
              </a:rPr>
              <a:t>ve</a:t>
            </a:r>
            <a:r>
              <a:rPr lang="en-US" dirty="0">
                <a:solidFill>
                  <a:srgbClr val="5E5E5E"/>
                </a:solidFill>
              </a:rPr>
              <a:t> </a:t>
            </a:r>
            <a:r>
              <a:rPr lang="en-US" dirty="0" err="1">
                <a:solidFill>
                  <a:srgbClr val="5E5E5E"/>
                </a:solidFill>
              </a:rPr>
              <a:t>iyi</a:t>
            </a:r>
            <a:r>
              <a:rPr lang="en-US" dirty="0">
                <a:solidFill>
                  <a:srgbClr val="5E5E5E"/>
                </a:solidFill>
              </a:rPr>
              <a:t> </a:t>
            </a:r>
            <a:r>
              <a:rPr lang="en-US" dirty="0" err="1">
                <a:solidFill>
                  <a:srgbClr val="5E5E5E"/>
                </a:solidFill>
              </a:rPr>
              <a:t>sunulmuş</a:t>
            </a:r>
            <a:r>
              <a:rPr lang="en-US" dirty="0">
                <a:solidFill>
                  <a:srgbClr val="5E5E5E"/>
                </a:solidFill>
              </a:rPr>
              <a:t> </a:t>
            </a:r>
            <a:r>
              <a:rPr lang="en-US" dirty="0" err="1">
                <a:solidFill>
                  <a:srgbClr val="5E5E5E"/>
                </a:solidFill>
              </a:rPr>
              <a:t>olması</a:t>
            </a:r>
            <a:r>
              <a:rPr lang="en-US" dirty="0">
                <a:solidFill>
                  <a:srgbClr val="5E5E5E"/>
                </a:solidFill>
              </a:rPr>
              <a:t> </a:t>
            </a:r>
            <a:r>
              <a:rPr lang="en-US" dirty="0" err="1">
                <a:solidFill>
                  <a:srgbClr val="5E5E5E"/>
                </a:solidFill>
              </a:rPr>
              <a:t>hayatlarını</a:t>
            </a:r>
            <a:r>
              <a:rPr lang="en-US" dirty="0">
                <a:solidFill>
                  <a:srgbClr val="5E5E5E"/>
                </a:solidFill>
              </a:rPr>
              <a:t> </a:t>
            </a:r>
            <a:r>
              <a:rPr lang="en-US" dirty="0" err="1">
                <a:solidFill>
                  <a:srgbClr val="5E5E5E"/>
                </a:solidFill>
              </a:rPr>
              <a:t>kolaylaştırır</a:t>
            </a:r>
            <a:endParaRPr lang="en-US" dirty="0">
              <a:solidFill>
                <a:srgbClr val="5E5E5E"/>
              </a:solidFill>
            </a:endParaRPr>
          </a:p>
          <a:p>
            <a:pPr marL="342900" indent="-342900">
              <a:buFont typeface="Wingdings" panose="05000000000000000000" pitchFamily="2" charset="2"/>
              <a:buChar char="ü"/>
            </a:pPr>
            <a:r>
              <a:rPr lang="en-US" dirty="0" err="1">
                <a:solidFill>
                  <a:srgbClr val="5E5E5E"/>
                </a:solidFill>
              </a:rPr>
              <a:t>Fazla</a:t>
            </a:r>
            <a:r>
              <a:rPr lang="en-US" dirty="0">
                <a:solidFill>
                  <a:srgbClr val="5E5E5E"/>
                </a:solidFill>
              </a:rPr>
              <a:t> </a:t>
            </a:r>
            <a:r>
              <a:rPr lang="en-US" dirty="0" err="1">
                <a:solidFill>
                  <a:srgbClr val="5E5E5E"/>
                </a:solidFill>
              </a:rPr>
              <a:t>söz</a:t>
            </a:r>
            <a:r>
              <a:rPr lang="en-US" dirty="0">
                <a:solidFill>
                  <a:srgbClr val="5E5E5E"/>
                </a:solidFill>
              </a:rPr>
              <a:t> </a:t>
            </a:r>
            <a:r>
              <a:rPr lang="en-US" dirty="0" err="1">
                <a:solidFill>
                  <a:srgbClr val="5E5E5E"/>
                </a:solidFill>
              </a:rPr>
              <a:t>vermeyin</a:t>
            </a:r>
            <a:r>
              <a:rPr lang="en-US" dirty="0">
                <a:solidFill>
                  <a:srgbClr val="5E5E5E"/>
                </a:solidFill>
              </a:rPr>
              <a:t> - </a:t>
            </a:r>
            <a:r>
              <a:rPr lang="en-US" dirty="0" err="1">
                <a:solidFill>
                  <a:srgbClr val="5E5E5E"/>
                </a:solidFill>
              </a:rPr>
              <a:t>bir</a:t>
            </a:r>
            <a:r>
              <a:rPr lang="en-US" dirty="0">
                <a:solidFill>
                  <a:srgbClr val="5E5E5E"/>
                </a:solidFill>
              </a:rPr>
              <a:t> </a:t>
            </a:r>
            <a:r>
              <a:rPr lang="en-US" dirty="0" err="1">
                <a:solidFill>
                  <a:srgbClr val="5E5E5E"/>
                </a:solidFill>
              </a:rPr>
              <a:t>gün</a:t>
            </a:r>
            <a:r>
              <a:rPr lang="en-US" dirty="0">
                <a:solidFill>
                  <a:srgbClr val="5E5E5E"/>
                </a:solidFill>
              </a:rPr>
              <a:t> </a:t>
            </a:r>
            <a:r>
              <a:rPr lang="en-US" dirty="0" err="1">
                <a:solidFill>
                  <a:srgbClr val="5E5E5E"/>
                </a:solidFill>
              </a:rPr>
              <a:t>teslim</a:t>
            </a:r>
            <a:r>
              <a:rPr lang="en-US" dirty="0">
                <a:solidFill>
                  <a:srgbClr val="5E5E5E"/>
                </a:solidFill>
              </a:rPr>
              <a:t> </a:t>
            </a:r>
            <a:r>
              <a:rPr lang="en-US" dirty="0" err="1">
                <a:solidFill>
                  <a:srgbClr val="5E5E5E"/>
                </a:solidFill>
              </a:rPr>
              <a:t>etmek</a:t>
            </a:r>
            <a:r>
              <a:rPr lang="en-US" dirty="0">
                <a:solidFill>
                  <a:srgbClr val="5E5E5E"/>
                </a:solidFill>
              </a:rPr>
              <a:t> </a:t>
            </a:r>
            <a:r>
              <a:rPr lang="en-US" dirty="0" err="1">
                <a:solidFill>
                  <a:srgbClr val="5E5E5E"/>
                </a:solidFill>
              </a:rPr>
              <a:t>zorunda</a:t>
            </a:r>
            <a:r>
              <a:rPr lang="en-US" dirty="0">
                <a:solidFill>
                  <a:srgbClr val="5E5E5E"/>
                </a:solidFill>
              </a:rPr>
              <a:t> </a:t>
            </a:r>
            <a:r>
              <a:rPr lang="en-US" dirty="0" err="1">
                <a:solidFill>
                  <a:srgbClr val="5E5E5E"/>
                </a:solidFill>
              </a:rPr>
              <a:t>kalacaksınız</a:t>
            </a:r>
            <a:endParaRPr lang="en-US" dirty="0">
              <a:solidFill>
                <a:srgbClr val="5E5E5E"/>
              </a:solidFill>
            </a:endParaRPr>
          </a:p>
          <a:p>
            <a:pPr marL="342900" indent="-342900">
              <a:buFont typeface="Wingdings" panose="05000000000000000000" pitchFamily="2" charset="2"/>
              <a:buChar char="ü"/>
            </a:pPr>
            <a:r>
              <a:rPr lang="en-US" dirty="0" err="1">
                <a:solidFill>
                  <a:srgbClr val="5E5E5E"/>
                </a:solidFill>
              </a:rPr>
              <a:t>Bir</a:t>
            </a:r>
            <a:r>
              <a:rPr lang="en-US" dirty="0">
                <a:solidFill>
                  <a:srgbClr val="5E5E5E"/>
                </a:solidFill>
              </a:rPr>
              <a:t> </a:t>
            </a:r>
            <a:r>
              <a:rPr lang="en-US" dirty="0" err="1">
                <a:solidFill>
                  <a:srgbClr val="5E5E5E"/>
                </a:solidFill>
              </a:rPr>
              <a:t>fon</a:t>
            </a:r>
            <a:r>
              <a:rPr lang="en-US" dirty="0">
                <a:solidFill>
                  <a:srgbClr val="5E5E5E"/>
                </a:solidFill>
              </a:rPr>
              <a:t> </a:t>
            </a:r>
            <a:r>
              <a:rPr lang="en-US" dirty="0" err="1">
                <a:solidFill>
                  <a:srgbClr val="5E5E5E"/>
                </a:solidFill>
              </a:rPr>
              <a:t>başvurusu</a:t>
            </a:r>
            <a:r>
              <a:rPr lang="en-US" dirty="0">
                <a:solidFill>
                  <a:srgbClr val="5E5E5E"/>
                </a:solidFill>
              </a:rPr>
              <a:t> </a:t>
            </a:r>
            <a:r>
              <a:rPr lang="en-US" dirty="0" err="1">
                <a:solidFill>
                  <a:srgbClr val="5E5E5E"/>
                </a:solidFill>
              </a:rPr>
              <a:t>yapmak</a:t>
            </a:r>
            <a:r>
              <a:rPr lang="en-US" dirty="0">
                <a:solidFill>
                  <a:srgbClr val="5E5E5E"/>
                </a:solidFill>
              </a:rPr>
              <a:t> her zaman </a:t>
            </a:r>
            <a:r>
              <a:rPr lang="en-US" dirty="0" err="1">
                <a:solidFill>
                  <a:srgbClr val="5E5E5E"/>
                </a:solidFill>
              </a:rPr>
              <a:t>düşündüğünüzden</a:t>
            </a:r>
            <a:r>
              <a:rPr lang="en-US" dirty="0">
                <a:solidFill>
                  <a:srgbClr val="5E5E5E"/>
                </a:solidFill>
              </a:rPr>
              <a:t> </a:t>
            </a:r>
            <a:r>
              <a:rPr lang="en-US" dirty="0" err="1">
                <a:solidFill>
                  <a:srgbClr val="5E5E5E"/>
                </a:solidFill>
              </a:rPr>
              <a:t>çok</a:t>
            </a:r>
            <a:r>
              <a:rPr lang="en-US" dirty="0">
                <a:solidFill>
                  <a:srgbClr val="5E5E5E"/>
                </a:solidFill>
              </a:rPr>
              <a:t> </a:t>
            </a:r>
            <a:r>
              <a:rPr lang="en-US" dirty="0" err="1">
                <a:solidFill>
                  <a:srgbClr val="5E5E5E"/>
                </a:solidFill>
              </a:rPr>
              <a:t>daha</a:t>
            </a:r>
            <a:r>
              <a:rPr lang="en-US" dirty="0">
                <a:solidFill>
                  <a:srgbClr val="5E5E5E"/>
                </a:solidFill>
              </a:rPr>
              <a:t> </a:t>
            </a:r>
            <a:r>
              <a:rPr lang="en-US" dirty="0" err="1">
                <a:solidFill>
                  <a:srgbClr val="5E5E5E"/>
                </a:solidFill>
              </a:rPr>
              <a:t>uzun</a:t>
            </a:r>
            <a:r>
              <a:rPr lang="en-US" dirty="0">
                <a:solidFill>
                  <a:srgbClr val="5E5E5E"/>
                </a:solidFill>
              </a:rPr>
              <a:t> </a:t>
            </a:r>
            <a:r>
              <a:rPr lang="en-US" dirty="0" err="1">
                <a:solidFill>
                  <a:srgbClr val="5E5E5E"/>
                </a:solidFill>
              </a:rPr>
              <a:t>sürer</a:t>
            </a:r>
            <a:r>
              <a:rPr lang="en-US" dirty="0">
                <a:solidFill>
                  <a:srgbClr val="5E5E5E"/>
                </a:solidFill>
              </a:rPr>
              <a:t>!</a:t>
            </a:r>
            <a:endParaRPr lang="en-US" dirty="0"/>
          </a:p>
        </p:txBody>
      </p:sp>
    </p:spTree>
    <p:extLst>
      <p:ext uri="{BB962C8B-B14F-4D97-AF65-F5344CB8AC3E}">
        <p14:creationId xmlns:p14="http://schemas.microsoft.com/office/powerpoint/2010/main" val="13238181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E00730B1-4567-47E6-8364-66759309D4F7}"/>
              </a:ext>
            </a:extLst>
          </p:cNvPr>
          <p:cNvSpPr>
            <a:spLocks noGrp="1"/>
          </p:cNvSpPr>
          <p:nvPr>
            <p:ph type="body" sz="quarter" idx="15"/>
          </p:nvPr>
        </p:nvSpPr>
        <p:spPr/>
        <p:txBody>
          <a:bodyPr/>
          <a:lstStyle/>
          <a:p>
            <a:r>
              <a:rPr lang="tr-TR" dirty="0">
                <a:solidFill>
                  <a:srgbClr val="1188A3"/>
                </a:solidFill>
              </a:rPr>
              <a:t>BAZI ÖNEMLİ İPUÇLARI</a:t>
            </a:r>
            <a:r>
              <a:rPr lang="en-US" dirty="0">
                <a:solidFill>
                  <a:srgbClr val="1188A3"/>
                </a:solidFill>
              </a:rPr>
              <a:t> </a:t>
            </a:r>
          </a:p>
          <a:p>
            <a:endParaRPr lang="en-US" dirty="0"/>
          </a:p>
        </p:txBody>
      </p:sp>
      <p:sp>
        <p:nvSpPr>
          <p:cNvPr id="3" name="Text Placeholder 2">
            <a:extLst>
              <a:ext uri="{FF2B5EF4-FFF2-40B4-BE49-F238E27FC236}">
                <a16:creationId xmlns:a16="http://schemas.microsoft.com/office/drawing/2014/main" xmlns="" id="{DDB494BA-DEC2-4063-A312-855A604B2CC1}"/>
              </a:ext>
            </a:extLst>
          </p:cNvPr>
          <p:cNvSpPr>
            <a:spLocks noGrp="1"/>
          </p:cNvSpPr>
          <p:nvPr>
            <p:ph type="body" sz="quarter" idx="16"/>
          </p:nvPr>
        </p:nvSpPr>
        <p:spPr>
          <a:xfrm>
            <a:off x="410548" y="1682721"/>
            <a:ext cx="5685452" cy="1932997"/>
          </a:xfrm>
        </p:spPr>
        <p:txBody>
          <a:bodyPr/>
          <a:lstStyle/>
          <a:p>
            <a:pPr marL="342900" indent="-342900">
              <a:buFont typeface="Wingdings" panose="05000000000000000000" pitchFamily="2" charset="2"/>
              <a:buChar char="ü"/>
            </a:pPr>
            <a:r>
              <a:rPr lang="en-US" dirty="0" err="1">
                <a:solidFill>
                  <a:srgbClr val="5E5E5E"/>
                </a:solidFill>
              </a:rPr>
              <a:t>Rekabetçi</a:t>
            </a:r>
            <a:r>
              <a:rPr lang="en-US" dirty="0">
                <a:solidFill>
                  <a:srgbClr val="5E5E5E"/>
                </a:solidFill>
              </a:rPr>
              <a:t> </a:t>
            </a:r>
            <a:r>
              <a:rPr lang="en-US" dirty="0" err="1">
                <a:solidFill>
                  <a:srgbClr val="5E5E5E"/>
                </a:solidFill>
              </a:rPr>
              <a:t>olduğunu</a:t>
            </a:r>
            <a:r>
              <a:rPr lang="en-US" dirty="0">
                <a:solidFill>
                  <a:srgbClr val="5E5E5E"/>
                </a:solidFill>
              </a:rPr>
              <a:t> </a:t>
            </a:r>
            <a:r>
              <a:rPr lang="en-US" dirty="0" err="1">
                <a:solidFill>
                  <a:srgbClr val="5E5E5E"/>
                </a:solidFill>
              </a:rPr>
              <a:t>unutmayın</a:t>
            </a:r>
            <a:r>
              <a:rPr lang="en-US" dirty="0">
                <a:solidFill>
                  <a:srgbClr val="5E5E5E"/>
                </a:solidFill>
              </a:rPr>
              <a:t> - </a:t>
            </a:r>
            <a:r>
              <a:rPr lang="en-US" dirty="0" err="1">
                <a:solidFill>
                  <a:srgbClr val="5E5E5E"/>
                </a:solidFill>
              </a:rPr>
              <a:t>en</a:t>
            </a:r>
            <a:r>
              <a:rPr lang="en-US" dirty="0">
                <a:solidFill>
                  <a:srgbClr val="5E5E5E"/>
                </a:solidFill>
              </a:rPr>
              <a:t> </a:t>
            </a:r>
            <a:r>
              <a:rPr lang="en-US" dirty="0" err="1">
                <a:solidFill>
                  <a:srgbClr val="5E5E5E"/>
                </a:solidFill>
              </a:rPr>
              <a:t>iyi</a:t>
            </a:r>
            <a:r>
              <a:rPr lang="en-US" dirty="0">
                <a:solidFill>
                  <a:srgbClr val="5E5E5E"/>
                </a:solidFill>
              </a:rPr>
              <a:t> </a:t>
            </a:r>
            <a:r>
              <a:rPr lang="en-US" dirty="0" err="1">
                <a:solidFill>
                  <a:srgbClr val="5E5E5E"/>
                </a:solidFill>
              </a:rPr>
              <a:t>adımınız</a:t>
            </a:r>
            <a:endParaRPr lang="en-US" dirty="0">
              <a:solidFill>
                <a:srgbClr val="5E5E5E"/>
              </a:solidFill>
            </a:endParaRPr>
          </a:p>
          <a:p>
            <a:pPr marL="342900" indent="-342900">
              <a:buFont typeface="Wingdings" panose="05000000000000000000" pitchFamily="2" charset="2"/>
              <a:buChar char="ü"/>
            </a:pPr>
            <a:r>
              <a:rPr lang="en-US" dirty="0" err="1">
                <a:solidFill>
                  <a:srgbClr val="5E5E5E"/>
                </a:solidFill>
              </a:rPr>
              <a:t>Projenizin</a:t>
            </a:r>
            <a:r>
              <a:rPr lang="en-US" dirty="0">
                <a:solidFill>
                  <a:srgbClr val="5E5E5E"/>
                </a:solidFill>
              </a:rPr>
              <a:t> </a:t>
            </a:r>
            <a:r>
              <a:rPr lang="en-US" dirty="0" err="1">
                <a:solidFill>
                  <a:srgbClr val="5E5E5E"/>
                </a:solidFill>
              </a:rPr>
              <a:t>enerjisini</a:t>
            </a:r>
            <a:r>
              <a:rPr lang="en-US" dirty="0">
                <a:solidFill>
                  <a:srgbClr val="5E5E5E"/>
                </a:solidFill>
              </a:rPr>
              <a:t> </a:t>
            </a:r>
            <a:r>
              <a:rPr lang="en-US" dirty="0" err="1">
                <a:solidFill>
                  <a:srgbClr val="5E5E5E"/>
                </a:solidFill>
              </a:rPr>
              <a:t>ve</a:t>
            </a:r>
            <a:r>
              <a:rPr lang="en-US" dirty="0">
                <a:solidFill>
                  <a:srgbClr val="5E5E5E"/>
                </a:solidFill>
              </a:rPr>
              <a:t> </a:t>
            </a:r>
            <a:r>
              <a:rPr lang="en-US" dirty="0" err="1">
                <a:solidFill>
                  <a:srgbClr val="5E5E5E"/>
                </a:solidFill>
              </a:rPr>
              <a:t>ruhunu</a:t>
            </a:r>
            <a:r>
              <a:rPr lang="en-US" dirty="0">
                <a:solidFill>
                  <a:srgbClr val="5E5E5E"/>
                </a:solidFill>
              </a:rPr>
              <a:t> </a:t>
            </a:r>
            <a:r>
              <a:rPr lang="en-US" dirty="0" err="1">
                <a:solidFill>
                  <a:srgbClr val="5E5E5E"/>
                </a:solidFill>
              </a:rPr>
              <a:t>yakalayan</a:t>
            </a:r>
            <a:r>
              <a:rPr lang="en-US" dirty="0">
                <a:solidFill>
                  <a:srgbClr val="5E5E5E"/>
                </a:solidFill>
              </a:rPr>
              <a:t> </a:t>
            </a:r>
            <a:r>
              <a:rPr lang="en-US" dirty="0" err="1">
                <a:solidFill>
                  <a:srgbClr val="5E5E5E"/>
                </a:solidFill>
              </a:rPr>
              <a:t>ilginç</a:t>
            </a:r>
            <a:r>
              <a:rPr lang="en-US" dirty="0">
                <a:solidFill>
                  <a:srgbClr val="5E5E5E"/>
                </a:solidFill>
              </a:rPr>
              <a:t> </a:t>
            </a:r>
            <a:r>
              <a:rPr lang="en-US" dirty="0" err="1">
                <a:solidFill>
                  <a:srgbClr val="5E5E5E"/>
                </a:solidFill>
              </a:rPr>
              <a:t>bir</a:t>
            </a:r>
            <a:r>
              <a:rPr lang="en-US" dirty="0">
                <a:solidFill>
                  <a:srgbClr val="5E5E5E"/>
                </a:solidFill>
              </a:rPr>
              <a:t> </a:t>
            </a:r>
            <a:r>
              <a:rPr lang="en-US" dirty="0" err="1">
                <a:solidFill>
                  <a:srgbClr val="5E5E5E"/>
                </a:solidFill>
              </a:rPr>
              <a:t>şekilde</a:t>
            </a:r>
            <a:r>
              <a:rPr lang="en-US" dirty="0">
                <a:solidFill>
                  <a:srgbClr val="5E5E5E"/>
                </a:solidFill>
              </a:rPr>
              <a:t> </a:t>
            </a:r>
            <a:r>
              <a:rPr lang="en-US" dirty="0" err="1">
                <a:solidFill>
                  <a:srgbClr val="5E5E5E"/>
                </a:solidFill>
              </a:rPr>
              <a:t>yazın</a:t>
            </a:r>
            <a:r>
              <a:rPr lang="en-US" dirty="0">
                <a:solidFill>
                  <a:srgbClr val="5E5E5E"/>
                </a:solidFill>
              </a:rPr>
              <a:t> (</a:t>
            </a:r>
            <a:r>
              <a:rPr lang="en-US" dirty="0" err="1">
                <a:solidFill>
                  <a:srgbClr val="5E5E5E"/>
                </a:solidFill>
              </a:rPr>
              <a:t>gazeteci</a:t>
            </a:r>
            <a:r>
              <a:rPr lang="en-US" dirty="0">
                <a:solidFill>
                  <a:srgbClr val="5E5E5E"/>
                </a:solidFill>
              </a:rPr>
              <a:t> </a:t>
            </a:r>
            <a:r>
              <a:rPr lang="en-US" dirty="0" err="1">
                <a:solidFill>
                  <a:srgbClr val="5E5E5E"/>
                </a:solidFill>
              </a:rPr>
              <a:t>tarzı</a:t>
            </a:r>
            <a:r>
              <a:rPr lang="en-US" dirty="0">
                <a:solidFill>
                  <a:srgbClr val="5E5E5E"/>
                </a:solidFill>
              </a:rPr>
              <a:t>)</a:t>
            </a:r>
          </a:p>
          <a:p>
            <a:pPr marL="342900" indent="-342900">
              <a:buFont typeface="Wingdings" panose="05000000000000000000" pitchFamily="2" charset="2"/>
              <a:buChar char="ü"/>
            </a:pPr>
            <a:r>
              <a:rPr lang="en-US" dirty="0" err="1">
                <a:solidFill>
                  <a:srgbClr val="5E5E5E"/>
                </a:solidFill>
              </a:rPr>
              <a:t>İhtiyaç</a:t>
            </a:r>
            <a:r>
              <a:rPr lang="en-US" dirty="0">
                <a:solidFill>
                  <a:srgbClr val="5E5E5E"/>
                </a:solidFill>
              </a:rPr>
              <a:t> </a:t>
            </a:r>
            <a:r>
              <a:rPr lang="en-US" dirty="0" err="1">
                <a:solidFill>
                  <a:srgbClr val="5E5E5E"/>
                </a:solidFill>
              </a:rPr>
              <a:t>kanıtının</a:t>
            </a:r>
            <a:r>
              <a:rPr lang="en-US" dirty="0">
                <a:solidFill>
                  <a:srgbClr val="5E5E5E"/>
                </a:solidFill>
              </a:rPr>
              <a:t> </a:t>
            </a:r>
            <a:r>
              <a:rPr lang="en-US" dirty="0" err="1">
                <a:solidFill>
                  <a:srgbClr val="5E5E5E"/>
                </a:solidFill>
              </a:rPr>
              <a:t>gücü</a:t>
            </a:r>
            <a:r>
              <a:rPr lang="en-US" dirty="0">
                <a:solidFill>
                  <a:srgbClr val="5E5E5E"/>
                </a:solidFill>
              </a:rPr>
              <a:t>. “</a:t>
            </a:r>
            <a:r>
              <a:rPr lang="en-US" dirty="0" err="1">
                <a:solidFill>
                  <a:srgbClr val="5E5E5E"/>
                </a:solidFill>
              </a:rPr>
              <a:t>Biliyoruz</a:t>
            </a:r>
            <a:r>
              <a:rPr lang="en-US" dirty="0">
                <a:solidFill>
                  <a:srgbClr val="5E5E5E"/>
                </a:solidFill>
              </a:rPr>
              <a:t>… </a:t>
            </a:r>
            <a:r>
              <a:rPr lang="en-US" dirty="0" err="1">
                <a:solidFill>
                  <a:srgbClr val="5E5E5E"/>
                </a:solidFill>
              </a:rPr>
              <a:t>Düşünüyoruz</a:t>
            </a:r>
            <a:r>
              <a:rPr lang="en-US" dirty="0">
                <a:solidFill>
                  <a:srgbClr val="5E5E5E"/>
                </a:solidFill>
              </a:rPr>
              <a:t>…” </a:t>
            </a:r>
            <a:r>
              <a:rPr lang="en-US" dirty="0" err="1">
                <a:solidFill>
                  <a:srgbClr val="5E5E5E"/>
                </a:solidFill>
              </a:rPr>
              <a:t>demek</a:t>
            </a:r>
            <a:r>
              <a:rPr lang="en-US" dirty="0">
                <a:solidFill>
                  <a:srgbClr val="5E5E5E"/>
                </a:solidFill>
              </a:rPr>
              <a:t> </a:t>
            </a:r>
            <a:r>
              <a:rPr lang="en-US" dirty="0" err="1">
                <a:solidFill>
                  <a:srgbClr val="5E5E5E"/>
                </a:solidFill>
              </a:rPr>
              <a:t>yeterli</a:t>
            </a:r>
            <a:r>
              <a:rPr lang="en-US" dirty="0">
                <a:solidFill>
                  <a:srgbClr val="5E5E5E"/>
                </a:solidFill>
              </a:rPr>
              <a:t> </a:t>
            </a:r>
            <a:r>
              <a:rPr lang="en-US" dirty="0" err="1">
                <a:solidFill>
                  <a:srgbClr val="5E5E5E"/>
                </a:solidFill>
              </a:rPr>
              <a:t>değildir</a:t>
            </a:r>
            <a:r>
              <a:rPr lang="en-US" dirty="0">
                <a:solidFill>
                  <a:srgbClr val="5E5E5E"/>
                </a:solidFill>
              </a:rPr>
              <a:t>. </a:t>
            </a:r>
            <a:r>
              <a:rPr lang="en-US" dirty="0" err="1">
                <a:solidFill>
                  <a:srgbClr val="5E5E5E"/>
                </a:solidFill>
              </a:rPr>
              <a:t>ilgili</a:t>
            </a:r>
            <a:r>
              <a:rPr lang="en-US" dirty="0">
                <a:solidFill>
                  <a:srgbClr val="5E5E5E"/>
                </a:solidFill>
              </a:rPr>
              <a:t> </a:t>
            </a:r>
            <a:r>
              <a:rPr lang="en-US" dirty="0" err="1">
                <a:solidFill>
                  <a:srgbClr val="5E5E5E"/>
                </a:solidFill>
              </a:rPr>
              <a:t>araştırmalarla</a:t>
            </a:r>
            <a:r>
              <a:rPr lang="en-US" dirty="0">
                <a:solidFill>
                  <a:srgbClr val="5E5E5E"/>
                </a:solidFill>
              </a:rPr>
              <a:t> </a:t>
            </a:r>
            <a:r>
              <a:rPr lang="en-US" dirty="0" err="1">
                <a:solidFill>
                  <a:srgbClr val="5E5E5E"/>
                </a:solidFill>
              </a:rPr>
              <a:t>destekleyin</a:t>
            </a:r>
            <a:endParaRPr lang="en-US" dirty="0">
              <a:solidFill>
                <a:srgbClr val="5E5E5E"/>
              </a:solidFill>
            </a:endParaRPr>
          </a:p>
          <a:p>
            <a:pPr marL="342900" indent="-342900">
              <a:buFont typeface="Wingdings" panose="05000000000000000000" pitchFamily="2" charset="2"/>
              <a:buChar char="ü"/>
            </a:pPr>
            <a:r>
              <a:rPr lang="en-US" dirty="0" err="1">
                <a:solidFill>
                  <a:srgbClr val="5E5E5E"/>
                </a:solidFill>
              </a:rPr>
              <a:t>Projenizin</a:t>
            </a:r>
            <a:r>
              <a:rPr lang="en-US" dirty="0">
                <a:solidFill>
                  <a:srgbClr val="5E5E5E"/>
                </a:solidFill>
              </a:rPr>
              <a:t> </a:t>
            </a:r>
            <a:r>
              <a:rPr lang="en-US" dirty="0" err="1">
                <a:solidFill>
                  <a:srgbClr val="5E5E5E"/>
                </a:solidFill>
              </a:rPr>
              <a:t>ek</a:t>
            </a:r>
            <a:r>
              <a:rPr lang="en-US" dirty="0">
                <a:solidFill>
                  <a:srgbClr val="5E5E5E"/>
                </a:solidFill>
              </a:rPr>
              <a:t> </a:t>
            </a:r>
            <a:r>
              <a:rPr lang="en-US" dirty="0" err="1">
                <a:solidFill>
                  <a:srgbClr val="5E5E5E"/>
                </a:solidFill>
              </a:rPr>
              <a:t>olduğunu</a:t>
            </a:r>
            <a:r>
              <a:rPr lang="en-US" dirty="0">
                <a:solidFill>
                  <a:srgbClr val="5E5E5E"/>
                </a:solidFill>
              </a:rPr>
              <a:t> </a:t>
            </a:r>
            <a:r>
              <a:rPr lang="en-US" dirty="0" err="1">
                <a:solidFill>
                  <a:srgbClr val="5E5E5E"/>
                </a:solidFill>
              </a:rPr>
              <a:t>gösterin</a:t>
            </a:r>
            <a:r>
              <a:rPr lang="en-US" dirty="0">
                <a:solidFill>
                  <a:srgbClr val="5E5E5E"/>
                </a:solidFill>
              </a:rPr>
              <a:t> – </a:t>
            </a:r>
            <a:r>
              <a:rPr lang="en-US" dirty="0" err="1">
                <a:solidFill>
                  <a:srgbClr val="5E5E5E"/>
                </a:solidFill>
              </a:rPr>
              <a:t>başkalarıyla</a:t>
            </a:r>
            <a:r>
              <a:rPr lang="en-US" dirty="0">
                <a:solidFill>
                  <a:srgbClr val="5E5E5E"/>
                </a:solidFill>
              </a:rPr>
              <a:t> </a:t>
            </a:r>
            <a:r>
              <a:rPr lang="en-US" dirty="0" err="1">
                <a:solidFill>
                  <a:srgbClr val="5E5E5E"/>
                </a:solidFill>
              </a:rPr>
              <a:t>rekabet</a:t>
            </a:r>
            <a:r>
              <a:rPr lang="en-US" dirty="0">
                <a:solidFill>
                  <a:srgbClr val="5E5E5E"/>
                </a:solidFill>
              </a:rPr>
              <a:t> </a:t>
            </a:r>
            <a:r>
              <a:rPr lang="en-US" dirty="0" err="1">
                <a:solidFill>
                  <a:srgbClr val="5E5E5E"/>
                </a:solidFill>
              </a:rPr>
              <a:t>etmeyin</a:t>
            </a:r>
            <a:endParaRPr lang="en-US" dirty="0">
              <a:solidFill>
                <a:srgbClr val="5E5E5E"/>
              </a:solidFill>
            </a:endParaRPr>
          </a:p>
          <a:p>
            <a:pPr marL="342900" indent="-342900">
              <a:buFont typeface="Wingdings" panose="05000000000000000000" pitchFamily="2" charset="2"/>
              <a:buChar char="ü"/>
            </a:pPr>
            <a:r>
              <a:rPr lang="en-US" dirty="0" err="1">
                <a:solidFill>
                  <a:srgbClr val="5E5E5E"/>
                </a:solidFill>
              </a:rPr>
              <a:t>Ve</a:t>
            </a:r>
            <a:r>
              <a:rPr lang="en-US" dirty="0">
                <a:solidFill>
                  <a:srgbClr val="5E5E5E"/>
                </a:solidFill>
              </a:rPr>
              <a:t> son </a:t>
            </a:r>
            <a:r>
              <a:rPr lang="en-US" dirty="0" err="1">
                <a:solidFill>
                  <a:srgbClr val="5E5E5E"/>
                </a:solidFill>
              </a:rPr>
              <a:t>olarak</a:t>
            </a:r>
            <a:r>
              <a:rPr lang="en-US" dirty="0">
                <a:solidFill>
                  <a:srgbClr val="5E5E5E"/>
                </a:solidFill>
              </a:rPr>
              <a:t>, </a:t>
            </a:r>
            <a:r>
              <a:rPr lang="en-US" dirty="0" err="1">
                <a:solidFill>
                  <a:srgbClr val="5E5E5E"/>
                </a:solidFill>
              </a:rPr>
              <a:t>ancak</a:t>
            </a:r>
            <a:r>
              <a:rPr lang="en-US" dirty="0">
                <a:solidFill>
                  <a:srgbClr val="5E5E5E"/>
                </a:solidFill>
              </a:rPr>
              <a:t> </a:t>
            </a:r>
            <a:r>
              <a:rPr lang="en-US" dirty="0" err="1">
                <a:solidFill>
                  <a:srgbClr val="5E5E5E"/>
                </a:solidFill>
              </a:rPr>
              <a:t>en</a:t>
            </a:r>
            <a:r>
              <a:rPr lang="en-US" dirty="0">
                <a:solidFill>
                  <a:srgbClr val="5E5E5E"/>
                </a:solidFill>
              </a:rPr>
              <a:t> </a:t>
            </a:r>
            <a:r>
              <a:rPr lang="en-US" dirty="0" err="1">
                <a:solidFill>
                  <a:srgbClr val="5E5E5E"/>
                </a:solidFill>
              </a:rPr>
              <a:t>az</a:t>
            </a:r>
            <a:r>
              <a:rPr lang="en-US" dirty="0">
                <a:solidFill>
                  <a:srgbClr val="5E5E5E"/>
                </a:solidFill>
              </a:rPr>
              <a:t> </a:t>
            </a:r>
            <a:r>
              <a:rPr lang="en-US" dirty="0" err="1">
                <a:solidFill>
                  <a:srgbClr val="5E5E5E"/>
                </a:solidFill>
              </a:rPr>
              <a:t>değil</a:t>
            </a:r>
            <a:r>
              <a:rPr lang="en-US" dirty="0">
                <a:solidFill>
                  <a:srgbClr val="5E5E5E"/>
                </a:solidFill>
              </a:rPr>
              <a:t>, </a:t>
            </a:r>
            <a:r>
              <a:rPr lang="en-US" dirty="0" err="1">
                <a:solidFill>
                  <a:srgbClr val="5E5E5E"/>
                </a:solidFill>
              </a:rPr>
              <a:t>başvurmadan</a:t>
            </a:r>
            <a:r>
              <a:rPr lang="en-US" dirty="0">
                <a:solidFill>
                  <a:srgbClr val="5E5E5E"/>
                </a:solidFill>
              </a:rPr>
              <a:t> </a:t>
            </a:r>
            <a:r>
              <a:rPr lang="en-US" dirty="0" err="1">
                <a:solidFill>
                  <a:srgbClr val="5E5E5E"/>
                </a:solidFill>
              </a:rPr>
              <a:t>önce</a:t>
            </a:r>
            <a:r>
              <a:rPr lang="en-US" dirty="0">
                <a:solidFill>
                  <a:srgbClr val="5E5E5E"/>
                </a:solidFill>
              </a:rPr>
              <a:t> </a:t>
            </a:r>
            <a:r>
              <a:rPr lang="en-US" dirty="0" err="1">
                <a:solidFill>
                  <a:srgbClr val="5E5E5E"/>
                </a:solidFill>
              </a:rPr>
              <a:t>kesinlikle</a:t>
            </a:r>
            <a:r>
              <a:rPr lang="en-US" dirty="0">
                <a:solidFill>
                  <a:srgbClr val="5E5E5E"/>
                </a:solidFill>
              </a:rPr>
              <a:t> </a:t>
            </a:r>
            <a:r>
              <a:rPr lang="en-US" dirty="0" err="1">
                <a:solidFill>
                  <a:srgbClr val="5E5E5E"/>
                </a:solidFill>
              </a:rPr>
              <a:t>finansman</a:t>
            </a:r>
            <a:r>
              <a:rPr lang="en-US" dirty="0">
                <a:solidFill>
                  <a:srgbClr val="5E5E5E"/>
                </a:solidFill>
              </a:rPr>
              <a:t> </a:t>
            </a:r>
            <a:r>
              <a:rPr lang="en-US" dirty="0" err="1">
                <a:solidFill>
                  <a:srgbClr val="5E5E5E"/>
                </a:solidFill>
              </a:rPr>
              <a:t>kuruluşuyla</a:t>
            </a:r>
            <a:r>
              <a:rPr lang="en-US" dirty="0">
                <a:solidFill>
                  <a:srgbClr val="5E5E5E"/>
                </a:solidFill>
              </a:rPr>
              <a:t> </a:t>
            </a:r>
            <a:r>
              <a:rPr lang="en-US" dirty="0" err="1">
                <a:solidFill>
                  <a:srgbClr val="5E5E5E"/>
                </a:solidFill>
              </a:rPr>
              <a:t>konuşun</a:t>
            </a:r>
            <a:r>
              <a:rPr lang="en-US" dirty="0">
                <a:solidFill>
                  <a:srgbClr val="5E5E5E"/>
                </a:solidFill>
              </a:rPr>
              <a:t>.</a:t>
            </a:r>
            <a:endParaRPr lang="en-US" dirty="0"/>
          </a:p>
        </p:txBody>
      </p:sp>
      <p:pic>
        <p:nvPicPr>
          <p:cNvPr id="6" name="Picture Placeholder 9" descr="A picture containing person, outdoor, ground, sitting&#10;&#10;Description automatically generated">
            <a:extLst>
              <a:ext uri="{FF2B5EF4-FFF2-40B4-BE49-F238E27FC236}">
                <a16:creationId xmlns:a16="http://schemas.microsoft.com/office/drawing/2014/main" xmlns="" id="{E16B99C8-E378-1D90-7485-1DE9FAF3AB32}"/>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370656" y="-89919"/>
            <a:ext cx="5646818" cy="7037837"/>
          </a:xfrm>
          <a:prstGeom prst="rect">
            <a:avLst/>
          </a:prstGeom>
        </p:spPr>
      </p:pic>
    </p:spTree>
    <p:extLst>
      <p:ext uri="{BB962C8B-B14F-4D97-AF65-F5344CB8AC3E}">
        <p14:creationId xmlns:p14="http://schemas.microsoft.com/office/powerpoint/2010/main" val="10917502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xmlns="" id="{77344A67-734E-B141-ACA0-9A783894C7D8}"/>
              </a:ext>
            </a:extLst>
          </p:cNvPr>
          <p:cNvSpPr>
            <a:spLocks noGrp="1"/>
          </p:cNvSpPr>
          <p:nvPr>
            <p:ph type="body" sz="quarter" idx="16"/>
          </p:nvPr>
        </p:nvSpPr>
        <p:spPr>
          <a:xfrm>
            <a:off x="2149154" y="934084"/>
            <a:ext cx="4842196" cy="1771016"/>
          </a:xfrm>
        </p:spPr>
        <p:txBody>
          <a:bodyPr>
            <a:normAutofit fontScale="85000" lnSpcReduction="10000"/>
          </a:bodyPr>
          <a:lstStyle/>
          <a:p>
            <a:r>
              <a:rPr lang="en-US" sz="4400" dirty="0" err="1"/>
              <a:t>Kaynakların</a:t>
            </a:r>
            <a:r>
              <a:rPr lang="en-US" sz="4400" dirty="0"/>
              <a:t> </a:t>
            </a:r>
            <a:r>
              <a:rPr lang="en-US" sz="4400" dirty="0" err="1"/>
              <a:t>kullanımında</a:t>
            </a:r>
            <a:r>
              <a:rPr lang="en-US" sz="4400" dirty="0"/>
              <a:t> </a:t>
            </a:r>
            <a:r>
              <a:rPr lang="en-US" sz="4400" dirty="0" err="1"/>
              <a:t>gönüllüler</a:t>
            </a:r>
            <a:r>
              <a:rPr lang="en-US" sz="4400" dirty="0"/>
              <a:t> </a:t>
            </a:r>
            <a:r>
              <a:rPr lang="en-US" sz="4400" dirty="0" err="1"/>
              <a:t>ve</a:t>
            </a:r>
            <a:r>
              <a:rPr lang="en-US" sz="4400" dirty="0"/>
              <a:t> </a:t>
            </a:r>
            <a:r>
              <a:rPr lang="en-US" sz="4400" dirty="0" err="1"/>
              <a:t>topluluk</a:t>
            </a:r>
            <a:r>
              <a:rPr lang="en-US" sz="4400" dirty="0"/>
              <a:t> </a:t>
            </a:r>
            <a:r>
              <a:rPr lang="en-US" sz="4400" dirty="0" err="1"/>
              <a:t>katılımı</a:t>
            </a:r>
            <a:endParaRPr lang="en-US" sz="4400" b="1" dirty="0"/>
          </a:p>
        </p:txBody>
      </p:sp>
      <p:sp>
        <p:nvSpPr>
          <p:cNvPr id="9" name="Text Placeholder 8">
            <a:extLst>
              <a:ext uri="{FF2B5EF4-FFF2-40B4-BE49-F238E27FC236}">
                <a16:creationId xmlns:a16="http://schemas.microsoft.com/office/drawing/2014/main" xmlns="" id="{4B123F00-55CC-A04B-B3B9-63DE577B48F9}"/>
              </a:ext>
            </a:extLst>
          </p:cNvPr>
          <p:cNvSpPr>
            <a:spLocks noGrp="1"/>
          </p:cNvSpPr>
          <p:nvPr>
            <p:ph type="body" sz="quarter" idx="17"/>
          </p:nvPr>
        </p:nvSpPr>
        <p:spPr/>
        <p:txBody>
          <a:bodyPr>
            <a:normAutofit fontScale="85000" lnSpcReduction="20000"/>
          </a:bodyPr>
          <a:lstStyle/>
          <a:p>
            <a:r>
              <a:rPr lang="hr-BA" dirty="0"/>
              <a:t>5</a:t>
            </a:r>
            <a:endParaRPr lang="en-US" dirty="0"/>
          </a:p>
        </p:txBody>
      </p:sp>
    </p:spTree>
    <p:extLst>
      <p:ext uri="{BB962C8B-B14F-4D97-AF65-F5344CB8AC3E}">
        <p14:creationId xmlns:p14="http://schemas.microsoft.com/office/powerpoint/2010/main" val="117236536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xmlns="" id="{8E7AFD0D-7658-D04E-9E17-E11E23EDF695}"/>
              </a:ext>
            </a:extLst>
          </p:cNvPr>
          <p:cNvSpPr>
            <a:spLocks noGrp="1"/>
          </p:cNvSpPr>
          <p:nvPr>
            <p:ph type="body" sz="quarter" idx="18"/>
          </p:nvPr>
        </p:nvSpPr>
        <p:spPr>
          <a:xfrm>
            <a:off x="1588508" y="1673449"/>
            <a:ext cx="4976529" cy="5101839"/>
          </a:xfrm>
        </p:spPr>
        <p:txBody>
          <a:bodyPr vert="horz" lIns="91440" tIns="45720" rIns="91440" bIns="45720" rtlCol="0" anchor="t">
            <a:normAutofit/>
          </a:bodyPr>
          <a:lstStyle/>
          <a:p>
            <a:pPr marL="0" indent="0">
              <a:lnSpc>
                <a:spcPct val="120000"/>
              </a:lnSpc>
            </a:pPr>
            <a:r>
              <a:rPr lang="hr-BA" sz="2800" dirty="0"/>
              <a:t>Yüksek öğretimin toplumumuzda arabuluculuğu desteklemede liderlik rolü vardır. Neden? Niye? Tipik olarak eleştirel bir şekilde meşgulsünüz, statükoyu sorguluyorsunuz ve dünyayı daha iyi hale getirmeye heveslisiniz.</a:t>
            </a:r>
            <a:endParaRPr lang="en-US" sz="1400" dirty="0"/>
          </a:p>
        </p:txBody>
      </p:sp>
      <p:sp>
        <p:nvSpPr>
          <p:cNvPr id="3" name="Text Placeholder 2">
            <a:extLst>
              <a:ext uri="{FF2B5EF4-FFF2-40B4-BE49-F238E27FC236}">
                <a16:creationId xmlns:a16="http://schemas.microsoft.com/office/drawing/2014/main" xmlns="" id="{E7C8CF9F-5FE8-684F-AC24-AD5646D17B55}"/>
              </a:ext>
            </a:extLst>
          </p:cNvPr>
          <p:cNvSpPr>
            <a:spLocks noGrp="1"/>
          </p:cNvSpPr>
          <p:nvPr>
            <p:ph type="body" sz="quarter" idx="16"/>
          </p:nvPr>
        </p:nvSpPr>
        <p:spPr/>
        <p:txBody>
          <a:bodyPr>
            <a:normAutofit lnSpcReduction="10000"/>
          </a:bodyPr>
          <a:lstStyle/>
          <a:p>
            <a:r>
              <a:rPr lang="hr-BA" dirty="0"/>
              <a:t>Biliyor musun?</a:t>
            </a:r>
            <a:endParaRPr lang="en-US" dirty="0"/>
          </a:p>
        </p:txBody>
      </p:sp>
      <p:sp>
        <p:nvSpPr>
          <p:cNvPr id="5" name="Picture Placeholder 4">
            <a:extLst>
              <a:ext uri="{FF2B5EF4-FFF2-40B4-BE49-F238E27FC236}">
                <a16:creationId xmlns:a16="http://schemas.microsoft.com/office/drawing/2014/main" xmlns="" id="{2C6DE81F-26C6-4794-97BE-8CD37B9717E6}"/>
              </a:ext>
            </a:extLst>
          </p:cNvPr>
          <p:cNvSpPr>
            <a:spLocks noGrp="1"/>
          </p:cNvSpPr>
          <p:nvPr>
            <p:ph type="pic" sz="quarter" idx="10"/>
          </p:nvPr>
        </p:nvSpPr>
        <p:spPr/>
      </p:sp>
      <p:pic>
        <p:nvPicPr>
          <p:cNvPr id="7" name="Picture Placeholder 7" descr="A picture containing person, indoor&#10;&#10;Description automatically generated">
            <a:extLst>
              <a:ext uri="{FF2B5EF4-FFF2-40B4-BE49-F238E27FC236}">
                <a16:creationId xmlns:a16="http://schemas.microsoft.com/office/drawing/2014/main" xmlns="" id="{932A79FF-58D7-4F1F-8680-812D568CB71C}"/>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6930890" y="228600"/>
            <a:ext cx="5105121" cy="6362700"/>
          </a:xfrm>
          <a:prstGeom prst="rect">
            <a:avLst/>
          </a:prstGeom>
          <a:solidFill>
            <a:schemeClr val="bg1"/>
          </a:solidFill>
        </p:spPr>
      </p:pic>
    </p:spTree>
    <p:extLst>
      <p:ext uri="{BB962C8B-B14F-4D97-AF65-F5344CB8AC3E}">
        <p14:creationId xmlns:p14="http://schemas.microsoft.com/office/powerpoint/2010/main" val="274098447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Volunteers distributing food in kitchen">
            <a:extLst>
              <a:ext uri="{FF2B5EF4-FFF2-40B4-BE49-F238E27FC236}">
                <a16:creationId xmlns:a16="http://schemas.microsoft.com/office/drawing/2014/main" xmlns="" id="{B47DA8B6-8659-48FE-ACF1-2FAB2F48AEF8}"/>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18571" y="151356"/>
            <a:ext cx="6073282" cy="4048855"/>
          </a:xfrm>
          <a:prstGeom prst="rect">
            <a:avLst/>
          </a:prstGeom>
          <a:ln>
            <a:noFill/>
          </a:ln>
          <a:effectLst>
            <a:outerShdw blurRad="292100" dist="139700" dir="2700000" algn="tl" rotWithShape="0">
              <a:srgbClr val="333333">
                <a:alpha val="65000"/>
              </a:srgbClr>
            </a:outerShdw>
          </a:effectLst>
        </p:spPr>
      </p:pic>
      <p:sp>
        <p:nvSpPr>
          <p:cNvPr id="3" name="Text Placeholder 3">
            <a:extLst>
              <a:ext uri="{FF2B5EF4-FFF2-40B4-BE49-F238E27FC236}">
                <a16:creationId xmlns:a16="http://schemas.microsoft.com/office/drawing/2014/main" xmlns="" id="{DA85ABA3-21C7-4AD3-9872-6555455A685B}"/>
              </a:ext>
            </a:extLst>
          </p:cNvPr>
          <p:cNvSpPr txBox="1">
            <a:spLocks/>
          </p:cNvSpPr>
          <p:nvPr/>
        </p:nvSpPr>
        <p:spPr>
          <a:xfrm>
            <a:off x="247681" y="4577058"/>
            <a:ext cx="5815062" cy="2129586"/>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ct val="0"/>
              </a:spcBef>
              <a:spcAft>
                <a:spcPts val="600"/>
              </a:spcAft>
              <a:buNone/>
            </a:pPr>
            <a:r>
              <a:rPr lang="en-IE" sz="4400" b="1" dirty="0">
                <a:solidFill>
                  <a:srgbClr val="1188A3"/>
                </a:solidFill>
                <a:ea typeface="+mj-ea"/>
                <a:cs typeface="+mj-cs"/>
              </a:rPr>
              <a:t>İNSAN GÜCÜ</a:t>
            </a:r>
            <a:endParaRPr lang="en-US" sz="4400" dirty="0">
              <a:solidFill>
                <a:schemeClr val="bg1"/>
              </a:solidFill>
              <a:ea typeface="+mj-ea"/>
              <a:cs typeface="+mj-cs"/>
            </a:endParaRPr>
          </a:p>
        </p:txBody>
      </p:sp>
      <p:sp>
        <p:nvSpPr>
          <p:cNvPr id="7" name="TextBox 6">
            <a:extLst>
              <a:ext uri="{FF2B5EF4-FFF2-40B4-BE49-F238E27FC236}">
                <a16:creationId xmlns:a16="http://schemas.microsoft.com/office/drawing/2014/main" xmlns="" id="{8AA6312C-3861-417B-A416-1B983606D8F1}"/>
              </a:ext>
            </a:extLst>
          </p:cNvPr>
          <p:cNvSpPr txBox="1"/>
          <p:nvPr/>
        </p:nvSpPr>
        <p:spPr>
          <a:xfrm>
            <a:off x="6712297" y="151356"/>
            <a:ext cx="5130297" cy="6030519"/>
          </a:xfrm>
          <a:prstGeom prst="rect">
            <a:avLst/>
          </a:prstGeom>
          <a:noFill/>
        </p:spPr>
        <p:txBody>
          <a:bodyPr vert="horz" lIns="91440" tIns="45720" rIns="91440" bIns="45720" rtlCol="0" anchor="t">
            <a:normAutofit/>
          </a:bodyPr>
          <a:lstStyle/>
          <a:p>
            <a:pPr marL="342900" indent="-342900">
              <a:lnSpc>
                <a:spcPct val="90000"/>
              </a:lnSpc>
              <a:spcAft>
                <a:spcPts val="600"/>
              </a:spcAft>
              <a:buFont typeface="Wingdings" panose="05000000000000000000" pitchFamily="2" charset="2"/>
              <a:buChar char="ü"/>
            </a:pPr>
            <a:r>
              <a:rPr lang="hr-BA" sz="2400" dirty="0">
                <a:solidFill>
                  <a:srgbClr val="6D6E6C"/>
                </a:solidFill>
              </a:rPr>
              <a:t>Akranlarınızı arabuluculuk ve kültürlerarası çalışma ile desteklemeye devam etmek için ihtiyacınız olan tek şey insan kaynaklarıysa, HEI öğrencilerini ve diğer gönüllüleri dahil etmek anahtar olabilir.</a:t>
            </a:r>
          </a:p>
          <a:p>
            <a:pPr marL="342900" indent="-342900">
              <a:lnSpc>
                <a:spcPct val="90000"/>
              </a:lnSpc>
              <a:spcAft>
                <a:spcPts val="600"/>
              </a:spcAft>
              <a:buFont typeface="Wingdings" panose="05000000000000000000" pitchFamily="2" charset="2"/>
              <a:buChar char="ü"/>
            </a:pPr>
            <a:endParaRPr lang="hr-BA" sz="2400" dirty="0">
              <a:solidFill>
                <a:srgbClr val="6D6E6C"/>
              </a:solidFill>
            </a:endParaRPr>
          </a:p>
          <a:p>
            <a:pPr marL="342900" indent="-342900">
              <a:lnSpc>
                <a:spcPct val="90000"/>
              </a:lnSpc>
              <a:spcAft>
                <a:spcPts val="600"/>
              </a:spcAft>
              <a:buFont typeface="Wingdings" panose="05000000000000000000" pitchFamily="2" charset="2"/>
              <a:buChar char="ü"/>
            </a:pPr>
            <a:r>
              <a:rPr lang="hr-BA" sz="2400" dirty="0">
                <a:solidFill>
                  <a:srgbClr val="6D6E6C"/>
                </a:solidFill>
              </a:rPr>
              <a:t>İnsanların güç desteğini çekmenin anahtarı, fikrinizi ve bu alanda gönüllü olmanın faydalarını açık ve ikna edici bir şekilde sunmaktır</a:t>
            </a:r>
            <a:r>
              <a:rPr lang="hr-BA" sz="2400" dirty="0" smtClean="0">
                <a:solidFill>
                  <a:srgbClr val="6D6E6C"/>
                </a:solidFill>
              </a:rPr>
              <a:t>.</a:t>
            </a:r>
            <a:endParaRPr lang="tr-TR" sz="2400" dirty="0" smtClean="0">
              <a:solidFill>
                <a:srgbClr val="6D6E6C"/>
              </a:solidFill>
            </a:endParaRPr>
          </a:p>
          <a:p>
            <a:pPr marL="342900" indent="-342900">
              <a:lnSpc>
                <a:spcPct val="90000"/>
              </a:lnSpc>
              <a:spcAft>
                <a:spcPts val="600"/>
              </a:spcAft>
              <a:buFont typeface="Wingdings" panose="05000000000000000000" pitchFamily="2" charset="2"/>
              <a:buChar char="ü"/>
            </a:pPr>
            <a:endParaRPr lang="hr-BA" sz="2400" dirty="0">
              <a:solidFill>
                <a:srgbClr val="6D6E6C"/>
              </a:solidFill>
            </a:endParaRPr>
          </a:p>
          <a:p>
            <a:pPr>
              <a:lnSpc>
                <a:spcPct val="90000"/>
              </a:lnSpc>
              <a:spcAft>
                <a:spcPts val="600"/>
              </a:spcAft>
            </a:pPr>
            <a:r>
              <a:rPr lang="hr-BA" sz="2400" dirty="0">
                <a:solidFill>
                  <a:srgbClr val="28AF95"/>
                </a:solidFill>
              </a:rPr>
              <a:t>Sonraki slaytlarda, öğrencinin gönüllü olmasının 10 faydasını bulun. Başkalarına katılmaları için ilham vermek için bu avantajları paylaşın.</a:t>
            </a:r>
            <a:endParaRPr lang="en-US" sz="2400" dirty="0">
              <a:solidFill>
                <a:srgbClr val="6D6E6C"/>
              </a:solidFill>
            </a:endParaRPr>
          </a:p>
        </p:txBody>
      </p:sp>
      <p:pic>
        <p:nvPicPr>
          <p:cNvPr id="4" name="Graphic 3" descr="Caret Down with solid fill">
            <a:extLst>
              <a:ext uri="{FF2B5EF4-FFF2-40B4-BE49-F238E27FC236}">
                <a16:creationId xmlns:a16="http://schemas.microsoft.com/office/drawing/2014/main" xmlns="" id="{1EE5A962-1DD5-973F-5D9D-4487010DACEB}"/>
              </a:ext>
            </a:extLst>
          </p:cNvPr>
          <p:cNvPicPr>
            <a:picLocks noChangeAspect="1"/>
          </p:cNvPicPr>
          <p:nvPr/>
        </p:nvPicPr>
        <p:blipFill>
          <a:blip r:embed="rId3">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8261420" y="5845629"/>
            <a:ext cx="914400" cy="914400"/>
          </a:xfrm>
          <a:prstGeom prst="rect">
            <a:avLst/>
          </a:prstGeom>
        </p:spPr>
      </p:pic>
    </p:spTree>
    <p:extLst>
      <p:ext uri="{BB962C8B-B14F-4D97-AF65-F5344CB8AC3E}">
        <p14:creationId xmlns:p14="http://schemas.microsoft.com/office/powerpoint/2010/main" val="1789797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987487" y="405005"/>
            <a:ext cx="5105121" cy="582221"/>
          </a:xfrm>
        </p:spPr>
        <p:txBody>
          <a:bodyPr>
            <a:normAutofit fontScale="92500"/>
          </a:bodyPr>
          <a:lstStyle/>
          <a:p>
            <a:r>
              <a:rPr lang="en-US" dirty="0"/>
              <a:t>1. </a:t>
            </a:r>
            <a:r>
              <a:rPr lang="en-US" dirty="0" err="1"/>
              <a:t>Anlamlı</a:t>
            </a:r>
            <a:r>
              <a:rPr lang="en-US" dirty="0"/>
              <a:t> </a:t>
            </a:r>
            <a:r>
              <a:rPr lang="en-US" dirty="0" err="1"/>
              <a:t>bağlantılar</a:t>
            </a:r>
            <a:r>
              <a:rPr lang="en-US" dirty="0"/>
              <a:t> </a:t>
            </a:r>
            <a:r>
              <a:rPr lang="en-US" dirty="0" err="1"/>
              <a:t>kurun</a:t>
            </a:r>
            <a:endParaRPr lang="en-US" dirty="0"/>
          </a:p>
        </p:txBody>
      </p:sp>
      <p:sp>
        <p:nvSpPr>
          <p:cNvPr id="5" name="Rectangle 4"/>
          <p:cNvSpPr/>
          <p:nvPr/>
        </p:nvSpPr>
        <p:spPr>
          <a:xfrm>
            <a:off x="987487" y="1546396"/>
            <a:ext cx="5242491" cy="4401205"/>
          </a:xfrm>
          <a:prstGeom prst="rect">
            <a:avLst/>
          </a:prstGeom>
        </p:spPr>
        <p:txBody>
          <a:bodyPr wrap="square">
            <a:spAutoFit/>
          </a:bodyPr>
          <a:lstStyle/>
          <a:p>
            <a:r>
              <a:rPr lang="en-US" sz="2800" dirty="0" err="1">
                <a:solidFill>
                  <a:schemeClr val="bg1"/>
                </a:solidFill>
              </a:rPr>
              <a:t>Gönüllülük</a:t>
            </a:r>
            <a:r>
              <a:rPr lang="en-US" sz="2800" dirty="0">
                <a:solidFill>
                  <a:schemeClr val="bg1"/>
                </a:solidFill>
              </a:rPr>
              <a:t>, </a:t>
            </a:r>
            <a:r>
              <a:rPr lang="en-US" sz="2800" dirty="0" err="1">
                <a:solidFill>
                  <a:schemeClr val="bg1"/>
                </a:solidFill>
              </a:rPr>
              <a:t>başka</a:t>
            </a:r>
            <a:r>
              <a:rPr lang="en-US" sz="2800" dirty="0">
                <a:solidFill>
                  <a:schemeClr val="bg1"/>
                </a:solidFill>
              </a:rPr>
              <a:t> </a:t>
            </a:r>
            <a:r>
              <a:rPr lang="en-US" sz="2800" dirty="0" err="1">
                <a:solidFill>
                  <a:schemeClr val="bg1"/>
                </a:solidFill>
              </a:rPr>
              <a:t>türlü</a:t>
            </a:r>
            <a:r>
              <a:rPr lang="en-US" sz="2800" dirty="0">
                <a:solidFill>
                  <a:schemeClr val="bg1"/>
                </a:solidFill>
              </a:rPr>
              <a:t> </a:t>
            </a:r>
            <a:r>
              <a:rPr lang="en-US" sz="2800" dirty="0" err="1">
                <a:solidFill>
                  <a:schemeClr val="bg1"/>
                </a:solidFill>
              </a:rPr>
              <a:t>tanışma</a:t>
            </a:r>
            <a:r>
              <a:rPr lang="en-US" sz="2800" dirty="0">
                <a:solidFill>
                  <a:schemeClr val="bg1"/>
                </a:solidFill>
              </a:rPr>
              <a:t> </a:t>
            </a:r>
            <a:r>
              <a:rPr lang="en-US" sz="2800" dirty="0" err="1">
                <a:solidFill>
                  <a:schemeClr val="bg1"/>
                </a:solidFill>
              </a:rPr>
              <a:t>fırsatı</a:t>
            </a:r>
            <a:r>
              <a:rPr lang="en-US" sz="2800" dirty="0">
                <a:solidFill>
                  <a:schemeClr val="bg1"/>
                </a:solidFill>
              </a:rPr>
              <a:t> </a:t>
            </a:r>
            <a:r>
              <a:rPr lang="en-US" sz="2800" dirty="0" err="1">
                <a:solidFill>
                  <a:schemeClr val="bg1"/>
                </a:solidFill>
              </a:rPr>
              <a:t>bulamayabileceğiniz</a:t>
            </a:r>
            <a:r>
              <a:rPr lang="en-US" sz="2800" dirty="0">
                <a:solidFill>
                  <a:schemeClr val="bg1"/>
                </a:solidFill>
              </a:rPr>
              <a:t> </a:t>
            </a:r>
            <a:r>
              <a:rPr lang="en-US" sz="2800" dirty="0" err="1">
                <a:solidFill>
                  <a:schemeClr val="bg1"/>
                </a:solidFill>
              </a:rPr>
              <a:t>yeni</a:t>
            </a:r>
            <a:r>
              <a:rPr lang="en-US" sz="2800" dirty="0">
                <a:solidFill>
                  <a:schemeClr val="bg1"/>
                </a:solidFill>
              </a:rPr>
              <a:t> </a:t>
            </a:r>
            <a:r>
              <a:rPr lang="en-US" sz="2800" dirty="0" err="1">
                <a:solidFill>
                  <a:schemeClr val="bg1"/>
                </a:solidFill>
              </a:rPr>
              <a:t>insanlarla</a:t>
            </a:r>
            <a:r>
              <a:rPr lang="en-US" sz="2800" dirty="0">
                <a:solidFill>
                  <a:schemeClr val="bg1"/>
                </a:solidFill>
              </a:rPr>
              <a:t> </a:t>
            </a:r>
            <a:r>
              <a:rPr lang="en-US" sz="2800" dirty="0" err="1">
                <a:solidFill>
                  <a:schemeClr val="bg1"/>
                </a:solidFill>
              </a:rPr>
              <a:t>iletişim</a:t>
            </a:r>
            <a:r>
              <a:rPr lang="en-US" sz="2800" dirty="0">
                <a:solidFill>
                  <a:schemeClr val="bg1"/>
                </a:solidFill>
              </a:rPr>
              <a:t> </a:t>
            </a:r>
            <a:r>
              <a:rPr lang="en-US" sz="2800" dirty="0" err="1">
                <a:solidFill>
                  <a:schemeClr val="bg1"/>
                </a:solidFill>
              </a:rPr>
              <a:t>kurmanıza</a:t>
            </a:r>
            <a:r>
              <a:rPr lang="en-US" sz="2800" dirty="0">
                <a:solidFill>
                  <a:schemeClr val="bg1"/>
                </a:solidFill>
              </a:rPr>
              <a:t> </a:t>
            </a:r>
            <a:r>
              <a:rPr lang="en-US" sz="2800" dirty="0" err="1">
                <a:solidFill>
                  <a:schemeClr val="bg1"/>
                </a:solidFill>
              </a:rPr>
              <a:t>olanak</a:t>
            </a:r>
            <a:r>
              <a:rPr lang="en-US" sz="2800" dirty="0">
                <a:solidFill>
                  <a:schemeClr val="bg1"/>
                </a:solidFill>
              </a:rPr>
              <a:t> </a:t>
            </a:r>
            <a:r>
              <a:rPr lang="en-US" sz="2800" dirty="0" err="1">
                <a:solidFill>
                  <a:schemeClr val="bg1"/>
                </a:solidFill>
              </a:rPr>
              <a:t>tanır</a:t>
            </a:r>
            <a:r>
              <a:rPr lang="en-US" sz="2800" dirty="0">
                <a:solidFill>
                  <a:schemeClr val="bg1"/>
                </a:solidFill>
              </a:rPr>
              <a:t>.</a:t>
            </a:r>
          </a:p>
          <a:p>
            <a:endParaRPr lang="en-US" sz="2800" dirty="0">
              <a:solidFill>
                <a:schemeClr val="bg1"/>
              </a:solidFill>
            </a:endParaRPr>
          </a:p>
          <a:p>
            <a:r>
              <a:rPr lang="en-US" sz="2800" dirty="0" err="1">
                <a:solidFill>
                  <a:schemeClr val="bg1"/>
                </a:solidFill>
              </a:rPr>
              <a:t>Gönüllülüğünüz</a:t>
            </a:r>
            <a:r>
              <a:rPr lang="en-US" sz="2800" dirty="0">
                <a:solidFill>
                  <a:schemeClr val="bg1"/>
                </a:solidFill>
              </a:rPr>
              <a:t>, </a:t>
            </a:r>
            <a:r>
              <a:rPr lang="en-US" sz="2800" dirty="0" err="1">
                <a:solidFill>
                  <a:schemeClr val="bg1"/>
                </a:solidFill>
              </a:rPr>
              <a:t>gelecekteki</a:t>
            </a:r>
            <a:r>
              <a:rPr lang="en-US" sz="2800" dirty="0">
                <a:solidFill>
                  <a:schemeClr val="bg1"/>
                </a:solidFill>
              </a:rPr>
              <a:t> </a:t>
            </a:r>
            <a:r>
              <a:rPr lang="en-US" sz="2800" dirty="0" err="1">
                <a:solidFill>
                  <a:schemeClr val="bg1"/>
                </a:solidFill>
              </a:rPr>
              <a:t>işler</a:t>
            </a:r>
            <a:r>
              <a:rPr lang="en-US" sz="2800" dirty="0">
                <a:solidFill>
                  <a:schemeClr val="bg1"/>
                </a:solidFill>
              </a:rPr>
              <a:t> </a:t>
            </a:r>
            <a:r>
              <a:rPr lang="en-US" sz="2800" dirty="0" err="1">
                <a:solidFill>
                  <a:schemeClr val="bg1"/>
                </a:solidFill>
              </a:rPr>
              <a:t>için</a:t>
            </a:r>
            <a:r>
              <a:rPr lang="en-US" sz="2800" dirty="0">
                <a:solidFill>
                  <a:schemeClr val="bg1"/>
                </a:solidFill>
              </a:rPr>
              <a:t> </a:t>
            </a:r>
            <a:r>
              <a:rPr lang="en-US" sz="2800" dirty="0" err="1">
                <a:solidFill>
                  <a:schemeClr val="bg1"/>
                </a:solidFill>
              </a:rPr>
              <a:t>harika</a:t>
            </a:r>
            <a:r>
              <a:rPr lang="en-US" sz="2800" dirty="0">
                <a:solidFill>
                  <a:schemeClr val="bg1"/>
                </a:solidFill>
              </a:rPr>
              <a:t> </a:t>
            </a:r>
            <a:r>
              <a:rPr lang="en-US" sz="2800" dirty="0" err="1">
                <a:solidFill>
                  <a:schemeClr val="bg1"/>
                </a:solidFill>
              </a:rPr>
              <a:t>bir</a:t>
            </a:r>
            <a:r>
              <a:rPr lang="en-US" sz="2800" dirty="0">
                <a:solidFill>
                  <a:schemeClr val="bg1"/>
                </a:solidFill>
              </a:rPr>
              <a:t> </a:t>
            </a:r>
            <a:r>
              <a:rPr lang="en-US" sz="2800" dirty="0" err="1">
                <a:solidFill>
                  <a:schemeClr val="bg1"/>
                </a:solidFill>
              </a:rPr>
              <a:t>bağlantı</a:t>
            </a:r>
            <a:r>
              <a:rPr lang="en-US" sz="2800" dirty="0">
                <a:solidFill>
                  <a:schemeClr val="bg1"/>
                </a:solidFill>
              </a:rPr>
              <a:t> </a:t>
            </a:r>
            <a:r>
              <a:rPr lang="en-US" sz="2800" dirty="0" err="1">
                <a:solidFill>
                  <a:schemeClr val="bg1"/>
                </a:solidFill>
              </a:rPr>
              <a:t>veya</a:t>
            </a:r>
            <a:r>
              <a:rPr lang="en-US" sz="2800" dirty="0">
                <a:solidFill>
                  <a:schemeClr val="bg1"/>
                </a:solidFill>
              </a:rPr>
              <a:t> </a:t>
            </a:r>
            <a:r>
              <a:rPr lang="en-US" sz="2800" dirty="0" err="1">
                <a:solidFill>
                  <a:schemeClr val="bg1"/>
                </a:solidFill>
              </a:rPr>
              <a:t>profesyonel</a:t>
            </a:r>
            <a:r>
              <a:rPr lang="en-US" sz="2800" dirty="0">
                <a:solidFill>
                  <a:schemeClr val="bg1"/>
                </a:solidFill>
              </a:rPr>
              <a:t> </a:t>
            </a:r>
            <a:r>
              <a:rPr lang="en-US" sz="2800" dirty="0" err="1">
                <a:solidFill>
                  <a:schemeClr val="bg1"/>
                </a:solidFill>
              </a:rPr>
              <a:t>bir</a:t>
            </a:r>
            <a:r>
              <a:rPr lang="en-US" sz="2800" dirty="0">
                <a:solidFill>
                  <a:schemeClr val="bg1"/>
                </a:solidFill>
              </a:rPr>
              <a:t> </a:t>
            </a:r>
            <a:r>
              <a:rPr lang="en-US" sz="2800" dirty="0" err="1">
                <a:solidFill>
                  <a:schemeClr val="bg1"/>
                </a:solidFill>
              </a:rPr>
              <a:t>referans</a:t>
            </a:r>
            <a:r>
              <a:rPr lang="en-US" sz="2800" dirty="0">
                <a:solidFill>
                  <a:schemeClr val="bg1"/>
                </a:solidFill>
              </a:rPr>
              <a:t> </a:t>
            </a:r>
            <a:r>
              <a:rPr lang="en-US" sz="2800" dirty="0" err="1">
                <a:solidFill>
                  <a:schemeClr val="bg1"/>
                </a:solidFill>
              </a:rPr>
              <a:t>olarak</a:t>
            </a:r>
            <a:r>
              <a:rPr lang="en-US" sz="2800" dirty="0">
                <a:solidFill>
                  <a:schemeClr val="bg1"/>
                </a:solidFill>
              </a:rPr>
              <a:t> </a:t>
            </a:r>
            <a:r>
              <a:rPr lang="en-US" sz="2800" dirty="0" err="1">
                <a:solidFill>
                  <a:schemeClr val="bg1"/>
                </a:solidFill>
              </a:rPr>
              <a:t>hizmet</a:t>
            </a:r>
            <a:r>
              <a:rPr lang="en-US" sz="2800" dirty="0">
                <a:solidFill>
                  <a:schemeClr val="bg1"/>
                </a:solidFill>
              </a:rPr>
              <a:t> </a:t>
            </a:r>
            <a:r>
              <a:rPr lang="en-US" sz="2800" dirty="0" err="1">
                <a:solidFill>
                  <a:schemeClr val="bg1"/>
                </a:solidFill>
              </a:rPr>
              <a:t>edebilecek</a:t>
            </a:r>
            <a:r>
              <a:rPr lang="en-US" sz="2800" dirty="0">
                <a:solidFill>
                  <a:schemeClr val="bg1"/>
                </a:solidFill>
              </a:rPr>
              <a:t> </a:t>
            </a:r>
            <a:r>
              <a:rPr lang="en-US" sz="2800" dirty="0" err="1">
                <a:solidFill>
                  <a:schemeClr val="bg1"/>
                </a:solidFill>
              </a:rPr>
              <a:t>fırsatlar</a:t>
            </a:r>
            <a:r>
              <a:rPr lang="en-US" sz="2800" dirty="0">
                <a:solidFill>
                  <a:schemeClr val="bg1"/>
                </a:solidFill>
              </a:rPr>
              <a:t> </a:t>
            </a:r>
            <a:r>
              <a:rPr lang="en-US" sz="2800" dirty="0" err="1">
                <a:solidFill>
                  <a:schemeClr val="bg1"/>
                </a:solidFill>
              </a:rPr>
              <a:t>ve</a:t>
            </a:r>
            <a:r>
              <a:rPr lang="en-US" sz="2800" dirty="0">
                <a:solidFill>
                  <a:schemeClr val="bg1"/>
                </a:solidFill>
              </a:rPr>
              <a:t> </a:t>
            </a:r>
            <a:r>
              <a:rPr lang="en-US" sz="2800" dirty="0" err="1">
                <a:solidFill>
                  <a:schemeClr val="bg1"/>
                </a:solidFill>
              </a:rPr>
              <a:t>tanıdıklar</a:t>
            </a:r>
            <a:r>
              <a:rPr lang="en-US" sz="2800" dirty="0">
                <a:solidFill>
                  <a:schemeClr val="bg1"/>
                </a:solidFill>
              </a:rPr>
              <a:t> </a:t>
            </a:r>
            <a:r>
              <a:rPr lang="en-US" sz="2800" dirty="0" err="1">
                <a:solidFill>
                  <a:schemeClr val="bg1"/>
                </a:solidFill>
              </a:rPr>
              <a:t>getirebilir</a:t>
            </a:r>
            <a:r>
              <a:rPr lang="en-US" sz="2800" dirty="0">
                <a:solidFill>
                  <a:schemeClr val="bg1"/>
                </a:solidFill>
              </a:rPr>
              <a:t>.</a:t>
            </a:r>
            <a:endParaRPr lang="hr-BA" sz="2800" dirty="0">
              <a:solidFill>
                <a:schemeClr val="bg1"/>
              </a:solidFill>
            </a:endParaRPr>
          </a:p>
        </p:txBody>
      </p:sp>
      <p:pic>
        <p:nvPicPr>
          <p:cNvPr id="8" name="Picture Placeholder 7" descr="Business people near a whiteboard">
            <a:extLst>
              <a:ext uri="{FF2B5EF4-FFF2-40B4-BE49-F238E27FC236}">
                <a16:creationId xmlns:a16="http://schemas.microsoft.com/office/drawing/2014/main" xmlns="" id="{D963E179-0727-4845-9AFF-655721ED5A0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6541477" y="-85411"/>
            <a:ext cx="5650523" cy="7028822"/>
          </a:xfrm>
        </p:spPr>
      </p:pic>
    </p:spTree>
    <p:extLst>
      <p:ext uri="{BB962C8B-B14F-4D97-AF65-F5344CB8AC3E}">
        <p14:creationId xmlns:p14="http://schemas.microsoft.com/office/powerpoint/2010/main" val="13851167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p:txBody>
          <a:bodyPr>
            <a:normAutofit lnSpcReduction="10000"/>
          </a:bodyPr>
          <a:lstStyle/>
          <a:p>
            <a:r>
              <a:rPr lang="en-US" dirty="0"/>
              <a:t>2. </a:t>
            </a:r>
            <a:r>
              <a:rPr lang="en-US" dirty="0" err="1"/>
              <a:t>CV'nizi</a:t>
            </a:r>
            <a:r>
              <a:rPr lang="en-US" dirty="0"/>
              <a:t> </a:t>
            </a:r>
            <a:r>
              <a:rPr lang="en-US" dirty="0" err="1"/>
              <a:t>Güçlendirir</a:t>
            </a:r>
            <a:endParaRPr lang="en-US" dirty="0"/>
          </a:p>
        </p:txBody>
      </p:sp>
      <p:pic>
        <p:nvPicPr>
          <p:cNvPr id="6" name="Picture Placeholder 5"/>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6392300" y="846215"/>
            <a:ext cx="5799700" cy="4670330"/>
          </a:xfrm>
        </p:spPr>
      </p:pic>
      <p:sp>
        <p:nvSpPr>
          <p:cNvPr id="5" name="Rectangle 4"/>
          <p:cNvSpPr/>
          <p:nvPr/>
        </p:nvSpPr>
        <p:spPr>
          <a:xfrm>
            <a:off x="714542" y="1768812"/>
            <a:ext cx="5381458" cy="3970318"/>
          </a:xfrm>
          <a:prstGeom prst="rect">
            <a:avLst/>
          </a:prstGeom>
        </p:spPr>
        <p:txBody>
          <a:bodyPr wrap="square">
            <a:spAutoFit/>
          </a:bodyPr>
          <a:lstStyle/>
          <a:p>
            <a:r>
              <a:rPr lang="en-US" sz="2800" dirty="0" err="1">
                <a:solidFill>
                  <a:schemeClr val="bg1"/>
                </a:solidFill>
              </a:rPr>
              <a:t>Üniversite</a:t>
            </a:r>
            <a:r>
              <a:rPr lang="en-US" sz="2800" dirty="0">
                <a:solidFill>
                  <a:schemeClr val="bg1"/>
                </a:solidFill>
              </a:rPr>
              <a:t> </a:t>
            </a:r>
            <a:r>
              <a:rPr lang="en-US" sz="2800" dirty="0" err="1">
                <a:solidFill>
                  <a:schemeClr val="bg1"/>
                </a:solidFill>
              </a:rPr>
              <a:t>mezunlarının</a:t>
            </a:r>
            <a:r>
              <a:rPr lang="en-US" sz="2800" dirty="0">
                <a:solidFill>
                  <a:schemeClr val="bg1"/>
                </a:solidFill>
              </a:rPr>
              <a:t> </a:t>
            </a:r>
            <a:r>
              <a:rPr lang="en-US" sz="2800" dirty="0" err="1">
                <a:solidFill>
                  <a:schemeClr val="bg1"/>
                </a:solidFill>
              </a:rPr>
              <a:t>özgeçmişleri</a:t>
            </a:r>
            <a:r>
              <a:rPr lang="en-US" sz="2800" dirty="0">
                <a:solidFill>
                  <a:schemeClr val="bg1"/>
                </a:solidFill>
              </a:rPr>
              <a:t> </a:t>
            </a:r>
            <a:r>
              <a:rPr lang="en-US" sz="2800" dirty="0" err="1">
                <a:solidFill>
                  <a:schemeClr val="bg1"/>
                </a:solidFill>
              </a:rPr>
              <a:t>genellikle</a:t>
            </a:r>
            <a:r>
              <a:rPr lang="en-US" sz="2800" dirty="0">
                <a:solidFill>
                  <a:schemeClr val="bg1"/>
                </a:solidFill>
              </a:rPr>
              <a:t> </a:t>
            </a:r>
            <a:r>
              <a:rPr lang="en-US" sz="2800" dirty="0" err="1">
                <a:solidFill>
                  <a:schemeClr val="bg1"/>
                </a:solidFill>
              </a:rPr>
              <a:t>sınırlı</a:t>
            </a:r>
            <a:r>
              <a:rPr lang="en-US" sz="2800" dirty="0">
                <a:solidFill>
                  <a:schemeClr val="bg1"/>
                </a:solidFill>
              </a:rPr>
              <a:t> </a:t>
            </a:r>
            <a:r>
              <a:rPr lang="en-US" sz="2800" dirty="0" err="1">
                <a:solidFill>
                  <a:schemeClr val="bg1"/>
                </a:solidFill>
              </a:rPr>
              <a:t>mesleki</a:t>
            </a:r>
            <a:r>
              <a:rPr lang="en-US" sz="2800" dirty="0">
                <a:solidFill>
                  <a:schemeClr val="bg1"/>
                </a:solidFill>
              </a:rPr>
              <a:t> </a:t>
            </a:r>
            <a:r>
              <a:rPr lang="en-US" sz="2800" dirty="0" err="1">
                <a:solidFill>
                  <a:schemeClr val="bg1"/>
                </a:solidFill>
              </a:rPr>
              <a:t>deneyim</a:t>
            </a:r>
            <a:r>
              <a:rPr lang="en-US" sz="2800" dirty="0">
                <a:solidFill>
                  <a:schemeClr val="bg1"/>
                </a:solidFill>
              </a:rPr>
              <a:t> </a:t>
            </a:r>
            <a:r>
              <a:rPr lang="en-US" sz="2800" dirty="0" err="1">
                <a:solidFill>
                  <a:schemeClr val="bg1"/>
                </a:solidFill>
              </a:rPr>
              <a:t>gösterir</a:t>
            </a:r>
            <a:r>
              <a:rPr lang="en-US" sz="2800" dirty="0">
                <a:solidFill>
                  <a:schemeClr val="bg1"/>
                </a:solidFill>
              </a:rPr>
              <a:t>. </a:t>
            </a:r>
            <a:r>
              <a:rPr lang="en-US" sz="2800" dirty="0" err="1">
                <a:solidFill>
                  <a:schemeClr val="bg1"/>
                </a:solidFill>
              </a:rPr>
              <a:t>Gönüllülük</a:t>
            </a:r>
            <a:r>
              <a:rPr lang="en-US" sz="2800" dirty="0">
                <a:solidFill>
                  <a:schemeClr val="bg1"/>
                </a:solidFill>
              </a:rPr>
              <a:t>, </a:t>
            </a:r>
            <a:r>
              <a:rPr lang="en-US" sz="2800" dirty="0" err="1">
                <a:solidFill>
                  <a:schemeClr val="bg1"/>
                </a:solidFill>
              </a:rPr>
              <a:t>becerileriniz</a:t>
            </a:r>
            <a:r>
              <a:rPr lang="en-US" sz="2800" dirty="0">
                <a:solidFill>
                  <a:schemeClr val="bg1"/>
                </a:solidFill>
              </a:rPr>
              <a:t> </a:t>
            </a:r>
            <a:r>
              <a:rPr lang="en-US" sz="2800" dirty="0" err="1">
                <a:solidFill>
                  <a:schemeClr val="bg1"/>
                </a:solidFill>
              </a:rPr>
              <a:t>ve</a:t>
            </a:r>
            <a:r>
              <a:rPr lang="en-US" sz="2800" dirty="0">
                <a:solidFill>
                  <a:schemeClr val="bg1"/>
                </a:solidFill>
              </a:rPr>
              <a:t> </a:t>
            </a:r>
            <a:r>
              <a:rPr lang="en-US" sz="2800" dirty="0" err="1">
                <a:solidFill>
                  <a:schemeClr val="bg1"/>
                </a:solidFill>
              </a:rPr>
              <a:t>dahil</a:t>
            </a:r>
            <a:r>
              <a:rPr lang="en-US" sz="2800" dirty="0">
                <a:solidFill>
                  <a:schemeClr val="bg1"/>
                </a:solidFill>
              </a:rPr>
              <a:t> </a:t>
            </a:r>
            <a:r>
              <a:rPr lang="en-US" sz="2800" dirty="0" err="1">
                <a:solidFill>
                  <a:schemeClr val="bg1"/>
                </a:solidFill>
              </a:rPr>
              <a:t>olmak</a:t>
            </a:r>
            <a:r>
              <a:rPr lang="en-US" sz="2800" dirty="0">
                <a:solidFill>
                  <a:schemeClr val="bg1"/>
                </a:solidFill>
              </a:rPr>
              <a:t> </a:t>
            </a:r>
            <a:r>
              <a:rPr lang="en-US" sz="2800" dirty="0" err="1">
                <a:solidFill>
                  <a:schemeClr val="bg1"/>
                </a:solidFill>
              </a:rPr>
              <a:t>için</a:t>
            </a:r>
            <a:r>
              <a:rPr lang="en-US" sz="2800" dirty="0">
                <a:solidFill>
                  <a:schemeClr val="bg1"/>
                </a:solidFill>
              </a:rPr>
              <a:t> </a:t>
            </a:r>
            <a:r>
              <a:rPr lang="en-US" sz="2800" dirty="0" err="1">
                <a:solidFill>
                  <a:schemeClr val="bg1"/>
                </a:solidFill>
              </a:rPr>
              <a:t>cömertliğiniz</a:t>
            </a:r>
            <a:r>
              <a:rPr lang="en-US" sz="2800" dirty="0">
                <a:solidFill>
                  <a:schemeClr val="bg1"/>
                </a:solidFill>
              </a:rPr>
              <a:t> </a:t>
            </a:r>
            <a:r>
              <a:rPr lang="en-US" sz="2800" dirty="0" err="1">
                <a:solidFill>
                  <a:schemeClr val="bg1"/>
                </a:solidFill>
              </a:rPr>
              <a:t>hakkında</a:t>
            </a:r>
            <a:r>
              <a:rPr lang="en-US" sz="2800" dirty="0">
                <a:solidFill>
                  <a:schemeClr val="bg1"/>
                </a:solidFill>
              </a:rPr>
              <a:t> </a:t>
            </a:r>
            <a:r>
              <a:rPr lang="en-US" sz="2800" dirty="0" err="1">
                <a:solidFill>
                  <a:schemeClr val="bg1"/>
                </a:solidFill>
              </a:rPr>
              <a:t>somut</a:t>
            </a:r>
            <a:r>
              <a:rPr lang="en-US" sz="2800" dirty="0">
                <a:solidFill>
                  <a:schemeClr val="bg1"/>
                </a:solidFill>
              </a:rPr>
              <a:t> </a:t>
            </a:r>
            <a:r>
              <a:rPr lang="en-US" sz="2800" dirty="0" err="1">
                <a:solidFill>
                  <a:schemeClr val="bg1"/>
                </a:solidFill>
              </a:rPr>
              <a:t>bir</a:t>
            </a:r>
            <a:r>
              <a:rPr lang="en-US" sz="2800" dirty="0">
                <a:solidFill>
                  <a:schemeClr val="bg1"/>
                </a:solidFill>
              </a:rPr>
              <a:t> </a:t>
            </a:r>
            <a:r>
              <a:rPr lang="en-US" sz="2800" dirty="0" err="1">
                <a:solidFill>
                  <a:schemeClr val="bg1"/>
                </a:solidFill>
              </a:rPr>
              <a:t>fikir</a:t>
            </a:r>
            <a:r>
              <a:rPr lang="en-US" sz="2800" dirty="0">
                <a:solidFill>
                  <a:schemeClr val="bg1"/>
                </a:solidFill>
              </a:rPr>
              <a:t> </a:t>
            </a:r>
            <a:r>
              <a:rPr lang="en-US" sz="2800" dirty="0" err="1">
                <a:solidFill>
                  <a:schemeClr val="bg1"/>
                </a:solidFill>
              </a:rPr>
              <a:t>verir</a:t>
            </a:r>
            <a:r>
              <a:rPr lang="en-US" sz="2800" dirty="0">
                <a:solidFill>
                  <a:schemeClr val="bg1"/>
                </a:solidFill>
              </a:rPr>
              <a:t>. </a:t>
            </a:r>
            <a:r>
              <a:rPr lang="en-US" sz="2800" dirty="0" err="1">
                <a:solidFill>
                  <a:schemeClr val="bg1"/>
                </a:solidFill>
              </a:rPr>
              <a:t>İşe</a:t>
            </a:r>
            <a:r>
              <a:rPr lang="en-US" sz="2800" dirty="0">
                <a:solidFill>
                  <a:schemeClr val="bg1"/>
                </a:solidFill>
              </a:rPr>
              <a:t> </a:t>
            </a:r>
            <a:r>
              <a:rPr lang="en-US" sz="2800" dirty="0" err="1">
                <a:solidFill>
                  <a:schemeClr val="bg1"/>
                </a:solidFill>
              </a:rPr>
              <a:t>alım</a:t>
            </a:r>
            <a:r>
              <a:rPr lang="en-US" sz="2800" dirty="0">
                <a:solidFill>
                  <a:schemeClr val="bg1"/>
                </a:solidFill>
              </a:rPr>
              <a:t> </a:t>
            </a:r>
            <a:r>
              <a:rPr lang="en-US" sz="2800" dirty="0" err="1">
                <a:solidFill>
                  <a:schemeClr val="bg1"/>
                </a:solidFill>
              </a:rPr>
              <a:t>yöneticilerine</a:t>
            </a:r>
            <a:r>
              <a:rPr lang="en-US" sz="2800" dirty="0">
                <a:solidFill>
                  <a:schemeClr val="bg1"/>
                </a:solidFill>
              </a:rPr>
              <a:t> </a:t>
            </a:r>
            <a:r>
              <a:rPr lang="en-US" sz="2800" dirty="0" err="1">
                <a:solidFill>
                  <a:schemeClr val="bg1"/>
                </a:solidFill>
              </a:rPr>
              <a:t>beceri</a:t>
            </a:r>
            <a:r>
              <a:rPr lang="en-US" sz="2800" dirty="0">
                <a:solidFill>
                  <a:schemeClr val="bg1"/>
                </a:solidFill>
              </a:rPr>
              <a:t> </a:t>
            </a:r>
            <a:r>
              <a:rPr lang="en-US" sz="2800" dirty="0" err="1">
                <a:solidFill>
                  <a:schemeClr val="bg1"/>
                </a:solidFill>
              </a:rPr>
              <a:t>geliştirmeye</a:t>
            </a:r>
            <a:r>
              <a:rPr lang="en-US" sz="2800" dirty="0">
                <a:solidFill>
                  <a:schemeClr val="bg1"/>
                </a:solidFill>
              </a:rPr>
              <a:t> </a:t>
            </a:r>
            <a:r>
              <a:rPr lang="en-US" sz="2800" dirty="0" err="1">
                <a:solidFill>
                  <a:schemeClr val="bg1"/>
                </a:solidFill>
              </a:rPr>
              <a:t>olan</a:t>
            </a:r>
            <a:r>
              <a:rPr lang="en-US" sz="2800" dirty="0">
                <a:solidFill>
                  <a:schemeClr val="bg1"/>
                </a:solidFill>
              </a:rPr>
              <a:t> </a:t>
            </a:r>
            <a:r>
              <a:rPr lang="en-US" sz="2800" dirty="0" err="1">
                <a:solidFill>
                  <a:schemeClr val="bg1"/>
                </a:solidFill>
              </a:rPr>
              <a:t>bağlılığınızı</a:t>
            </a:r>
            <a:r>
              <a:rPr lang="en-US" sz="2800" dirty="0">
                <a:solidFill>
                  <a:schemeClr val="bg1"/>
                </a:solidFill>
              </a:rPr>
              <a:t> </a:t>
            </a:r>
            <a:r>
              <a:rPr lang="en-US" sz="2800" dirty="0" err="1">
                <a:solidFill>
                  <a:schemeClr val="bg1"/>
                </a:solidFill>
              </a:rPr>
              <a:t>gösteren</a:t>
            </a:r>
            <a:r>
              <a:rPr lang="en-US" sz="2800" dirty="0">
                <a:solidFill>
                  <a:schemeClr val="bg1"/>
                </a:solidFill>
              </a:rPr>
              <a:t>, </a:t>
            </a:r>
            <a:r>
              <a:rPr lang="en-US" sz="2800" dirty="0" err="1">
                <a:solidFill>
                  <a:schemeClr val="bg1"/>
                </a:solidFill>
              </a:rPr>
              <a:t>eklemek</a:t>
            </a:r>
            <a:r>
              <a:rPr lang="en-US" sz="2800" dirty="0">
                <a:solidFill>
                  <a:schemeClr val="bg1"/>
                </a:solidFill>
              </a:rPr>
              <a:t> </a:t>
            </a:r>
            <a:r>
              <a:rPr lang="en-US" sz="2800" dirty="0" err="1">
                <a:solidFill>
                  <a:schemeClr val="bg1"/>
                </a:solidFill>
              </a:rPr>
              <a:t>için</a:t>
            </a:r>
            <a:r>
              <a:rPr lang="en-US" sz="2800" dirty="0">
                <a:solidFill>
                  <a:schemeClr val="bg1"/>
                </a:solidFill>
              </a:rPr>
              <a:t> </a:t>
            </a:r>
            <a:r>
              <a:rPr lang="en-US" sz="2800" dirty="0" err="1">
                <a:solidFill>
                  <a:schemeClr val="bg1"/>
                </a:solidFill>
              </a:rPr>
              <a:t>somut</a:t>
            </a:r>
            <a:r>
              <a:rPr lang="en-US" sz="2800" dirty="0">
                <a:solidFill>
                  <a:schemeClr val="bg1"/>
                </a:solidFill>
              </a:rPr>
              <a:t> </a:t>
            </a:r>
            <a:r>
              <a:rPr lang="en-US" sz="2800" dirty="0" err="1">
                <a:solidFill>
                  <a:schemeClr val="bg1"/>
                </a:solidFill>
              </a:rPr>
              <a:t>bir</a:t>
            </a:r>
            <a:r>
              <a:rPr lang="en-US" sz="2800" dirty="0">
                <a:solidFill>
                  <a:schemeClr val="bg1"/>
                </a:solidFill>
              </a:rPr>
              <a:t> </a:t>
            </a:r>
            <a:r>
              <a:rPr lang="en-US" sz="2800" dirty="0" err="1">
                <a:solidFill>
                  <a:schemeClr val="bg1"/>
                </a:solidFill>
              </a:rPr>
              <a:t>şey</a:t>
            </a:r>
            <a:r>
              <a:rPr lang="en-US" sz="2800" dirty="0">
                <a:solidFill>
                  <a:schemeClr val="bg1"/>
                </a:solidFill>
              </a:rPr>
              <a:t>.</a:t>
            </a:r>
            <a:endParaRPr lang="hr-BA" sz="2800" dirty="0">
              <a:solidFill>
                <a:schemeClr val="bg1"/>
              </a:solidFill>
            </a:endParaRPr>
          </a:p>
        </p:txBody>
      </p:sp>
    </p:spTree>
    <p:extLst>
      <p:ext uri="{BB962C8B-B14F-4D97-AF65-F5344CB8AC3E}">
        <p14:creationId xmlns:p14="http://schemas.microsoft.com/office/powerpoint/2010/main" val="18560447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988660" y="325466"/>
            <a:ext cx="5863402" cy="855490"/>
          </a:xfrm>
        </p:spPr>
        <p:txBody>
          <a:bodyPr>
            <a:normAutofit/>
          </a:bodyPr>
          <a:lstStyle/>
          <a:p>
            <a:r>
              <a:rPr lang="en-IE" dirty="0"/>
              <a:t>3. </a:t>
            </a:r>
            <a:r>
              <a:rPr lang="en-IE" dirty="0" err="1"/>
              <a:t>Yeni</a:t>
            </a:r>
            <a:r>
              <a:rPr lang="en-IE" dirty="0"/>
              <a:t> </a:t>
            </a:r>
            <a:r>
              <a:rPr lang="en-IE" dirty="0" err="1"/>
              <a:t>beceriler</a:t>
            </a:r>
            <a:r>
              <a:rPr lang="en-IE" dirty="0"/>
              <a:t> </a:t>
            </a:r>
            <a:r>
              <a:rPr lang="en-IE" dirty="0" err="1"/>
              <a:t>geliştirin</a:t>
            </a:r>
            <a:endParaRPr lang="en-US" dirty="0"/>
          </a:p>
        </p:txBody>
      </p:sp>
      <p:sp>
        <p:nvSpPr>
          <p:cNvPr id="5" name="Rectangle 4"/>
          <p:cNvSpPr/>
          <p:nvPr/>
        </p:nvSpPr>
        <p:spPr>
          <a:xfrm>
            <a:off x="1076325" y="1439304"/>
            <a:ext cx="5201662" cy="3539430"/>
          </a:xfrm>
          <a:prstGeom prst="rect">
            <a:avLst/>
          </a:prstGeom>
        </p:spPr>
        <p:txBody>
          <a:bodyPr wrap="square">
            <a:spAutoFit/>
          </a:bodyPr>
          <a:lstStyle/>
          <a:p>
            <a:r>
              <a:rPr lang="en-US" sz="2800" dirty="0" err="1">
                <a:solidFill>
                  <a:schemeClr val="bg1"/>
                </a:solidFill>
              </a:rPr>
              <a:t>İster</a:t>
            </a:r>
            <a:r>
              <a:rPr lang="en-US" sz="2800" dirty="0">
                <a:solidFill>
                  <a:schemeClr val="bg1"/>
                </a:solidFill>
              </a:rPr>
              <a:t> </a:t>
            </a:r>
            <a:r>
              <a:rPr lang="en-US" sz="2800" dirty="0" err="1">
                <a:solidFill>
                  <a:schemeClr val="bg1"/>
                </a:solidFill>
              </a:rPr>
              <a:t>nedene</a:t>
            </a:r>
            <a:r>
              <a:rPr lang="en-US" sz="2800" dirty="0">
                <a:solidFill>
                  <a:schemeClr val="bg1"/>
                </a:solidFill>
              </a:rPr>
              <a:t> </a:t>
            </a:r>
            <a:r>
              <a:rPr lang="en-US" sz="2800" dirty="0" err="1">
                <a:solidFill>
                  <a:schemeClr val="bg1"/>
                </a:solidFill>
              </a:rPr>
              <a:t>dayalı</a:t>
            </a:r>
            <a:r>
              <a:rPr lang="en-US" sz="2800" dirty="0">
                <a:solidFill>
                  <a:schemeClr val="bg1"/>
                </a:solidFill>
              </a:rPr>
              <a:t> </a:t>
            </a:r>
            <a:r>
              <a:rPr lang="en-US" sz="2800" dirty="0" err="1">
                <a:solidFill>
                  <a:schemeClr val="bg1"/>
                </a:solidFill>
              </a:rPr>
              <a:t>arabuluculuk</a:t>
            </a:r>
            <a:r>
              <a:rPr lang="en-US" sz="2800" dirty="0">
                <a:solidFill>
                  <a:schemeClr val="bg1"/>
                </a:solidFill>
              </a:rPr>
              <a:t> </a:t>
            </a:r>
            <a:r>
              <a:rPr lang="en-US" sz="2800" dirty="0" err="1">
                <a:solidFill>
                  <a:schemeClr val="bg1"/>
                </a:solidFill>
              </a:rPr>
              <a:t>girişimlerini</a:t>
            </a:r>
            <a:r>
              <a:rPr lang="en-US" sz="2800" dirty="0">
                <a:solidFill>
                  <a:schemeClr val="bg1"/>
                </a:solidFill>
              </a:rPr>
              <a:t> </a:t>
            </a:r>
            <a:r>
              <a:rPr lang="en-US" sz="2800" dirty="0" err="1">
                <a:solidFill>
                  <a:schemeClr val="bg1"/>
                </a:solidFill>
              </a:rPr>
              <a:t>paylaşmak</a:t>
            </a:r>
            <a:r>
              <a:rPr lang="en-US" sz="2800" dirty="0">
                <a:solidFill>
                  <a:schemeClr val="bg1"/>
                </a:solidFill>
              </a:rPr>
              <a:t> </a:t>
            </a:r>
            <a:r>
              <a:rPr lang="en-US" sz="2800" dirty="0" err="1">
                <a:solidFill>
                  <a:schemeClr val="bg1"/>
                </a:solidFill>
              </a:rPr>
              <a:t>için</a:t>
            </a:r>
            <a:r>
              <a:rPr lang="en-US" sz="2800" dirty="0">
                <a:solidFill>
                  <a:schemeClr val="bg1"/>
                </a:solidFill>
              </a:rPr>
              <a:t> </a:t>
            </a:r>
            <a:r>
              <a:rPr lang="en-US" sz="2800" dirty="0" err="1">
                <a:solidFill>
                  <a:schemeClr val="bg1"/>
                </a:solidFill>
              </a:rPr>
              <a:t>iletişim</a:t>
            </a:r>
            <a:r>
              <a:rPr lang="en-US" sz="2800" dirty="0">
                <a:solidFill>
                  <a:schemeClr val="bg1"/>
                </a:solidFill>
              </a:rPr>
              <a:t> </a:t>
            </a:r>
            <a:r>
              <a:rPr lang="en-US" sz="2800" dirty="0" err="1">
                <a:solidFill>
                  <a:schemeClr val="bg1"/>
                </a:solidFill>
              </a:rPr>
              <a:t>becerileri</a:t>
            </a:r>
            <a:r>
              <a:rPr lang="en-US" sz="2800" dirty="0">
                <a:solidFill>
                  <a:schemeClr val="bg1"/>
                </a:solidFill>
              </a:rPr>
              <a:t> </a:t>
            </a:r>
            <a:r>
              <a:rPr lang="en-US" sz="2800" dirty="0" err="1">
                <a:solidFill>
                  <a:schemeClr val="bg1"/>
                </a:solidFill>
              </a:rPr>
              <a:t>getirin</a:t>
            </a:r>
            <a:r>
              <a:rPr lang="en-US" sz="2800" dirty="0">
                <a:solidFill>
                  <a:schemeClr val="bg1"/>
                </a:solidFill>
              </a:rPr>
              <a:t>, </a:t>
            </a:r>
            <a:r>
              <a:rPr lang="en-US" sz="2800" dirty="0" err="1">
                <a:solidFill>
                  <a:schemeClr val="bg1"/>
                </a:solidFill>
              </a:rPr>
              <a:t>ister</a:t>
            </a:r>
            <a:r>
              <a:rPr lang="en-US" sz="2800" dirty="0">
                <a:solidFill>
                  <a:schemeClr val="bg1"/>
                </a:solidFill>
              </a:rPr>
              <a:t> </a:t>
            </a:r>
            <a:r>
              <a:rPr lang="en-US" sz="2800" dirty="0" err="1">
                <a:solidFill>
                  <a:schemeClr val="bg1"/>
                </a:solidFill>
              </a:rPr>
              <a:t>bu</a:t>
            </a:r>
            <a:r>
              <a:rPr lang="en-US" sz="2800" dirty="0">
                <a:solidFill>
                  <a:schemeClr val="bg1"/>
                </a:solidFill>
              </a:rPr>
              <a:t> </a:t>
            </a:r>
            <a:r>
              <a:rPr lang="en-US" sz="2800" dirty="0" err="1">
                <a:solidFill>
                  <a:schemeClr val="bg1"/>
                </a:solidFill>
              </a:rPr>
              <a:t>desteğe</a:t>
            </a:r>
            <a:r>
              <a:rPr lang="en-US" sz="2800" dirty="0">
                <a:solidFill>
                  <a:schemeClr val="bg1"/>
                </a:solidFill>
              </a:rPr>
              <a:t> </a:t>
            </a:r>
            <a:r>
              <a:rPr lang="en-US" sz="2800" dirty="0" err="1">
                <a:solidFill>
                  <a:schemeClr val="bg1"/>
                </a:solidFill>
              </a:rPr>
              <a:t>ihtiyaç</a:t>
            </a:r>
            <a:r>
              <a:rPr lang="en-US" sz="2800" dirty="0">
                <a:solidFill>
                  <a:schemeClr val="bg1"/>
                </a:solidFill>
              </a:rPr>
              <a:t> </a:t>
            </a:r>
            <a:r>
              <a:rPr lang="en-US" sz="2800" dirty="0" err="1">
                <a:solidFill>
                  <a:schemeClr val="bg1"/>
                </a:solidFill>
              </a:rPr>
              <a:t>duyabilecek</a:t>
            </a:r>
            <a:r>
              <a:rPr lang="en-US" sz="2800" dirty="0">
                <a:solidFill>
                  <a:schemeClr val="bg1"/>
                </a:solidFill>
              </a:rPr>
              <a:t> </a:t>
            </a:r>
            <a:r>
              <a:rPr lang="en-US" sz="2800" dirty="0" err="1">
                <a:solidFill>
                  <a:schemeClr val="bg1"/>
                </a:solidFill>
              </a:rPr>
              <a:t>bir</a:t>
            </a:r>
            <a:r>
              <a:rPr lang="en-US" sz="2800" dirty="0">
                <a:solidFill>
                  <a:schemeClr val="bg1"/>
                </a:solidFill>
              </a:rPr>
              <a:t> </a:t>
            </a:r>
            <a:r>
              <a:rPr lang="en-US" sz="2800" dirty="0" err="1">
                <a:solidFill>
                  <a:schemeClr val="bg1"/>
                </a:solidFill>
              </a:rPr>
              <a:t>öğrenci</a:t>
            </a:r>
            <a:r>
              <a:rPr lang="en-US" sz="2800" dirty="0">
                <a:solidFill>
                  <a:schemeClr val="bg1"/>
                </a:solidFill>
              </a:rPr>
              <a:t> </a:t>
            </a:r>
            <a:r>
              <a:rPr lang="en-US" sz="2800" dirty="0" err="1">
                <a:solidFill>
                  <a:schemeClr val="bg1"/>
                </a:solidFill>
              </a:rPr>
              <a:t>için</a:t>
            </a:r>
            <a:r>
              <a:rPr lang="en-US" sz="2800" dirty="0">
                <a:solidFill>
                  <a:schemeClr val="bg1"/>
                </a:solidFill>
              </a:rPr>
              <a:t> </a:t>
            </a:r>
            <a:r>
              <a:rPr lang="en-US" sz="2800" dirty="0" err="1">
                <a:solidFill>
                  <a:schemeClr val="bg1"/>
                </a:solidFill>
              </a:rPr>
              <a:t>çeviri</a:t>
            </a:r>
            <a:r>
              <a:rPr lang="en-US" sz="2800" dirty="0">
                <a:solidFill>
                  <a:schemeClr val="bg1"/>
                </a:solidFill>
              </a:rPr>
              <a:t> </a:t>
            </a:r>
            <a:r>
              <a:rPr lang="en-US" sz="2800" dirty="0" err="1">
                <a:solidFill>
                  <a:schemeClr val="bg1"/>
                </a:solidFill>
              </a:rPr>
              <a:t>yapın</a:t>
            </a:r>
            <a:r>
              <a:rPr lang="en-US" sz="2800" dirty="0">
                <a:solidFill>
                  <a:schemeClr val="bg1"/>
                </a:solidFill>
              </a:rPr>
              <a:t>, </a:t>
            </a:r>
            <a:r>
              <a:rPr lang="en-US" sz="2800" dirty="0" err="1">
                <a:solidFill>
                  <a:schemeClr val="bg1"/>
                </a:solidFill>
              </a:rPr>
              <a:t>gönüllü</a:t>
            </a:r>
            <a:r>
              <a:rPr lang="en-US" sz="2800" dirty="0">
                <a:solidFill>
                  <a:schemeClr val="bg1"/>
                </a:solidFill>
              </a:rPr>
              <a:t> </a:t>
            </a:r>
            <a:r>
              <a:rPr lang="en-US" sz="2800" dirty="0" err="1">
                <a:solidFill>
                  <a:schemeClr val="bg1"/>
                </a:solidFill>
              </a:rPr>
              <a:t>rolleri</a:t>
            </a:r>
            <a:r>
              <a:rPr lang="en-US" sz="2800" dirty="0">
                <a:solidFill>
                  <a:schemeClr val="bg1"/>
                </a:solidFill>
              </a:rPr>
              <a:t>, </a:t>
            </a:r>
            <a:r>
              <a:rPr lang="en-US" sz="2800" dirty="0" err="1">
                <a:solidFill>
                  <a:schemeClr val="bg1"/>
                </a:solidFill>
              </a:rPr>
              <a:t>kişisel</a:t>
            </a:r>
            <a:r>
              <a:rPr lang="en-US" sz="2800" dirty="0">
                <a:solidFill>
                  <a:schemeClr val="bg1"/>
                </a:solidFill>
              </a:rPr>
              <a:t> </a:t>
            </a:r>
            <a:r>
              <a:rPr lang="en-US" sz="2800" dirty="0" err="1">
                <a:solidFill>
                  <a:schemeClr val="bg1"/>
                </a:solidFill>
              </a:rPr>
              <a:t>ve</a:t>
            </a:r>
            <a:r>
              <a:rPr lang="en-US" sz="2800" dirty="0">
                <a:solidFill>
                  <a:schemeClr val="bg1"/>
                </a:solidFill>
              </a:rPr>
              <a:t> </a:t>
            </a:r>
            <a:r>
              <a:rPr lang="en-US" sz="2800" dirty="0" err="1">
                <a:solidFill>
                  <a:schemeClr val="bg1"/>
                </a:solidFill>
              </a:rPr>
              <a:t>profesyonel</a:t>
            </a:r>
            <a:r>
              <a:rPr lang="en-US" sz="2800" dirty="0">
                <a:solidFill>
                  <a:schemeClr val="bg1"/>
                </a:solidFill>
              </a:rPr>
              <a:t> </a:t>
            </a:r>
            <a:r>
              <a:rPr lang="en-US" sz="2800" dirty="0" err="1">
                <a:solidFill>
                  <a:schemeClr val="bg1"/>
                </a:solidFill>
              </a:rPr>
              <a:t>yaşamınızı</a:t>
            </a:r>
            <a:r>
              <a:rPr lang="en-US" sz="2800" dirty="0">
                <a:solidFill>
                  <a:schemeClr val="bg1"/>
                </a:solidFill>
              </a:rPr>
              <a:t> </a:t>
            </a:r>
            <a:r>
              <a:rPr lang="en-US" sz="2800" dirty="0" err="1">
                <a:solidFill>
                  <a:schemeClr val="bg1"/>
                </a:solidFill>
              </a:rPr>
              <a:t>zenginleştiren</a:t>
            </a:r>
            <a:r>
              <a:rPr lang="en-US" sz="2800" dirty="0">
                <a:solidFill>
                  <a:schemeClr val="bg1"/>
                </a:solidFill>
              </a:rPr>
              <a:t> </a:t>
            </a:r>
            <a:r>
              <a:rPr lang="en-US" sz="2800" dirty="0" err="1">
                <a:solidFill>
                  <a:schemeClr val="bg1"/>
                </a:solidFill>
              </a:rPr>
              <a:t>yeni</a:t>
            </a:r>
            <a:r>
              <a:rPr lang="en-US" sz="2800" dirty="0">
                <a:solidFill>
                  <a:schemeClr val="bg1"/>
                </a:solidFill>
              </a:rPr>
              <a:t> </a:t>
            </a:r>
            <a:r>
              <a:rPr lang="en-US" sz="2800" dirty="0" err="1">
                <a:solidFill>
                  <a:schemeClr val="bg1"/>
                </a:solidFill>
              </a:rPr>
              <a:t>beceriler</a:t>
            </a:r>
            <a:r>
              <a:rPr lang="en-US" sz="2800" dirty="0">
                <a:solidFill>
                  <a:schemeClr val="bg1"/>
                </a:solidFill>
              </a:rPr>
              <a:t> </a:t>
            </a:r>
            <a:r>
              <a:rPr lang="en-US" sz="2800" dirty="0" err="1">
                <a:solidFill>
                  <a:schemeClr val="bg1"/>
                </a:solidFill>
              </a:rPr>
              <a:t>kazanmanıza</a:t>
            </a:r>
            <a:r>
              <a:rPr lang="en-US" sz="2800" dirty="0">
                <a:solidFill>
                  <a:schemeClr val="bg1"/>
                </a:solidFill>
              </a:rPr>
              <a:t> </a:t>
            </a:r>
            <a:r>
              <a:rPr lang="en-US" sz="2800" dirty="0" err="1">
                <a:solidFill>
                  <a:schemeClr val="bg1"/>
                </a:solidFill>
              </a:rPr>
              <a:t>yardımcı</a:t>
            </a:r>
            <a:r>
              <a:rPr lang="en-US" sz="2800" dirty="0">
                <a:solidFill>
                  <a:schemeClr val="bg1"/>
                </a:solidFill>
              </a:rPr>
              <a:t> </a:t>
            </a:r>
            <a:r>
              <a:rPr lang="en-US" sz="2800" dirty="0" err="1">
                <a:solidFill>
                  <a:schemeClr val="bg1"/>
                </a:solidFill>
              </a:rPr>
              <a:t>olabilir</a:t>
            </a:r>
            <a:r>
              <a:rPr lang="en-US" sz="2800" dirty="0">
                <a:solidFill>
                  <a:schemeClr val="bg1"/>
                </a:solidFill>
              </a:rPr>
              <a:t>.</a:t>
            </a:r>
            <a:endParaRPr lang="en-US" sz="2800" dirty="0">
              <a:solidFill>
                <a:schemeClr val="bg1"/>
              </a:solidFill>
            </a:endParaRPr>
          </a:p>
        </p:txBody>
      </p:sp>
      <p:pic>
        <p:nvPicPr>
          <p:cNvPr id="8" name="Picture Placeholder 7" descr="Light bulb on yellow background with sketched light beams and cord">
            <a:extLst>
              <a:ext uri="{FF2B5EF4-FFF2-40B4-BE49-F238E27FC236}">
                <a16:creationId xmlns:a16="http://schemas.microsoft.com/office/drawing/2014/main" xmlns="" id="{80000358-D06C-4892-8277-8A1FE6196D84}"/>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6852062" y="576257"/>
            <a:ext cx="5365820" cy="5705486"/>
          </a:xfrm>
        </p:spPr>
      </p:pic>
    </p:spTree>
    <p:extLst>
      <p:ext uri="{BB962C8B-B14F-4D97-AF65-F5344CB8AC3E}">
        <p14:creationId xmlns:p14="http://schemas.microsoft.com/office/powerpoint/2010/main" val="34162161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6"/>
          </p:nvPr>
        </p:nvSpPr>
        <p:spPr>
          <a:xfrm>
            <a:off x="637486" y="375527"/>
            <a:ext cx="5982769" cy="964764"/>
          </a:xfrm>
        </p:spPr>
        <p:txBody>
          <a:bodyPr>
            <a:normAutofit fontScale="92500"/>
          </a:bodyPr>
          <a:lstStyle/>
          <a:p>
            <a:r>
              <a:rPr lang="en-US" dirty="0"/>
              <a:t>4. </a:t>
            </a:r>
            <a:r>
              <a:rPr lang="en-US" dirty="0" err="1"/>
              <a:t>Kariyer</a:t>
            </a:r>
            <a:r>
              <a:rPr lang="en-US" dirty="0"/>
              <a:t> </a:t>
            </a:r>
            <a:r>
              <a:rPr lang="en-US" dirty="0" err="1"/>
              <a:t>seçeneklerini</a:t>
            </a:r>
            <a:r>
              <a:rPr lang="en-US" dirty="0"/>
              <a:t> test </a:t>
            </a:r>
            <a:r>
              <a:rPr lang="en-US" dirty="0" err="1"/>
              <a:t>edin</a:t>
            </a:r>
            <a:endParaRPr lang="en-US" dirty="0"/>
          </a:p>
        </p:txBody>
      </p:sp>
      <p:sp>
        <p:nvSpPr>
          <p:cNvPr id="5" name="Rectangle 4"/>
          <p:cNvSpPr/>
          <p:nvPr/>
        </p:nvSpPr>
        <p:spPr>
          <a:xfrm>
            <a:off x="561976" y="1443841"/>
            <a:ext cx="5676900" cy="3108543"/>
          </a:xfrm>
          <a:prstGeom prst="rect">
            <a:avLst/>
          </a:prstGeom>
        </p:spPr>
        <p:txBody>
          <a:bodyPr wrap="square">
            <a:spAutoFit/>
          </a:bodyPr>
          <a:lstStyle/>
          <a:p>
            <a:r>
              <a:rPr lang="en-US" sz="2800" dirty="0" err="1">
                <a:solidFill>
                  <a:schemeClr val="bg1"/>
                </a:solidFill>
              </a:rPr>
              <a:t>Bir</a:t>
            </a:r>
            <a:r>
              <a:rPr lang="en-US" sz="2800" dirty="0">
                <a:solidFill>
                  <a:schemeClr val="bg1"/>
                </a:solidFill>
              </a:rPr>
              <a:t> </a:t>
            </a:r>
            <a:r>
              <a:rPr lang="en-US" sz="2800" dirty="0" err="1">
                <a:solidFill>
                  <a:schemeClr val="bg1"/>
                </a:solidFill>
              </a:rPr>
              <a:t>kişinin</a:t>
            </a:r>
            <a:r>
              <a:rPr lang="en-US" sz="2800" dirty="0">
                <a:solidFill>
                  <a:schemeClr val="bg1"/>
                </a:solidFill>
              </a:rPr>
              <a:t> </a:t>
            </a:r>
            <a:r>
              <a:rPr lang="en-US" sz="2800" dirty="0" err="1">
                <a:solidFill>
                  <a:schemeClr val="bg1"/>
                </a:solidFill>
              </a:rPr>
              <a:t>ilgi</a:t>
            </a:r>
            <a:r>
              <a:rPr lang="en-US" sz="2800" dirty="0">
                <a:solidFill>
                  <a:schemeClr val="bg1"/>
                </a:solidFill>
              </a:rPr>
              <a:t> </a:t>
            </a:r>
            <a:r>
              <a:rPr lang="en-US" sz="2800" dirty="0" err="1">
                <a:solidFill>
                  <a:schemeClr val="bg1"/>
                </a:solidFill>
              </a:rPr>
              <a:t>alanlarını</a:t>
            </a:r>
            <a:r>
              <a:rPr lang="en-US" sz="2800" dirty="0">
                <a:solidFill>
                  <a:schemeClr val="bg1"/>
                </a:solidFill>
              </a:rPr>
              <a:t> </a:t>
            </a:r>
            <a:r>
              <a:rPr lang="en-US" sz="2800" dirty="0" err="1">
                <a:solidFill>
                  <a:schemeClr val="bg1"/>
                </a:solidFill>
              </a:rPr>
              <a:t>yansıtan</a:t>
            </a:r>
            <a:r>
              <a:rPr lang="en-US" sz="2800" dirty="0">
                <a:solidFill>
                  <a:schemeClr val="bg1"/>
                </a:solidFill>
              </a:rPr>
              <a:t> </a:t>
            </a:r>
            <a:r>
              <a:rPr lang="en-US" sz="2800" dirty="0" err="1">
                <a:solidFill>
                  <a:schemeClr val="bg1"/>
                </a:solidFill>
              </a:rPr>
              <a:t>alanlarda</a:t>
            </a:r>
            <a:r>
              <a:rPr lang="en-US" sz="2800" dirty="0">
                <a:solidFill>
                  <a:schemeClr val="bg1"/>
                </a:solidFill>
              </a:rPr>
              <a:t> </a:t>
            </a:r>
            <a:r>
              <a:rPr lang="en-US" sz="2800" dirty="0" err="1">
                <a:solidFill>
                  <a:schemeClr val="bg1"/>
                </a:solidFill>
              </a:rPr>
              <a:t>gönüllülük</a:t>
            </a:r>
            <a:r>
              <a:rPr lang="en-US" sz="2800" dirty="0">
                <a:solidFill>
                  <a:schemeClr val="bg1"/>
                </a:solidFill>
              </a:rPr>
              <a:t>, </a:t>
            </a:r>
            <a:r>
              <a:rPr lang="en-US" sz="2800" dirty="0" err="1">
                <a:solidFill>
                  <a:schemeClr val="bg1"/>
                </a:solidFill>
              </a:rPr>
              <a:t>gelecekteki</a:t>
            </a:r>
            <a:r>
              <a:rPr lang="en-US" sz="2800" dirty="0">
                <a:solidFill>
                  <a:schemeClr val="bg1"/>
                </a:solidFill>
              </a:rPr>
              <a:t> </a:t>
            </a:r>
            <a:r>
              <a:rPr lang="en-US" sz="2800" dirty="0" err="1">
                <a:solidFill>
                  <a:schemeClr val="bg1"/>
                </a:solidFill>
              </a:rPr>
              <a:t>kariyer</a:t>
            </a:r>
            <a:r>
              <a:rPr lang="en-US" sz="2800" dirty="0">
                <a:solidFill>
                  <a:schemeClr val="bg1"/>
                </a:solidFill>
              </a:rPr>
              <a:t> </a:t>
            </a:r>
            <a:r>
              <a:rPr lang="en-US" sz="2800" dirty="0" err="1">
                <a:solidFill>
                  <a:schemeClr val="bg1"/>
                </a:solidFill>
              </a:rPr>
              <a:t>olanakları</a:t>
            </a:r>
            <a:r>
              <a:rPr lang="en-US" sz="2800" dirty="0">
                <a:solidFill>
                  <a:schemeClr val="bg1"/>
                </a:solidFill>
              </a:rPr>
              <a:t> </a:t>
            </a:r>
            <a:r>
              <a:rPr lang="en-US" sz="2800" dirty="0" err="1">
                <a:solidFill>
                  <a:schemeClr val="bg1"/>
                </a:solidFill>
              </a:rPr>
              <a:t>hakkında</a:t>
            </a:r>
            <a:r>
              <a:rPr lang="en-US" sz="2800" dirty="0">
                <a:solidFill>
                  <a:schemeClr val="bg1"/>
                </a:solidFill>
              </a:rPr>
              <a:t> </a:t>
            </a:r>
            <a:r>
              <a:rPr lang="en-US" sz="2800" dirty="0" err="1">
                <a:solidFill>
                  <a:schemeClr val="bg1"/>
                </a:solidFill>
              </a:rPr>
              <a:t>çok</a:t>
            </a:r>
            <a:r>
              <a:rPr lang="en-US" sz="2800" dirty="0">
                <a:solidFill>
                  <a:schemeClr val="bg1"/>
                </a:solidFill>
              </a:rPr>
              <a:t> </a:t>
            </a:r>
            <a:r>
              <a:rPr lang="en-US" sz="2800" dirty="0" err="1">
                <a:solidFill>
                  <a:schemeClr val="bg1"/>
                </a:solidFill>
              </a:rPr>
              <a:t>fazla</a:t>
            </a:r>
            <a:r>
              <a:rPr lang="en-US" sz="2800" dirty="0">
                <a:solidFill>
                  <a:schemeClr val="bg1"/>
                </a:solidFill>
              </a:rPr>
              <a:t> </a:t>
            </a:r>
            <a:r>
              <a:rPr lang="en-US" sz="2800" dirty="0" err="1">
                <a:solidFill>
                  <a:schemeClr val="bg1"/>
                </a:solidFill>
              </a:rPr>
              <a:t>fikir</a:t>
            </a:r>
            <a:r>
              <a:rPr lang="en-US" sz="2800" dirty="0">
                <a:solidFill>
                  <a:schemeClr val="bg1"/>
                </a:solidFill>
              </a:rPr>
              <a:t> </a:t>
            </a:r>
            <a:r>
              <a:rPr lang="en-US" sz="2800" dirty="0" err="1">
                <a:solidFill>
                  <a:schemeClr val="bg1"/>
                </a:solidFill>
              </a:rPr>
              <a:t>verebilir</a:t>
            </a:r>
            <a:r>
              <a:rPr lang="en-US" sz="2800" dirty="0">
                <a:solidFill>
                  <a:schemeClr val="bg1"/>
                </a:solidFill>
              </a:rPr>
              <a:t>.</a:t>
            </a:r>
          </a:p>
          <a:p>
            <a:endParaRPr lang="en-US" sz="2800" dirty="0">
              <a:solidFill>
                <a:schemeClr val="bg1"/>
              </a:solidFill>
            </a:endParaRPr>
          </a:p>
          <a:p>
            <a:r>
              <a:rPr lang="en-US" sz="2800" dirty="0">
                <a:solidFill>
                  <a:schemeClr val="bg1"/>
                </a:solidFill>
              </a:rPr>
              <a:t>Bu, </a:t>
            </a:r>
            <a:r>
              <a:rPr lang="en-US" sz="2800" dirty="0" err="1">
                <a:solidFill>
                  <a:schemeClr val="bg1"/>
                </a:solidFill>
              </a:rPr>
              <a:t>ya</a:t>
            </a:r>
            <a:r>
              <a:rPr lang="en-US" sz="2800" dirty="0">
                <a:solidFill>
                  <a:schemeClr val="bg1"/>
                </a:solidFill>
              </a:rPr>
              <a:t> </a:t>
            </a:r>
            <a:r>
              <a:rPr lang="en-US" sz="2800" dirty="0" err="1">
                <a:solidFill>
                  <a:schemeClr val="bg1"/>
                </a:solidFill>
              </a:rPr>
              <a:t>ilgi</a:t>
            </a:r>
            <a:r>
              <a:rPr lang="en-US" sz="2800" dirty="0">
                <a:solidFill>
                  <a:schemeClr val="bg1"/>
                </a:solidFill>
              </a:rPr>
              <a:t> </a:t>
            </a:r>
            <a:r>
              <a:rPr lang="en-US" sz="2800" dirty="0" err="1">
                <a:solidFill>
                  <a:schemeClr val="bg1"/>
                </a:solidFill>
              </a:rPr>
              <a:t>alanlarını</a:t>
            </a:r>
            <a:r>
              <a:rPr lang="en-US" sz="2800" dirty="0">
                <a:solidFill>
                  <a:schemeClr val="bg1"/>
                </a:solidFill>
              </a:rPr>
              <a:t> </a:t>
            </a:r>
            <a:r>
              <a:rPr lang="en-US" sz="2800" dirty="0" err="1">
                <a:solidFill>
                  <a:schemeClr val="bg1"/>
                </a:solidFill>
              </a:rPr>
              <a:t>teyit</a:t>
            </a:r>
            <a:r>
              <a:rPr lang="en-US" sz="2800" dirty="0">
                <a:solidFill>
                  <a:schemeClr val="bg1"/>
                </a:solidFill>
              </a:rPr>
              <a:t> </a:t>
            </a:r>
            <a:r>
              <a:rPr lang="en-US" sz="2800" dirty="0" err="1">
                <a:solidFill>
                  <a:schemeClr val="bg1"/>
                </a:solidFill>
              </a:rPr>
              <a:t>edecek</a:t>
            </a:r>
            <a:r>
              <a:rPr lang="en-US" sz="2800" dirty="0">
                <a:solidFill>
                  <a:schemeClr val="bg1"/>
                </a:solidFill>
              </a:rPr>
              <a:t> </a:t>
            </a:r>
            <a:r>
              <a:rPr lang="en-US" sz="2800" dirty="0" err="1">
                <a:solidFill>
                  <a:schemeClr val="bg1"/>
                </a:solidFill>
              </a:rPr>
              <a:t>ya</a:t>
            </a:r>
            <a:r>
              <a:rPr lang="en-US" sz="2800" dirty="0">
                <a:solidFill>
                  <a:schemeClr val="bg1"/>
                </a:solidFill>
              </a:rPr>
              <a:t> da </a:t>
            </a:r>
            <a:r>
              <a:rPr lang="en-US" sz="2800" dirty="0" err="1">
                <a:solidFill>
                  <a:schemeClr val="bg1"/>
                </a:solidFill>
              </a:rPr>
              <a:t>bir</a:t>
            </a:r>
            <a:r>
              <a:rPr lang="en-US" sz="2800" dirty="0">
                <a:solidFill>
                  <a:schemeClr val="bg1"/>
                </a:solidFill>
              </a:rPr>
              <a:t> </a:t>
            </a:r>
            <a:r>
              <a:rPr lang="en-US" sz="2800" dirty="0" err="1">
                <a:solidFill>
                  <a:schemeClr val="bg1"/>
                </a:solidFill>
              </a:rPr>
              <a:t>kişiyi</a:t>
            </a:r>
            <a:r>
              <a:rPr lang="en-US" sz="2800" dirty="0">
                <a:solidFill>
                  <a:schemeClr val="bg1"/>
                </a:solidFill>
              </a:rPr>
              <a:t> </a:t>
            </a:r>
            <a:r>
              <a:rPr lang="en-US" sz="2800" dirty="0" err="1">
                <a:solidFill>
                  <a:schemeClr val="bg1"/>
                </a:solidFill>
              </a:rPr>
              <a:t>farklı</a:t>
            </a:r>
            <a:r>
              <a:rPr lang="en-US" sz="2800" dirty="0">
                <a:solidFill>
                  <a:schemeClr val="bg1"/>
                </a:solidFill>
              </a:rPr>
              <a:t> </a:t>
            </a:r>
            <a:r>
              <a:rPr lang="en-US" sz="2800" dirty="0" err="1">
                <a:solidFill>
                  <a:schemeClr val="bg1"/>
                </a:solidFill>
              </a:rPr>
              <a:t>bir</a:t>
            </a:r>
            <a:r>
              <a:rPr lang="en-US" sz="2800" dirty="0">
                <a:solidFill>
                  <a:schemeClr val="bg1"/>
                </a:solidFill>
              </a:rPr>
              <a:t> </a:t>
            </a:r>
            <a:r>
              <a:rPr lang="en-US" sz="2800" dirty="0" err="1">
                <a:solidFill>
                  <a:schemeClr val="bg1"/>
                </a:solidFill>
              </a:rPr>
              <a:t>yöne</a:t>
            </a:r>
            <a:r>
              <a:rPr lang="en-US" sz="2800" dirty="0">
                <a:solidFill>
                  <a:schemeClr val="bg1"/>
                </a:solidFill>
              </a:rPr>
              <a:t> </a:t>
            </a:r>
            <a:r>
              <a:rPr lang="en-US" sz="2800" dirty="0" err="1">
                <a:solidFill>
                  <a:schemeClr val="bg1"/>
                </a:solidFill>
              </a:rPr>
              <a:t>itecektir</a:t>
            </a:r>
            <a:r>
              <a:rPr lang="en-US" sz="2800" dirty="0">
                <a:solidFill>
                  <a:schemeClr val="bg1"/>
                </a:solidFill>
              </a:rPr>
              <a:t>.</a:t>
            </a:r>
            <a:endParaRPr lang="en-US" sz="2800" dirty="0">
              <a:solidFill>
                <a:schemeClr val="bg1"/>
              </a:solidFill>
            </a:endParaRPr>
          </a:p>
        </p:txBody>
      </p:sp>
      <p:pic>
        <p:nvPicPr>
          <p:cNvPr id="6" name="Picture Placeholder 5" descr="Woman smiling with arms folded"/>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a:xfrm>
            <a:off x="6319262" y="375526"/>
            <a:ext cx="5889465" cy="5316919"/>
          </a:xfrm>
        </p:spPr>
      </p:pic>
    </p:spTree>
    <p:extLst>
      <p:ext uri="{BB962C8B-B14F-4D97-AF65-F5344CB8AC3E}">
        <p14:creationId xmlns:p14="http://schemas.microsoft.com/office/powerpoint/2010/main" val="32652271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6"/>
          </p:nvPr>
        </p:nvSpPr>
        <p:spPr>
          <a:xfrm>
            <a:off x="988660" y="325466"/>
            <a:ext cx="5863402" cy="855490"/>
          </a:xfrm>
        </p:spPr>
        <p:txBody>
          <a:bodyPr>
            <a:normAutofit/>
          </a:bodyPr>
          <a:lstStyle/>
          <a:p>
            <a:r>
              <a:rPr lang="en-US" dirty="0"/>
              <a:t>5. </a:t>
            </a:r>
            <a:r>
              <a:rPr lang="en-US" dirty="0" err="1"/>
              <a:t>Artan</a:t>
            </a:r>
            <a:r>
              <a:rPr lang="en-US" dirty="0"/>
              <a:t> </a:t>
            </a:r>
            <a:r>
              <a:rPr lang="en-US" dirty="0" err="1"/>
              <a:t>tatmin</a:t>
            </a:r>
            <a:r>
              <a:rPr lang="en-US" dirty="0"/>
              <a:t> </a:t>
            </a:r>
            <a:r>
              <a:rPr lang="en-US" dirty="0" err="1"/>
              <a:t>duygusu</a:t>
            </a:r>
            <a:endParaRPr lang="en-US" dirty="0"/>
          </a:p>
        </p:txBody>
      </p:sp>
      <p:sp>
        <p:nvSpPr>
          <p:cNvPr id="5" name="Rectangle 4"/>
          <p:cNvSpPr/>
          <p:nvPr/>
        </p:nvSpPr>
        <p:spPr>
          <a:xfrm>
            <a:off x="988660" y="1551489"/>
            <a:ext cx="5289327" cy="3108543"/>
          </a:xfrm>
          <a:prstGeom prst="rect">
            <a:avLst/>
          </a:prstGeom>
        </p:spPr>
        <p:txBody>
          <a:bodyPr wrap="square">
            <a:spAutoFit/>
          </a:bodyPr>
          <a:lstStyle/>
          <a:p>
            <a:r>
              <a:rPr lang="en-US" sz="2800" dirty="0" err="1">
                <a:solidFill>
                  <a:schemeClr val="bg1"/>
                </a:solidFill>
              </a:rPr>
              <a:t>Topluluğunuza</a:t>
            </a:r>
            <a:r>
              <a:rPr lang="en-US" sz="2800" dirty="0">
                <a:solidFill>
                  <a:schemeClr val="bg1"/>
                </a:solidFill>
              </a:rPr>
              <a:t> </a:t>
            </a:r>
            <a:r>
              <a:rPr lang="en-US" sz="2800" dirty="0" err="1">
                <a:solidFill>
                  <a:schemeClr val="bg1"/>
                </a:solidFill>
              </a:rPr>
              <a:t>geri</a:t>
            </a:r>
            <a:r>
              <a:rPr lang="en-US" sz="2800" dirty="0">
                <a:solidFill>
                  <a:schemeClr val="bg1"/>
                </a:solidFill>
              </a:rPr>
              <a:t> </a:t>
            </a:r>
            <a:r>
              <a:rPr lang="en-US" sz="2800" dirty="0" err="1">
                <a:solidFill>
                  <a:schemeClr val="bg1"/>
                </a:solidFill>
              </a:rPr>
              <a:t>vermek</a:t>
            </a:r>
            <a:r>
              <a:rPr lang="en-US" sz="2800" dirty="0">
                <a:solidFill>
                  <a:schemeClr val="bg1"/>
                </a:solidFill>
              </a:rPr>
              <a:t>, </a:t>
            </a:r>
            <a:r>
              <a:rPr lang="en-US" sz="2800" dirty="0" err="1">
                <a:solidFill>
                  <a:schemeClr val="bg1"/>
                </a:solidFill>
              </a:rPr>
              <a:t>bir</a:t>
            </a:r>
            <a:r>
              <a:rPr lang="en-US" sz="2800" dirty="0">
                <a:solidFill>
                  <a:schemeClr val="bg1"/>
                </a:solidFill>
              </a:rPr>
              <a:t> </a:t>
            </a:r>
            <a:r>
              <a:rPr lang="en-US" sz="2800" dirty="0" err="1">
                <a:solidFill>
                  <a:schemeClr val="bg1"/>
                </a:solidFill>
              </a:rPr>
              <a:t>başarı</a:t>
            </a:r>
            <a:r>
              <a:rPr lang="en-US" sz="2800" dirty="0">
                <a:solidFill>
                  <a:schemeClr val="bg1"/>
                </a:solidFill>
              </a:rPr>
              <a:t> </a:t>
            </a:r>
            <a:r>
              <a:rPr lang="en-US" sz="2800" dirty="0" err="1">
                <a:solidFill>
                  <a:schemeClr val="bg1"/>
                </a:solidFill>
              </a:rPr>
              <a:t>duygusu</a:t>
            </a:r>
            <a:r>
              <a:rPr lang="en-US" sz="2800" dirty="0">
                <a:solidFill>
                  <a:schemeClr val="bg1"/>
                </a:solidFill>
              </a:rPr>
              <a:t> </a:t>
            </a:r>
            <a:r>
              <a:rPr lang="en-US" sz="2800" dirty="0" err="1">
                <a:solidFill>
                  <a:schemeClr val="bg1"/>
                </a:solidFill>
              </a:rPr>
              <a:t>oluşturmanıza</a:t>
            </a:r>
            <a:r>
              <a:rPr lang="en-US" sz="2800" dirty="0">
                <a:solidFill>
                  <a:schemeClr val="bg1"/>
                </a:solidFill>
              </a:rPr>
              <a:t> </a:t>
            </a:r>
            <a:r>
              <a:rPr lang="en-US" sz="2800" dirty="0" err="1">
                <a:solidFill>
                  <a:schemeClr val="bg1"/>
                </a:solidFill>
              </a:rPr>
              <a:t>ve</a:t>
            </a:r>
            <a:r>
              <a:rPr lang="en-US" sz="2800" dirty="0">
                <a:solidFill>
                  <a:schemeClr val="bg1"/>
                </a:solidFill>
              </a:rPr>
              <a:t> </a:t>
            </a:r>
            <a:r>
              <a:rPr lang="en-US" sz="2800" dirty="0" err="1">
                <a:solidFill>
                  <a:schemeClr val="bg1"/>
                </a:solidFill>
              </a:rPr>
              <a:t>özgüveninizi</a:t>
            </a:r>
            <a:r>
              <a:rPr lang="en-US" sz="2800" dirty="0">
                <a:solidFill>
                  <a:schemeClr val="bg1"/>
                </a:solidFill>
              </a:rPr>
              <a:t> </a:t>
            </a:r>
            <a:r>
              <a:rPr lang="en-US" sz="2800" dirty="0" err="1">
                <a:solidFill>
                  <a:schemeClr val="bg1"/>
                </a:solidFill>
              </a:rPr>
              <a:t>artırmanıza</a:t>
            </a:r>
            <a:r>
              <a:rPr lang="en-US" sz="2800" dirty="0">
                <a:solidFill>
                  <a:schemeClr val="bg1"/>
                </a:solidFill>
              </a:rPr>
              <a:t> </a:t>
            </a:r>
            <a:r>
              <a:rPr lang="en-US" sz="2800" dirty="0" err="1">
                <a:solidFill>
                  <a:schemeClr val="bg1"/>
                </a:solidFill>
              </a:rPr>
              <a:t>yardımcı</a:t>
            </a:r>
            <a:r>
              <a:rPr lang="en-US" sz="2800" dirty="0">
                <a:solidFill>
                  <a:schemeClr val="bg1"/>
                </a:solidFill>
              </a:rPr>
              <a:t> </a:t>
            </a:r>
            <a:r>
              <a:rPr lang="en-US" sz="2800" dirty="0" err="1">
                <a:solidFill>
                  <a:schemeClr val="bg1"/>
                </a:solidFill>
              </a:rPr>
              <a:t>olabilir</a:t>
            </a:r>
            <a:r>
              <a:rPr lang="en-US" sz="2800" dirty="0">
                <a:solidFill>
                  <a:schemeClr val="bg1"/>
                </a:solidFill>
              </a:rPr>
              <a:t>. </a:t>
            </a:r>
            <a:r>
              <a:rPr lang="en-US" sz="2800" dirty="0" err="1">
                <a:solidFill>
                  <a:schemeClr val="bg1"/>
                </a:solidFill>
              </a:rPr>
              <a:t>Ayrıca</a:t>
            </a:r>
            <a:r>
              <a:rPr lang="en-US" sz="2800" dirty="0">
                <a:solidFill>
                  <a:schemeClr val="bg1"/>
                </a:solidFill>
              </a:rPr>
              <a:t>, </a:t>
            </a:r>
            <a:r>
              <a:rPr lang="en-US" sz="2800" dirty="0" err="1">
                <a:solidFill>
                  <a:schemeClr val="bg1"/>
                </a:solidFill>
              </a:rPr>
              <a:t>daha</a:t>
            </a:r>
            <a:r>
              <a:rPr lang="en-US" sz="2800" dirty="0">
                <a:solidFill>
                  <a:schemeClr val="bg1"/>
                </a:solidFill>
              </a:rPr>
              <a:t> </a:t>
            </a:r>
            <a:r>
              <a:rPr lang="en-US" sz="2800" dirty="0" err="1">
                <a:solidFill>
                  <a:schemeClr val="bg1"/>
                </a:solidFill>
              </a:rPr>
              <a:t>az</a:t>
            </a:r>
            <a:r>
              <a:rPr lang="en-US" sz="2800" dirty="0">
                <a:solidFill>
                  <a:schemeClr val="bg1"/>
                </a:solidFill>
              </a:rPr>
              <a:t> </a:t>
            </a:r>
            <a:r>
              <a:rPr lang="en-US" sz="2800" dirty="0" err="1">
                <a:solidFill>
                  <a:schemeClr val="bg1"/>
                </a:solidFill>
              </a:rPr>
              <a:t>şanslı</a:t>
            </a:r>
            <a:r>
              <a:rPr lang="en-US" sz="2800" dirty="0">
                <a:solidFill>
                  <a:schemeClr val="bg1"/>
                </a:solidFill>
              </a:rPr>
              <a:t> </a:t>
            </a:r>
            <a:r>
              <a:rPr lang="en-US" sz="2800" dirty="0" err="1">
                <a:solidFill>
                  <a:schemeClr val="bg1"/>
                </a:solidFill>
              </a:rPr>
              <a:t>olan</a:t>
            </a:r>
            <a:r>
              <a:rPr lang="en-US" sz="2800" dirty="0">
                <a:solidFill>
                  <a:schemeClr val="bg1"/>
                </a:solidFill>
              </a:rPr>
              <a:t> </a:t>
            </a:r>
            <a:r>
              <a:rPr lang="en-US" sz="2800" dirty="0" err="1">
                <a:solidFill>
                  <a:schemeClr val="bg1"/>
                </a:solidFill>
              </a:rPr>
              <a:t>başkaları</a:t>
            </a:r>
            <a:r>
              <a:rPr lang="en-US" sz="2800" dirty="0">
                <a:solidFill>
                  <a:schemeClr val="bg1"/>
                </a:solidFill>
              </a:rPr>
              <a:t> </a:t>
            </a:r>
            <a:r>
              <a:rPr lang="en-US" sz="2800" dirty="0" err="1">
                <a:solidFill>
                  <a:schemeClr val="bg1"/>
                </a:solidFill>
              </a:rPr>
              <a:t>için</a:t>
            </a:r>
            <a:r>
              <a:rPr lang="en-US" sz="2800" dirty="0">
                <a:solidFill>
                  <a:schemeClr val="bg1"/>
                </a:solidFill>
              </a:rPr>
              <a:t> zaman </a:t>
            </a:r>
            <a:r>
              <a:rPr lang="en-US" sz="2800" dirty="0" err="1">
                <a:solidFill>
                  <a:schemeClr val="bg1"/>
                </a:solidFill>
              </a:rPr>
              <a:t>ayırmanın</a:t>
            </a:r>
            <a:r>
              <a:rPr lang="en-US" sz="2800" dirty="0">
                <a:solidFill>
                  <a:schemeClr val="bg1"/>
                </a:solidFill>
              </a:rPr>
              <a:t> ne </a:t>
            </a:r>
            <a:r>
              <a:rPr lang="en-US" sz="2800" dirty="0" err="1">
                <a:solidFill>
                  <a:schemeClr val="bg1"/>
                </a:solidFill>
              </a:rPr>
              <a:t>kadar</a:t>
            </a:r>
            <a:r>
              <a:rPr lang="en-US" sz="2800" dirty="0">
                <a:solidFill>
                  <a:schemeClr val="bg1"/>
                </a:solidFill>
              </a:rPr>
              <a:t> </a:t>
            </a:r>
            <a:r>
              <a:rPr lang="en-US" sz="2800" dirty="0" err="1">
                <a:solidFill>
                  <a:schemeClr val="bg1"/>
                </a:solidFill>
              </a:rPr>
              <a:t>önemli</a:t>
            </a:r>
            <a:r>
              <a:rPr lang="en-US" sz="2800" dirty="0">
                <a:solidFill>
                  <a:schemeClr val="bg1"/>
                </a:solidFill>
              </a:rPr>
              <a:t> </a:t>
            </a:r>
            <a:r>
              <a:rPr lang="en-US" sz="2800" dirty="0" err="1">
                <a:solidFill>
                  <a:schemeClr val="bg1"/>
                </a:solidFill>
              </a:rPr>
              <a:t>olduğunu</a:t>
            </a:r>
            <a:r>
              <a:rPr lang="en-US" sz="2800" dirty="0">
                <a:solidFill>
                  <a:schemeClr val="bg1"/>
                </a:solidFill>
              </a:rPr>
              <a:t> size </a:t>
            </a:r>
            <a:r>
              <a:rPr lang="en-US" sz="2800" dirty="0" err="1">
                <a:solidFill>
                  <a:schemeClr val="bg1"/>
                </a:solidFill>
              </a:rPr>
              <a:t>hatırlatabilir</a:t>
            </a:r>
            <a:r>
              <a:rPr lang="en-US" sz="2800" dirty="0">
                <a:solidFill>
                  <a:schemeClr val="bg1"/>
                </a:solidFill>
              </a:rPr>
              <a:t>.</a:t>
            </a:r>
            <a:endParaRPr lang="en-US" sz="2800" dirty="0">
              <a:solidFill>
                <a:schemeClr val="bg1"/>
              </a:solidFill>
            </a:endParaRPr>
          </a:p>
        </p:txBody>
      </p:sp>
      <p:pic>
        <p:nvPicPr>
          <p:cNvPr id="3" name="Picture Placeholder 2"/>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420808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xmlns="" id="{159318B8-276B-0D40-B2D9-396310C39D92}"/>
              </a:ext>
            </a:extLst>
          </p:cNvPr>
          <p:cNvSpPr>
            <a:spLocks noGrp="1"/>
          </p:cNvSpPr>
          <p:nvPr>
            <p:ph type="body" sz="quarter" idx="18"/>
          </p:nvPr>
        </p:nvSpPr>
        <p:spPr>
          <a:xfrm>
            <a:off x="734714" y="1757011"/>
            <a:ext cx="5309469" cy="3997018"/>
          </a:xfrm>
        </p:spPr>
        <p:txBody>
          <a:bodyPr>
            <a:normAutofit fontScale="92500" lnSpcReduction="20000"/>
          </a:bodyPr>
          <a:lstStyle/>
          <a:p>
            <a:pPr marL="0" indent="0"/>
            <a:r>
              <a:rPr lang="en-US" sz="2800" dirty="0" err="1"/>
              <a:t>Araştırmalar</a:t>
            </a:r>
            <a:r>
              <a:rPr lang="en-US" sz="2800" dirty="0"/>
              <a:t>, </a:t>
            </a:r>
            <a:r>
              <a:rPr lang="en-US" sz="2800" dirty="0" err="1"/>
              <a:t>gönüllülüğün</a:t>
            </a:r>
            <a:r>
              <a:rPr lang="en-US" sz="2800" dirty="0"/>
              <a:t> </a:t>
            </a:r>
            <a:r>
              <a:rPr lang="en-US" sz="2800" dirty="0" err="1"/>
              <a:t>kaygı</a:t>
            </a:r>
            <a:r>
              <a:rPr lang="en-US" sz="2800" dirty="0"/>
              <a:t>, </a:t>
            </a:r>
            <a:r>
              <a:rPr lang="en-US" sz="2800" dirty="0" err="1"/>
              <a:t>depresyon</a:t>
            </a:r>
            <a:r>
              <a:rPr lang="en-US" sz="2800" dirty="0"/>
              <a:t> </a:t>
            </a:r>
            <a:r>
              <a:rPr lang="en-US" sz="2800" dirty="0" err="1"/>
              <a:t>ve</a:t>
            </a:r>
            <a:r>
              <a:rPr lang="en-US" sz="2800" dirty="0"/>
              <a:t> </a:t>
            </a:r>
            <a:r>
              <a:rPr lang="en-US" sz="2800" dirty="0" err="1"/>
              <a:t>hatta</a:t>
            </a:r>
            <a:r>
              <a:rPr lang="en-US" sz="2800" dirty="0"/>
              <a:t> </a:t>
            </a:r>
            <a:r>
              <a:rPr lang="en-US" sz="2800" dirty="0" err="1"/>
              <a:t>yüksek</a:t>
            </a:r>
            <a:r>
              <a:rPr lang="en-US" sz="2800" dirty="0"/>
              <a:t> </a:t>
            </a:r>
            <a:r>
              <a:rPr lang="en-US" sz="2800" dirty="0" err="1"/>
              <a:t>tansiyon</a:t>
            </a:r>
            <a:r>
              <a:rPr lang="en-US" sz="2800" dirty="0"/>
              <a:t> </a:t>
            </a:r>
            <a:r>
              <a:rPr lang="en-US" sz="2800" dirty="0" err="1"/>
              <a:t>gibi</a:t>
            </a:r>
            <a:r>
              <a:rPr lang="en-US" sz="2800" dirty="0"/>
              <a:t> </a:t>
            </a:r>
            <a:r>
              <a:rPr lang="en-US" sz="2800" dirty="0" err="1"/>
              <a:t>zihinsel</a:t>
            </a:r>
            <a:r>
              <a:rPr lang="en-US" sz="2800" dirty="0"/>
              <a:t> </a:t>
            </a:r>
            <a:r>
              <a:rPr lang="en-US" sz="2800" dirty="0" err="1"/>
              <a:t>sağlık</a:t>
            </a:r>
            <a:r>
              <a:rPr lang="en-US" sz="2800" dirty="0"/>
              <a:t> </a:t>
            </a:r>
            <a:r>
              <a:rPr lang="en-US" sz="2800" dirty="0" err="1"/>
              <a:t>sorunlarının</a:t>
            </a:r>
            <a:r>
              <a:rPr lang="en-US" sz="2800" dirty="0"/>
              <a:t> </a:t>
            </a:r>
            <a:r>
              <a:rPr lang="en-US" sz="2800" dirty="0" err="1"/>
              <a:t>önlenmesine</a:t>
            </a:r>
            <a:r>
              <a:rPr lang="en-US" sz="2800" dirty="0"/>
              <a:t> </a:t>
            </a:r>
            <a:r>
              <a:rPr lang="en-US" sz="2800" dirty="0" err="1"/>
              <a:t>yardımcı</a:t>
            </a:r>
            <a:r>
              <a:rPr lang="en-US" sz="2800" dirty="0"/>
              <a:t> </a:t>
            </a:r>
            <a:r>
              <a:rPr lang="en-US" sz="2800" dirty="0" err="1"/>
              <a:t>olabileceğini</a:t>
            </a:r>
            <a:r>
              <a:rPr lang="en-US" sz="2800" dirty="0"/>
              <a:t> </a:t>
            </a:r>
            <a:r>
              <a:rPr lang="en-US" sz="2800" dirty="0" err="1"/>
              <a:t>göstermiştir</a:t>
            </a:r>
            <a:r>
              <a:rPr lang="en-US" sz="2800" dirty="0"/>
              <a:t>. </a:t>
            </a:r>
            <a:r>
              <a:rPr lang="en-US" sz="2800" dirty="0" err="1"/>
              <a:t>Ayrıca</a:t>
            </a:r>
            <a:r>
              <a:rPr lang="en-US" sz="2800" dirty="0"/>
              <a:t> </a:t>
            </a:r>
            <a:r>
              <a:rPr lang="en-US" sz="2800" dirty="0" err="1"/>
              <a:t>genel</a:t>
            </a:r>
            <a:r>
              <a:rPr lang="en-US" sz="2800" dirty="0"/>
              <a:t> </a:t>
            </a:r>
            <a:r>
              <a:rPr lang="en-US" sz="2800" dirty="0" err="1"/>
              <a:t>stres</a:t>
            </a:r>
            <a:r>
              <a:rPr lang="en-US" sz="2800" dirty="0"/>
              <a:t> </a:t>
            </a:r>
            <a:r>
              <a:rPr lang="en-US" sz="2800" dirty="0" err="1"/>
              <a:t>seviyelerini</a:t>
            </a:r>
            <a:r>
              <a:rPr lang="en-US" sz="2800" dirty="0"/>
              <a:t> </a:t>
            </a:r>
            <a:r>
              <a:rPr lang="en-US" sz="2800" dirty="0" err="1"/>
              <a:t>azaltmaya</a:t>
            </a:r>
            <a:r>
              <a:rPr lang="en-US" sz="2800" dirty="0"/>
              <a:t> </a:t>
            </a:r>
            <a:r>
              <a:rPr lang="en-US" sz="2800" dirty="0" err="1"/>
              <a:t>yardımcı</a:t>
            </a:r>
            <a:r>
              <a:rPr lang="en-US" sz="2800" dirty="0"/>
              <a:t> </a:t>
            </a:r>
            <a:r>
              <a:rPr lang="en-US" sz="2800" dirty="0" err="1"/>
              <a:t>olabilir</a:t>
            </a:r>
            <a:r>
              <a:rPr lang="en-US" sz="2800" dirty="0" smtClean="0"/>
              <a:t>.</a:t>
            </a:r>
            <a:endParaRPr lang="en-US" sz="2800" b="0" i="0" dirty="0">
              <a:effectLst/>
            </a:endParaRPr>
          </a:p>
          <a:p>
            <a:pPr marL="0" indent="0"/>
            <a:endParaRPr lang="en-US" sz="2800" dirty="0"/>
          </a:p>
          <a:p>
            <a:pPr marL="0" indent="0"/>
            <a:r>
              <a:rPr lang="tr-TR" sz="2800" b="1" dirty="0" smtClean="0"/>
              <a:t>OKUYUN</a:t>
            </a:r>
            <a:r>
              <a:rPr lang="en-US" sz="2800" dirty="0" smtClean="0"/>
              <a:t> </a:t>
            </a:r>
            <a:r>
              <a:rPr lang="en-US" sz="2800" dirty="0"/>
              <a:t>– </a:t>
            </a:r>
            <a:r>
              <a:rPr lang="tr-TR" sz="2800" dirty="0"/>
              <a:t>İ</a:t>
            </a:r>
            <a:r>
              <a:rPr lang="en-US" sz="2800" dirty="0" err="1" smtClean="0"/>
              <a:t>lginç</a:t>
            </a:r>
            <a:r>
              <a:rPr lang="tr-TR" sz="2800" dirty="0" smtClean="0"/>
              <a:t> bir makale (İngilizce)</a:t>
            </a:r>
            <a:endParaRPr lang="en-US" sz="2800" dirty="0"/>
          </a:p>
          <a:p>
            <a:pPr marL="0" indent="0"/>
            <a:r>
              <a:rPr lang="en-GB" dirty="0">
                <a:hlinkClick r:id="rId2"/>
              </a:rPr>
              <a:t>7 Mental Health Benefits of Volunteering - </a:t>
            </a:r>
            <a:r>
              <a:rPr lang="en-GB" dirty="0" err="1">
                <a:hlinkClick r:id="rId2"/>
              </a:rPr>
              <a:t>AbleTo</a:t>
            </a:r>
            <a:r>
              <a:rPr lang="en-GB" dirty="0">
                <a:hlinkClick r:id="rId2"/>
              </a:rPr>
              <a:t> - </a:t>
            </a:r>
            <a:r>
              <a:rPr lang="en-GB" dirty="0" err="1">
                <a:hlinkClick r:id="rId2"/>
              </a:rPr>
              <a:t>Behavioral</a:t>
            </a:r>
            <a:r>
              <a:rPr lang="en-GB" dirty="0">
                <a:hlinkClick r:id="rId2"/>
              </a:rPr>
              <a:t> Health </a:t>
            </a:r>
            <a:r>
              <a:rPr lang="en-GB" dirty="0" smtClean="0">
                <a:hlinkClick r:id="rId2"/>
              </a:rPr>
              <a:t>Car</a:t>
            </a:r>
            <a:r>
              <a:rPr lang="tr-TR" dirty="0" smtClean="0">
                <a:hlinkClick r:id="rId2"/>
              </a:rPr>
              <a:t>e (</a:t>
            </a:r>
            <a:r>
              <a:rPr lang="en-GB" dirty="0" err="1" smtClean="0">
                <a:hlinkClick r:id="rId2"/>
              </a:rPr>
              <a:t>Gönüllülüğün</a:t>
            </a:r>
            <a:r>
              <a:rPr lang="en-GB" dirty="0" smtClean="0">
                <a:hlinkClick r:id="rId2"/>
              </a:rPr>
              <a:t> </a:t>
            </a:r>
            <a:r>
              <a:rPr lang="en-GB" dirty="0" err="1">
                <a:hlinkClick r:id="rId2"/>
              </a:rPr>
              <a:t>Ruh</a:t>
            </a:r>
            <a:r>
              <a:rPr lang="en-GB" dirty="0">
                <a:hlinkClick r:id="rId2"/>
              </a:rPr>
              <a:t> </a:t>
            </a:r>
            <a:r>
              <a:rPr lang="en-GB" dirty="0" err="1">
                <a:hlinkClick r:id="rId2"/>
              </a:rPr>
              <a:t>Sağlığına</a:t>
            </a:r>
            <a:r>
              <a:rPr lang="en-GB" dirty="0">
                <a:hlinkClick r:id="rId2"/>
              </a:rPr>
              <a:t> 7 </a:t>
            </a:r>
            <a:r>
              <a:rPr lang="en-GB" dirty="0" err="1">
                <a:hlinkClick r:id="rId2"/>
              </a:rPr>
              <a:t>Faydası</a:t>
            </a:r>
            <a:r>
              <a:rPr lang="en-GB" dirty="0">
                <a:hlinkClick r:id="rId2"/>
              </a:rPr>
              <a:t> - </a:t>
            </a:r>
            <a:r>
              <a:rPr lang="en-GB" dirty="0" err="1">
                <a:hlinkClick r:id="rId2"/>
              </a:rPr>
              <a:t>AbleTo</a:t>
            </a:r>
            <a:r>
              <a:rPr lang="en-GB" dirty="0">
                <a:hlinkClick r:id="rId2"/>
              </a:rPr>
              <a:t> - </a:t>
            </a:r>
            <a:r>
              <a:rPr lang="en-GB" dirty="0" err="1">
                <a:hlinkClick r:id="rId2"/>
              </a:rPr>
              <a:t>Davranışsal</a:t>
            </a:r>
            <a:r>
              <a:rPr lang="en-GB" dirty="0">
                <a:hlinkClick r:id="rId2"/>
              </a:rPr>
              <a:t> </a:t>
            </a:r>
            <a:r>
              <a:rPr lang="en-GB" dirty="0" err="1" smtClean="0">
                <a:hlinkClick r:id="rId2"/>
              </a:rPr>
              <a:t>Sağlık</a:t>
            </a:r>
            <a:r>
              <a:rPr lang="tr-TR" dirty="0" smtClean="0">
                <a:hlinkClick r:id="rId2"/>
              </a:rPr>
              <a:t>)</a:t>
            </a:r>
            <a:r>
              <a:rPr lang="tr-TR" dirty="0" smtClean="0"/>
              <a:t> </a:t>
            </a:r>
            <a:endParaRPr lang="en-US" sz="3200" dirty="0"/>
          </a:p>
        </p:txBody>
      </p:sp>
      <p:sp>
        <p:nvSpPr>
          <p:cNvPr id="2" name="Text Placeholder 1">
            <a:extLst>
              <a:ext uri="{FF2B5EF4-FFF2-40B4-BE49-F238E27FC236}">
                <a16:creationId xmlns:a16="http://schemas.microsoft.com/office/drawing/2014/main" xmlns="" id="{F60C52F1-004E-654E-A239-1AAC60A7C0CE}"/>
              </a:ext>
            </a:extLst>
          </p:cNvPr>
          <p:cNvSpPr>
            <a:spLocks noGrp="1"/>
          </p:cNvSpPr>
          <p:nvPr>
            <p:ph type="body" sz="quarter" idx="16"/>
          </p:nvPr>
        </p:nvSpPr>
        <p:spPr/>
        <p:txBody>
          <a:bodyPr>
            <a:normAutofit lnSpcReduction="10000"/>
          </a:bodyPr>
          <a:lstStyle/>
          <a:p>
            <a:r>
              <a:rPr lang="en-IE" b="1" dirty="0"/>
              <a:t>6. </a:t>
            </a:r>
            <a:r>
              <a:rPr lang="en-IE" b="1" dirty="0" err="1"/>
              <a:t>Ruh</a:t>
            </a:r>
            <a:r>
              <a:rPr lang="en-IE" b="1" dirty="0"/>
              <a:t> </a:t>
            </a:r>
            <a:r>
              <a:rPr lang="en-IE" b="1" dirty="0" err="1"/>
              <a:t>sağlığını</a:t>
            </a:r>
            <a:r>
              <a:rPr lang="en-IE" b="1" dirty="0"/>
              <a:t> </a:t>
            </a:r>
            <a:r>
              <a:rPr lang="en-IE" b="1" dirty="0" err="1"/>
              <a:t>iyileştirir</a:t>
            </a:r>
            <a:endParaRPr lang="en-US" dirty="0"/>
          </a:p>
        </p:txBody>
      </p:sp>
      <p:pic>
        <p:nvPicPr>
          <p:cNvPr id="10" name="Picture Placeholder 9" descr="Portrait of smiling woman in yellow sweater">
            <a:extLst>
              <a:ext uri="{FF2B5EF4-FFF2-40B4-BE49-F238E27FC236}">
                <a16:creationId xmlns:a16="http://schemas.microsoft.com/office/drawing/2014/main" xmlns="" id="{6AFD1C57-A6E4-0243-BA5F-06F71D6CED64}"/>
              </a:ext>
            </a:extLst>
          </p:cNvPr>
          <p:cNvPicPr>
            <a:picLocks noGrp="1" noChangeAspect="1"/>
          </p:cNvPicPr>
          <p:nvPr>
            <p:ph type="pic" sz="quarter" idx="10"/>
          </p:nvPr>
        </p:nvPicPr>
        <p:blipFill rotWithShape="1">
          <a:blip r:embed="rId3" cstate="screen">
            <a:extLst>
              <a:ext uri="{28A0092B-C50C-407E-A947-70E740481C1C}">
                <a14:useLocalDpi xmlns:a14="http://schemas.microsoft.com/office/drawing/2010/main"/>
              </a:ext>
            </a:extLst>
          </a:blip>
          <a:srcRect/>
          <a:stretch/>
        </p:blipFill>
        <p:spPr>
          <a:xfrm>
            <a:off x="6173839" y="0"/>
            <a:ext cx="6018161" cy="6079112"/>
          </a:xfrm>
        </p:spPr>
      </p:pic>
    </p:spTree>
    <p:extLst>
      <p:ext uri="{BB962C8B-B14F-4D97-AF65-F5344CB8AC3E}">
        <p14:creationId xmlns:p14="http://schemas.microsoft.com/office/powerpoint/2010/main" val="364924267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E4BB2D64-3C25-4D4A-9A55-F9CD50852BFA}"/>
              </a:ext>
            </a:extLst>
          </p:cNvPr>
          <p:cNvSpPr>
            <a:spLocks noGrp="1"/>
          </p:cNvSpPr>
          <p:nvPr>
            <p:ph type="body" sz="quarter" idx="18"/>
          </p:nvPr>
        </p:nvSpPr>
        <p:spPr>
          <a:xfrm>
            <a:off x="884779" y="1677762"/>
            <a:ext cx="5838824" cy="5372100"/>
          </a:xfrm>
        </p:spPr>
        <p:txBody>
          <a:bodyPr>
            <a:normAutofit/>
          </a:bodyPr>
          <a:lstStyle/>
          <a:p>
            <a:pPr marL="0" indent="0">
              <a:lnSpc>
                <a:spcPct val="120000"/>
              </a:lnSpc>
            </a:pPr>
            <a:r>
              <a:rPr lang="en-US" sz="2800" dirty="0" err="1"/>
              <a:t>Profesyonel</a:t>
            </a:r>
            <a:r>
              <a:rPr lang="en-US" sz="2800" dirty="0"/>
              <a:t> </a:t>
            </a:r>
            <a:r>
              <a:rPr lang="en-US" sz="2800" dirty="0" err="1"/>
              <a:t>bağlantılara</a:t>
            </a:r>
            <a:r>
              <a:rPr lang="en-US" sz="2800" dirty="0"/>
              <a:t> </a:t>
            </a:r>
            <a:r>
              <a:rPr lang="en-US" sz="2800" dirty="0" err="1"/>
              <a:t>ek</a:t>
            </a:r>
            <a:r>
              <a:rPr lang="en-US" sz="2800" dirty="0"/>
              <a:t> </a:t>
            </a:r>
            <a:r>
              <a:rPr lang="en-US" sz="2800" dirty="0" err="1"/>
              <a:t>olarak</a:t>
            </a:r>
            <a:r>
              <a:rPr lang="en-US" sz="2800" dirty="0"/>
              <a:t>, </a:t>
            </a:r>
            <a:r>
              <a:rPr lang="en-US" sz="2800" dirty="0" err="1"/>
              <a:t>gönüllülük</a:t>
            </a:r>
            <a:r>
              <a:rPr lang="en-US" sz="2800" dirty="0"/>
              <a:t> </a:t>
            </a:r>
            <a:r>
              <a:rPr lang="en-US" sz="2800" dirty="0" err="1"/>
              <a:t>yeni</a:t>
            </a:r>
            <a:r>
              <a:rPr lang="en-US" sz="2800" dirty="0"/>
              <a:t> </a:t>
            </a:r>
            <a:r>
              <a:rPr lang="en-US" sz="2800" dirty="0" err="1"/>
              <a:t>arkadaşlıklara</a:t>
            </a:r>
            <a:r>
              <a:rPr lang="en-US" sz="2800" dirty="0"/>
              <a:t> </a:t>
            </a:r>
            <a:r>
              <a:rPr lang="en-US" sz="2800" dirty="0" err="1"/>
              <a:t>yol</a:t>
            </a:r>
            <a:r>
              <a:rPr lang="en-US" sz="2800" dirty="0"/>
              <a:t> </a:t>
            </a:r>
            <a:r>
              <a:rPr lang="en-US" sz="2800" dirty="0" err="1"/>
              <a:t>açabilir</a:t>
            </a:r>
            <a:r>
              <a:rPr lang="en-US" sz="2800" dirty="0"/>
              <a:t>.</a:t>
            </a:r>
          </a:p>
          <a:p>
            <a:pPr marL="0" indent="0">
              <a:lnSpc>
                <a:spcPct val="120000"/>
              </a:lnSpc>
            </a:pPr>
            <a:r>
              <a:rPr lang="en-US" sz="2800" dirty="0"/>
              <a:t>Bu </a:t>
            </a:r>
            <a:r>
              <a:rPr lang="en-US" sz="2800" dirty="0" err="1"/>
              <a:t>ortamlarda</a:t>
            </a:r>
            <a:r>
              <a:rPr lang="en-US" sz="2800" dirty="0"/>
              <a:t>, </a:t>
            </a:r>
            <a:r>
              <a:rPr lang="en-US" sz="2800" dirty="0" err="1"/>
              <a:t>dünyayı</a:t>
            </a:r>
            <a:r>
              <a:rPr lang="en-US" sz="2800" dirty="0"/>
              <a:t> </a:t>
            </a:r>
            <a:r>
              <a:rPr lang="en-US" sz="2800" dirty="0" err="1"/>
              <a:t>sizinle</a:t>
            </a:r>
            <a:r>
              <a:rPr lang="en-US" sz="2800" dirty="0"/>
              <a:t> </a:t>
            </a:r>
            <a:r>
              <a:rPr lang="en-US" sz="2800" dirty="0" err="1"/>
              <a:t>benzer</a:t>
            </a:r>
            <a:r>
              <a:rPr lang="en-US" sz="2800" dirty="0"/>
              <a:t> </a:t>
            </a:r>
            <a:r>
              <a:rPr lang="en-US" sz="2800" dirty="0" err="1"/>
              <a:t>şekillerde</a:t>
            </a:r>
            <a:r>
              <a:rPr lang="en-US" sz="2800" dirty="0"/>
              <a:t> </a:t>
            </a:r>
            <a:r>
              <a:rPr lang="en-US" sz="2800" dirty="0" err="1"/>
              <a:t>gören</a:t>
            </a:r>
            <a:r>
              <a:rPr lang="en-US" sz="2800" dirty="0"/>
              <a:t>, </a:t>
            </a:r>
            <a:r>
              <a:rPr lang="en-US" sz="2800" dirty="0" err="1"/>
              <a:t>aynı</a:t>
            </a:r>
            <a:r>
              <a:rPr lang="en-US" sz="2800" dirty="0"/>
              <a:t> </a:t>
            </a:r>
            <a:r>
              <a:rPr lang="en-US" sz="2800" dirty="0" err="1"/>
              <a:t>fikirde</a:t>
            </a:r>
            <a:r>
              <a:rPr lang="en-US" sz="2800" dirty="0"/>
              <a:t> </a:t>
            </a:r>
            <a:r>
              <a:rPr lang="en-US" sz="2800" dirty="0" err="1"/>
              <a:t>olan</a:t>
            </a:r>
            <a:r>
              <a:rPr lang="en-US" sz="2800" dirty="0"/>
              <a:t> </a:t>
            </a:r>
            <a:r>
              <a:rPr lang="en-US" sz="2800" dirty="0" err="1"/>
              <a:t>kişilerle</a:t>
            </a:r>
            <a:r>
              <a:rPr lang="en-US" sz="2800" dirty="0"/>
              <a:t> </a:t>
            </a:r>
            <a:r>
              <a:rPr lang="en-US" sz="2800" dirty="0" err="1"/>
              <a:t>sık</a:t>
            </a:r>
            <a:r>
              <a:rPr lang="en-US" sz="2800" dirty="0"/>
              <a:t> </a:t>
            </a:r>
            <a:r>
              <a:rPr lang="en-US" sz="2800" dirty="0" err="1"/>
              <a:t>sık</a:t>
            </a:r>
            <a:r>
              <a:rPr lang="en-US" sz="2800" dirty="0"/>
              <a:t> </a:t>
            </a:r>
            <a:r>
              <a:rPr lang="en-US" sz="2800" dirty="0" err="1"/>
              <a:t>karşılaşırsınız</a:t>
            </a:r>
            <a:r>
              <a:rPr lang="en-US" sz="2800" dirty="0"/>
              <a:t>.</a:t>
            </a:r>
            <a:endParaRPr lang="en-US" sz="2800" dirty="0"/>
          </a:p>
        </p:txBody>
      </p:sp>
      <p:sp>
        <p:nvSpPr>
          <p:cNvPr id="3" name="Text Placeholder 2">
            <a:extLst>
              <a:ext uri="{FF2B5EF4-FFF2-40B4-BE49-F238E27FC236}">
                <a16:creationId xmlns:a16="http://schemas.microsoft.com/office/drawing/2014/main" xmlns="" id="{36FF10A4-38A3-A344-8FC5-3A697B3C97A7}"/>
              </a:ext>
            </a:extLst>
          </p:cNvPr>
          <p:cNvSpPr>
            <a:spLocks noGrp="1"/>
          </p:cNvSpPr>
          <p:nvPr>
            <p:ph type="body" sz="quarter" idx="16"/>
          </p:nvPr>
        </p:nvSpPr>
        <p:spPr/>
        <p:txBody>
          <a:bodyPr>
            <a:normAutofit lnSpcReduction="10000"/>
          </a:bodyPr>
          <a:lstStyle/>
          <a:p>
            <a:r>
              <a:rPr lang="en-IE" b="1" dirty="0"/>
              <a:t>7. </a:t>
            </a:r>
            <a:r>
              <a:rPr lang="en-IE" b="1" dirty="0" err="1"/>
              <a:t>Yeni</a:t>
            </a:r>
            <a:r>
              <a:rPr lang="en-IE" b="1" dirty="0"/>
              <a:t> </a:t>
            </a:r>
            <a:r>
              <a:rPr lang="en-IE" b="1" dirty="0" err="1"/>
              <a:t>dostluklar</a:t>
            </a:r>
            <a:r>
              <a:rPr lang="en-IE" b="1" dirty="0"/>
              <a:t> </a:t>
            </a:r>
            <a:r>
              <a:rPr lang="en-IE" b="1" dirty="0" err="1"/>
              <a:t>kurar</a:t>
            </a:r>
            <a:endParaRPr lang="en-US" dirty="0"/>
          </a:p>
        </p:txBody>
      </p:sp>
      <p:pic>
        <p:nvPicPr>
          <p:cNvPr id="7" name="Picture Placeholder 6" descr="Greylag goose in-flight">
            <a:extLst>
              <a:ext uri="{FF2B5EF4-FFF2-40B4-BE49-F238E27FC236}">
                <a16:creationId xmlns:a16="http://schemas.microsoft.com/office/drawing/2014/main" xmlns="" id="{88FD9CBF-3FB0-4924-9F92-40149248B42C}"/>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3975715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6237248" y="1303949"/>
            <a:ext cx="5404872" cy="4493975"/>
          </a:xfrm>
        </p:spPr>
        <p:txBody>
          <a:bodyPr>
            <a:normAutofit/>
          </a:bodyPr>
          <a:lstStyle/>
          <a:p>
            <a:pPr algn="l">
              <a:lnSpc>
                <a:spcPct val="100000"/>
              </a:lnSpc>
            </a:pPr>
            <a:r>
              <a:rPr lang="en-US" sz="2800" i="0" dirty="0" err="1"/>
              <a:t>Kendi</a:t>
            </a:r>
            <a:r>
              <a:rPr lang="en-US" sz="2800" i="0" dirty="0"/>
              <a:t> </a:t>
            </a:r>
            <a:r>
              <a:rPr lang="en-US" sz="2800" i="0" dirty="0" err="1"/>
              <a:t>küçük</a:t>
            </a:r>
            <a:r>
              <a:rPr lang="en-US" sz="2800" i="0" dirty="0"/>
              <a:t> </a:t>
            </a:r>
            <a:r>
              <a:rPr lang="en-US" sz="2800" i="0" dirty="0" err="1"/>
              <a:t>balonlarımızda</a:t>
            </a:r>
            <a:r>
              <a:rPr lang="en-US" sz="2800" i="0" dirty="0"/>
              <a:t> (</a:t>
            </a:r>
            <a:r>
              <a:rPr lang="en-US" sz="2800" i="0" dirty="0" err="1"/>
              <a:t>özellikle</a:t>
            </a:r>
            <a:r>
              <a:rPr lang="en-US" sz="2800" i="0" dirty="0"/>
              <a:t> Covid-19'dan </a:t>
            </a:r>
            <a:r>
              <a:rPr lang="en-US" sz="2800" i="0" dirty="0" err="1"/>
              <a:t>beri</a:t>
            </a:r>
            <a:r>
              <a:rPr lang="en-US" sz="2800" i="0" dirty="0"/>
              <a:t>) </a:t>
            </a:r>
            <a:r>
              <a:rPr lang="en-US" sz="2800" i="0" dirty="0" err="1"/>
              <a:t>yaşamak</a:t>
            </a:r>
            <a:r>
              <a:rPr lang="en-US" sz="2800" i="0" dirty="0"/>
              <a:t> </a:t>
            </a:r>
            <a:r>
              <a:rPr lang="en-US" sz="2800" i="0" dirty="0" err="1"/>
              <a:t>ve</a:t>
            </a:r>
            <a:r>
              <a:rPr lang="en-US" sz="2800" i="0" dirty="0"/>
              <a:t> </a:t>
            </a:r>
            <a:r>
              <a:rPr lang="en-US" sz="2800" i="0" dirty="0" err="1"/>
              <a:t>başkalarının</a:t>
            </a:r>
            <a:r>
              <a:rPr lang="en-US" sz="2800" i="0" dirty="0"/>
              <a:t> </a:t>
            </a:r>
            <a:r>
              <a:rPr lang="en-US" sz="2800" i="0" dirty="0" err="1"/>
              <a:t>karşılaştığı</a:t>
            </a:r>
            <a:r>
              <a:rPr lang="en-US" sz="2800" i="0" dirty="0"/>
              <a:t> </a:t>
            </a:r>
            <a:r>
              <a:rPr lang="en-US" sz="2800" i="0" dirty="0" err="1"/>
              <a:t>zorlukları</a:t>
            </a:r>
            <a:r>
              <a:rPr lang="en-US" sz="2800" i="0" dirty="0"/>
              <a:t> tam </a:t>
            </a:r>
            <a:r>
              <a:rPr lang="en-US" sz="2800" i="0" dirty="0" err="1"/>
              <a:t>olarak</a:t>
            </a:r>
            <a:r>
              <a:rPr lang="en-US" sz="2800" i="0" dirty="0"/>
              <a:t> </a:t>
            </a:r>
            <a:r>
              <a:rPr lang="en-US" sz="2800" i="0" dirty="0" err="1"/>
              <a:t>anlamamak</a:t>
            </a:r>
            <a:r>
              <a:rPr lang="en-US" sz="2800" i="0" dirty="0"/>
              <a:t> </a:t>
            </a:r>
            <a:r>
              <a:rPr lang="en-US" sz="2800" i="0" dirty="0" err="1"/>
              <a:t>kolaydır</a:t>
            </a:r>
            <a:r>
              <a:rPr lang="en-US" sz="2800" i="0" dirty="0"/>
              <a:t>.</a:t>
            </a:r>
          </a:p>
          <a:p>
            <a:pPr algn="l">
              <a:lnSpc>
                <a:spcPct val="100000"/>
              </a:lnSpc>
            </a:pPr>
            <a:r>
              <a:rPr lang="en-US" sz="2800" i="0" dirty="0" err="1" smtClean="0"/>
              <a:t>Gönüllü</a:t>
            </a:r>
            <a:r>
              <a:rPr lang="en-US" sz="2800" i="0" dirty="0" smtClean="0"/>
              <a:t> </a:t>
            </a:r>
            <a:r>
              <a:rPr lang="en-US" sz="2800" i="0" dirty="0" err="1"/>
              <a:t>olarak</a:t>
            </a:r>
            <a:r>
              <a:rPr lang="en-US" sz="2800" i="0" dirty="0"/>
              <a:t> zaman </a:t>
            </a:r>
            <a:r>
              <a:rPr lang="en-US" sz="2800" i="0" dirty="0" err="1"/>
              <a:t>harcamak</a:t>
            </a:r>
            <a:r>
              <a:rPr lang="en-US" sz="2800" i="0" dirty="0"/>
              <a:t> </a:t>
            </a:r>
            <a:r>
              <a:rPr lang="en-US" sz="2800" i="0" dirty="0" err="1"/>
              <a:t>sizi</a:t>
            </a:r>
            <a:r>
              <a:rPr lang="en-US" sz="2800" i="0" dirty="0"/>
              <a:t> </a:t>
            </a:r>
            <a:r>
              <a:rPr lang="en-US" sz="2800" i="0" dirty="0" err="1"/>
              <a:t>zorluklara</a:t>
            </a:r>
            <a:r>
              <a:rPr lang="en-US" sz="2800" i="0" dirty="0"/>
              <a:t> </a:t>
            </a:r>
            <a:r>
              <a:rPr lang="en-US" sz="2800" i="0" dirty="0" err="1"/>
              <a:t>maruz</a:t>
            </a:r>
            <a:r>
              <a:rPr lang="en-US" sz="2800" i="0" dirty="0"/>
              <a:t> </a:t>
            </a:r>
            <a:r>
              <a:rPr lang="en-US" sz="2800" i="0" dirty="0" err="1"/>
              <a:t>bırakır</a:t>
            </a:r>
            <a:r>
              <a:rPr lang="en-US" sz="2800" i="0" dirty="0"/>
              <a:t> </a:t>
            </a:r>
            <a:r>
              <a:rPr lang="en-US" sz="2800" i="0" dirty="0" err="1"/>
              <a:t>ve</a:t>
            </a:r>
            <a:r>
              <a:rPr lang="en-US" sz="2800" i="0" dirty="0"/>
              <a:t> </a:t>
            </a:r>
            <a:r>
              <a:rPr lang="en-US" sz="2800" i="0" dirty="0" err="1"/>
              <a:t>etrafınızdaki</a:t>
            </a:r>
            <a:r>
              <a:rPr lang="en-US" sz="2800" i="0" dirty="0"/>
              <a:t> </a:t>
            </a:r>
            <a:r>
              <a:rPr lang="en-US" sz="2800" i="0" dirty="0" err="1"/>
              <a:t>dünyanın</a:t>
            </a:r>
            <a:r>
              <a:rPr lang="en-US" sz="2800" i="0" dirty="0"/>
              <a:t> </a:t>
            </a:r>
            <a:r>
              <a:rPr lang="en-US" sz="2800" i="0" dirty="0" err="1"/>
              <a:t>daha</a:t>
            </a:r>
            <a:r>
              <a:rPr lang="en-US" sz="2800" i="0" dirty="0"/>
              <a:t> </a:t>
            </a:r>
            <a:r>
              <a:rPr lang="en-US" sz="2800" i="0" dirty="0" err="1"/>
              <a:t>fazla</a:t>
            </a:r>
            <a:r>
              <a:rPr lang="en-US" sz="2800" i="0" dirty="0"/>
              <a:t> </a:t>
            </a:r>
            <a:r>
              <a:rPr lang="en-US" sz="2800" i="0" dirty="0" err="1"/>
              <a:t>farkında</a:t>
            </a:r>
            <a:r>
              <a:rPr lang="en-US" sz="2800" i="0" dirty="0"/>
              <a:t> </a:t>
            </a:r>
            <a:r>
              <a:rPr lang="en-US" sz="2800" i="0" dirty="0" err="1"/>
              <a:t>olmanızı</a:t>
            </a:r>
            <a:r>
              <a:rPr lang="en-US" sz="2800" i="0" dirty="0"/>
              <a:t> </a:t>
            </a:r>
            <a:r>
              <a:rPr lang="en-US" sz="2800" i="0" dirty="0" err="1"/>
              <a:t>sağlar</a:t>
            </a:r>
            <a:r>
              <a:rPr lang="en-US" sz="2800" i="0" dirty="0"/>
              <a:t>.</a:t>
            </a:r>
            <a:endParaRPr lang="en-US" sz="2800" dirty="0"/>
          </a:p>
        </p:txBody>
      </p:sp>
      <p:pic>
        <p:nvPicPr>
          <p:cNvPr id="7" name="Picture Placeholder 6" descr="Woman comforting another woman"/>
          <p:cNvPicPr>
            <a:picLocks noGrp="1" noChangeAspect="1"/>
          </p:cNvPicPr>
          <p:nvPr>
            <p:ph type="pic" sz="quarter" idx="19"/>
          </p:nvPr>
        </p:nvPicPr>
        <p:blipFill rotWithShape="1">
          <a:blip r:embed="rId2" cstate="screen">
            <a:extLst>
              <a:ext uri="{28A0092B-C50C-407E-A947-70E740481C1C}">
                <a14:useLocalDpi xmlns:a14="http://schemas.microsoft.com/office/drawing/2010/main"/>
              </a:ext>
            </a:extLst>
          </a:blip>
          <a:srcRect r="-2"/>
          <a:stretch/>
        </p:blipFill>
        <p:spPr>
          <a:xfrm>
            <a:off x="69766" y="231114"/>
            <a:ext cx="6026234" cy="6089448"/>
          </a:xfrm>
        </p:spPr>
      </p:pic>
      <p:sp>
        <p:nvSpPr>
          <p:cNvPr id="6" name="Text Placeholder 2"/>
          <p:cNvSpPr>
            <a:spLocks noGrp="1"/>
          </p:cNvSpPr>
          <p:nvPr>
            <p:ph type="body" sz="quarter" idx="13"/>
          </p:nvPr>
        </p:nvSpPr>
        <p:spPr>
          <a:xfrm>
            <a:off x="6342449" y="639033"/>
            <a:ext cx="4958399" cy="653021"/>
          </a:xfrm>
        </p:spPr>
        <p:txBody>
          <a:bodyPr>
            <a:normAutofit/>
          </a:bodyPr>
          <a:lstStyle/>
          <a:p>
            <a:pPr algn="l"/>
            <a:r>
              <a:rPr lang="en-IE" sz="3200" i="0" dirty="0"/>
              <a:t>8. </a:t>
            </a:r>
            <a:r>
              <a:rPr lang="en-IE" sz="3200" i="0" dirty="0" err="1"/>
              <a:t>Farkındalık</a:t>
            </a:r>
            <a:r>
              <a:rPr lang="en-IE" sz="3200" i="0" dirty="0"/>
              <a:t> </a:t>
            </a:r>
            <a:r>
              <a:rPr lang="en-IE" sz="3200" i="0" dirty="0" err="1"/>
              <a:t>geliştirir</a:t>
            </a:r>
            <a:endParaRPr lang="en-US" i="0" dirty="0"/>
          </a:p>
        </p:txBody>
      </p:sp>
    </p:spTree>
    <p:extLst>
      <p:ext uri="{BB962C8B-B14F-4D97-AF65-F5344CB8AC3E}">
        <p14:creationId xmlns:p14="http://schemas.microsoft.com/office/powerpoint/2010/main" val="31409904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6353175" y="1601534"/>
            <a:ext cx="5404872" cy="4493975"/>
          </a:xfrm>
        </p:spPr>
        <p:txBody>
          <a:bodyPr>
            <a:normAutofit/>
          </a:bodyPr>
          <a:lstStyle/>
          <a:p>
            <a:pPr algn="l"/>
            <a:r>
              <a:rPr lang="en-US" sz="2800" i="0" dirty="0" err="1"/>
              <a:t>Bazı</a:t>
            </a:r>
            <a:r>
              <a:rPr lang="en-US" sz="2800" i="0" dirty="0"/>
              <a:t> </a:t>
            </a:r>
            <a:r>
              <a:rPr lang="en-US" sz="2800" i="0" dirty="0" err="1"/>
              <a:t>kolej</a:t>
            </a:r>
            <a:r>
              <a:rPr lang="en-US" sz="2800" i="0" dirty="0"/>
              <a:t> </a:t>
            </a:r>
            <a:r>
              <a:rPr lang="en-US" sz="2800" i="0" dirty="0" err="1"/>
              <a:t>sınıfları</a:t>
            </a:r>
            <a:r>
              <a:rPr lang="en-US" sz="2800" i="0" dirty="0"/>
              <a:t>, </a:t>
            </a:r>
            <a:r>
              <a:rPr lang="en-US" sz="2800" i="0" dirty="0" err="1"/>
              <a:t>gönüllülük</a:t>
            </a:r>
            <a:r>
              <a:rPr lang="en-US" sz="2800" i="0" dirty="0"/>
              <a:t> </a:t>
            </a:r>
            <a:r>
              <a:rPr lang="en-US" sz="2800" i="0" dirty="0" err="1"/>
              <a:t>için</a:t>
            </a:r>
            <a:r>
              <a:rPr lang="en-US" sz="2800" i="0" dirty="0"/>
              <a:t> </a:t>
            </a:r>
            <a:r>
              <a:rPr lang="en-US" sz="2800" i="0" dirty="0" err="1"/>
              <a:t>kredi</a:t>
            </a:r>
            <a:r>
              <a:rPr lang="en-US" sz="2800" i="0" dirty="0"/>
              <a:t> </a:t>
            </a:r>
            <a:r>
              <a:rPr lang="en-US" sz="2800" i="0" dirty="0" err="1"/>
              <a:t>veya</a:t>
            </a:r>
            <a:r>
              <a:rPr lang="en-US" sz="2800" i="0" dirty="0"/>
              <a:t> </a:t>
            </a:r>
            <a:r>
              <a:rPr lang="en-US" sz="2800" i="0" dirty="0" err="1"/>
              <a:t>katılım</a:t>
            </a:r>
            <a:r>
              <a:rPr lang="en-US" sz="2800" i="0" dirty="0"/>
              <a:t> </a:t>
            </a:r>
            <a:r>
              <a:rPr lang="en-US" sz="2800" i="0" dirty="0" err="1"/>
              <a:t>teşvikleri</a:t>
            </a:r>
            <a:r>
              <a:rPr lang="en-US" sz="2800" i="0" dirty="0"/>
              <a:t> </a:t>
            </a:r>
            <a:r>
              <a:rPr lang="en-US" sz="2800" i="0" dirty="0" err="1"/>
              <a:t>sağlayabilir</a:t>
            </a:r>
            <a:r>
              <a:rPr lang="en-US" sz="2800" i="0" dirty="0"/>
              <a:t>.</a:t>
            </a:r>
          </a:p>
          <a:p>
            <a:pPr algn="l"/>
            <a:endParaRPr lang="en-US" sz="2800" i="0" dirty="0"/>
          </a:p>
          <a:p>
            <a:pPr algn="l"/>
            <a:r>
              <a:rPr lang="en-US" sz="2800" i="0" dirty="0" err="1"/>
              <a:t>Emin</a:t>
            </a:r>
            <a:r>
              <a:rPr lang="en-US" sz="2800" i="0" dirty="0"/>
              <a:t> </a:t>
            </a:r>
            <a:r>
              <a:rPr lang="en-US" sz="2800" i="0" dirty="0" err="1"/>
              <a:t>değilseniz</a:t>
            </a:r>
            <a:r>
              <a:rPr lang="en-US" sz="2800" i="0" dirty="0"/>
              <a:t>, </a:t>
            </a:r>
            <a:r>
              <a:rPr lang="en-US" sz="2800" i="0" dirty="0" err="1"/>
              <a:t>fırsatlar</a:t>
            </a:r>
            <a:r>
              <a:rPr lang="en-US" sz="2800" i="0" dirty="0"/>
              <a:t> </a:t>
            </a:r>
            <a:r>
              <a:rPr lang="en-US" sz="2800" i="0" dirty="0" err="1"/>
              <a:t>hakkında</a:t>
            </a:r>
            <a:r>
              <a:rPr lang="en-US" sz="2800" i="0" dirty="0"/>
              <a:t> </a:t>
            </a:r>
            <a:r>
              <a:rPr lang="en-US" sz="2800" i="0" dirty="0" err="1"/>
              <a:t>profesörünüze</a:t>
            </a:r>
            <a:r>
              <a:rPr lang="en-US" sz="2800" i="0" dirty="0"/>
              <a:t> </a:t>
            </a:r>
            <a:r>
              <a:rPr lang="en-US" sz="2800" i="0" dirty="0" err="1"/>
              <a:t>veya</a:t>
            </a:r>
            <a:r>
              <a:rPr lang="en-US" sz="2800" i="0" dirty="0"/>
              <a:t> </a:t>
            </a:r>
            <a:r>
              <a:rPr lang="en-US" sz="2800" i="0" dirty="0" err="1"/>
              <a:t>akademik</a:t>
            </a:r>
            <a:r>
              <a:rPr lang="en-US" sz="2800" i="0" dirty="0"/>
              <a:t> </a:t>
            </a:r>
            <a:r>
              <a:rPr lang="en-US" sz="2800" i="0" dirty="0" err="1"/>
              <a:t>danışmanınıza</a:t>
            </a:r>
            <a:r>
              <a:rPr lang="en-US" sz="2800" i="0" dirty="0"/>
              <a:t> </a:t>
            </a:r>
            <a:r>
              <a:rPr lang="en-US" sz="2800" i="0" dirty="0" err="1"/>
              <a:t>danışın</a:t>
            </a:r>
            <a:r>
              <a:rPr lang="en-US" sz="2800" i="0" dirty="0"/>
              <a:t>.</a:t>
            </a:r>
            <a:endParaRPr lang="en-US" sz="2800" dirty="0"/>
          </a:p>
        </p:txBody>
      </p:sp>
      <p:pic>
        <p:nvPicPr>
          <p:cNvPr id="7" name="Picture Placeholder 6" descr="Close-up of four hands holding graduation caps with gold tassels against a blue sky"/>
          <p:cNvPicPr>
            <a:picLocks noGrp="1" noChangeAspect="1"/>
          </p:cNvPicPr>
          <p:nvPr>
            <p:ph type="pic" sz="quarter" idx="19"/>
          </p:nvPr>
        </p:nvPicPr>
        <p:blipFill rotWithShape="1">
          <a:blip r:embed="rId2" cstate="print">
            <a:extLst>
              <a:ext uri="{28A0092B-C50C-407E-A947-70E740481C1C}">
                <a14:useLocalDpi xmlns:a14="http://schemas.microsoft.com/office/drawing/2010/main" val="0"/>
              </a:ext>
            </a:extLst>
          </a:blip>
          <a:srcRect l="30392"/>
          <a:stretch/>
        </p:blipFill>
        <p:spPr>
          <a:xfrm>
            <a:off x="-103675" y="180872"/>
            <a:ext cx="6313556" cy="6034816"/>
          </a:xfrm>
        </p:spPr>
      </p:pic>
      <p:sp>
        <p:nvSpPr>
          <p:cNvPr id="6" name="Text Placeholder 2"/>
          <p:cNvSpPr>
            <a:spLocks noGrp="1"/>
          </p:cNvSpPr>
          <p:nvPr>
            <p:ph type="body" sz="quarter" idx="13"/>
          </p:nvPr>
        </p:nvSpPr>
        <p:spPr>
          <a:xfrm>
            <a:off x="6453962" y="762491"/>
            <a:ext cx="4958399" cy="653021"/>
          </a:xfrm>
        </p:spPr>
        <p:txBody>
          <a:bodyPr>
            <a:normAutofit fontScale="92500"/>
          </a:bodyPr>
          <a:lstStyle/>
          <a:p>
            <a:pPr algn="l"/>
            <a:r>
              <a:rPr lang="en-IE" sz="3200" i="0" dirty="0"/>
              <a:t>9. </a:t>
            </a:r>
            <a:r>
              <a:rPr lang="en-IE" sz="3200" i="0" dirty="0" err="1"/>
              <a:t>Akademik</a:t>
            </a:r>
            <a:r>
              <a:rPr lang="en-IE" sz="3200" i="0" dirty="0"/>
              <a:t> </a:t>
            </a:r>
            <a:r>
              <a:rPr lang="en-IE" sz="3200" i="0" dirty="0" err="1"/>
              <a:t>kredi</a:t>
            </a:r>
            <a:r>
              <a:rPr lang="en-IE" sz="3200" i="0" dirty="0"/>
              <a:t> </a:t>
            </a:r>
            <a:r>
              <a:rPr lang="en-IE" sz="3200" i="0" dirty="0" err="1"/>
              <a:t>sağlayabilir</a:t>
            </a:r>
            <a:endParaRPr lang="en-US" i="0" dirty="0"/>
          </a:p>
        </p:txBody>
      </p:sp>
    </p:spTree>
    <p:extLst>
      <p:ext uri="{BB962C8B-B14F-4D97-AF65-F5344CB8AC3E}">
        <p14:creationId xmlns:p14="http://schemas.microsoft.com/office/powerpoint/2010/main" val="6008619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6353175" y="1601534"/>
            <a:ext cx="5404872" cy="4493975"/>
          </a:xfrm>
        </p:spPr>
        <p:txBody>
          <a:bodyPr>
            <a:normAutofit/>
          </a:bodyPr>
          <a:lstStyle/>
          <a:p>
            <a:pPr algn="l"/>
            <a:r>
              <a:rPr lang="en-US" sz="2800" i="0" dirty="0" err="1"/>
              <a:t>Günün</a:t>
            </a:r>
            <a:r>
              <a:rPr lang="en-US" sz="2800" i="0" dirty="0"/>
              <a:t> </a:t>
            </a:r>
            <a:r>
              <a:rPr lang="en-US" sz="2800" i="0" dirty="0" err="1"/>
              <a:t>sonunda</a:t>
            </a:r>
            <a:r>
              <a:rPr lang="en-US" sz="2800" i="0" dirty="0"/>
              <a:t>, </a:t>
            </a:r>
            <a:r>
              <a:rPr lang="en-US" sz="2800" i="0" dirty="0" err="1"/>
              <a:t>şefkatli</a:t>
            </a:r>
            <a:r>
              <a:rPr lang="en-US" sz="2800" i="0" dirty="0"/>
              <a:t> </a:t>
            </a:r>
            <a:r>
              <a:rPr lang="en-US" sz="2800" i="0" dirty="0" err="1"/>
              <a:t>ve</a:t>
            </a:r>
            <a:r>
              <a:rPr lang="en-US" sz="2800" i="0" dirty="0"/>
              <a:t> </a:t>
            </a:r>
            <a:r>
              <a:rPr lang="en-US" sz="2800" i="0" dirty="0" err="1"/>
              <a:t>şefkatli</a:t>
            </a:r>
            <a:r>
              <a:rPr lang="en-US" sz="2800" i="0" dirty="0"/>
              <a:t> </a:t>
            </a:r>
            <a:r>
              <a:rPr lang="en-US" sz="2800" i="0" dirty="0" err="1"/>
              <a:t>bir</a:t>
            </a:r>
            <a:r>
              <a:rPr lang="en-US" sz="2800" i="0" dirty="0"/>
              <a:t> </a:t>
            </a:r>
            <a:r>
              <a:rPr lang="en-US" sz="2800" i="0" dirty="0" err="1"/>
              <a:t>dünyada</a:t>
            </a:r>
            <a:r>
              <a:rPr lang="en-US" sz="2800" i="0" dirty="0"/>
              <a:t> </a:t>
            </a:r>
            <a:r>
              <a:rPr lang="en-US" sz="2800" i="0" dirty="0" err="1"/>
              <a:t>yaşamak</a:t>
            </a:r>
            <a:r>
              <a:rPr lang="en-US" sz="2800" i="0" dirty="0"/>
              <a:t> </a:t>
            </a:r>
            <a:r>
              <a:rPr lang="en-US" sz="2800" i="0" dirty="0" err="1"/>
              <a:t>istiyorsak</a:t>
            </a:r>
            <a:r>
              <a:rPr lang="en-US" sz="2800" i="0" dirty="0"/>
              <a:t> </a:t>
            </a:r>
            <a:r>
              <a:rPr lang="en-US" sz="2800" i="0" dirty="0" err="1"/>
              <a:t>gönüllülük</a:t>
            </a:r>
            <a:r>
              <a:rPr lang="en-US" sz="2800" i="0" dirty="0"/>
              <a:t> </a:t>
            </a:r>
            <a:r>
              <a:rPr lang="en-US" sz="2800" i="0" dirty="0" err="1"/>
              <a:t>gereklidir</a:t>
            </a:r>
            <a:r>
              <a:rPr lang="en-US" sz="2800" i="0" dirty="0"/>
              <a:t>.</a:t>
            </a:r>
          </a:p>
          <a:p>
            <a:pPr algn="l"/>
            <a:endParaRPr lang="en-US" sz="2800" i="0" dirty="0"/>
          </a:p>
          <a:p>
            <a:pPr algn="l"/>
            <a:r>
              <a:rPr lang="en-US" sz="2800" i="0" dirty="0" err="1"/>
              <a:t>Dahil</a:t>
            </a:r>
            <a:r>
              <a:rPr lang="en-US" sz="2800" i="0" dirty="0"/>
              <a:t> </a:t>
            </a:r>
            <a:r>
              <a:rPr lang="en-US" sz="2800" i="0" dirty="0" err="1"/>
              <a:t>etme</a:t>
            </a:r>
            <a:r>
              <a:rPr lang="en-US" sz="2800" i="0" dirty="0"/>
              <a:t> </a:t>
            </a:r>
            <a:r>
              <a:rPr lang="en-US" sz="2800" i="0" dirty="0" err="1"/>
              <a:t>ve</a:t>
            </a:r>
            <a:r>
              <a:rPr lang="en-US" sz="2800" i="0" dirty="0"/>
              <a:t> </a:t>
            </a:r>
            <a:r>
              <a:rPr lang="en-US" sz="2800" i="0" dirty="0" err="1"/>
              <a:t>arabuluculuk</a:t>
            </a:r>
            <a:r>
              <a:rPr lang="en-US" sz="2800" i="0" dirty="0"/>
              <a:t> </a:t>
            </a:r>
            <a:r>
              <a:rPr lang="en-US" sz="2800" i="0" dirty="0" err="1"/>
              <a:t>gibi</a:t>
            </a:r>
            <a:r>
              <a:rPr lang="en-US" sz="2800" i="0" dirty="0"/>
              <a:t> </a:t>
            </a:r>
            <a:r>
              <a:rPr lang="en-US" sz="2800" i="0" dirty="0" err="1"/>
              <a:t>bir</a:t>
            </a:r>
            <a:r>
              <a:rPr lang="en-US" sz="2800" i="0" dirty="0"/>
              <a:t> </a:t>
            </a:r>
            <a:r>
              <a:rPr lang="en-US" sz="2800" i="0" dirty="0" err="1"/>
              <a:t>amaç</a:t>
            </a:r>
            <a:r>
              <a:rPr lang="en-US" sz="2800" i="0" dirty="0"/>
              <a:t> </a:t>
            </a:r>
            <a:r>
              <a:rPr lang="en-US" sz="2800" i="0" dirty="0" err="1"/>
              <a:t>için</a:t>
            </a:r>
            <a:r>
              <a:rPr lang="en-US" sz="2800" i="0" dirty="0"/>
              <a:t> </a:t>
            </a:r>
            <a:r>
              <a:rPr lang="en-US" sz="2800" i="0" dirty="0" err="1"/>
              <a:t>yalnızca</a:t>
            </a:r>
            <a:r>
              <a:rPr lang="en-US" sz="2800" i="0" dirty="0"/>
              <a:t> </a:t>
            </a:r>
            <a:r>
              <a:rPr lang="en-US" sz="2800" i="0" dirty="0" err="1"/>
              <a:t>birkaç</a:t>
            </a:r>
            <a:r>
              <a:rPr lang="en-US" sz="2800" i="0" dirty="0"/>
              <a:t> </a:t>
            </a:r>
            <a:r>
              <a:rPr lang="en-US" sz="2800" i="0" dirty="0" err="1"/>
              <a:t>saat</a:t>
            </a:r>
            <a:r>
              <a:rPr lang="en-US" sz="2800" i="0" dirty="0"/>
              <a:t> </a:t>
            </a:r>
            <a:r>
              <a:rPr lang="en-US" sz="2800" i="0" dirty="0" err="1"/>
              <a:t>harcamak</a:t>
            </a:r>
            <a:r>
              <a:rPr lang="en-US" sz="2800" i="0" dirty="0"/>
              <a:t>, </a:t>
            </a:r>
            <a:r>
              <a:rPr lang="en-US" sz="2800" i="0" dirty="0" err="1"/>
              <a:t>bu</a:t>
            </a:r>
            <a:r>
              <a:rPr lang="en-US" sz="2800" i="0" dirty="0"/>
              <a:t> </a:t>
            </a:r>
            <a:r>
              <a:rPr lang="en-US" sz="2800" i="0" dirty="0" err="1"/>
              <a:t>niteliklerin</a:t>
            </a:r>
            <a:r>
              <a:rPr lang="en-US" sz="2800" i="0" dirty="0"/>
              <a:t> </a:t>
            </a:r>
            <a:r>
              <a:rPr lang="en-US" sz="2800" i="0" dirty="0" err="1"/>
              <a:t>yerleşik</a:t>
            </a:r>
            <a:r>
              <a:rPr lang="en-US" sz="2800" i="0" dirty="0"/>
              <a:t> </a:t>
            </a:r>
            <a:r>
              <a:rPr lang="en-US" sz="2800" i="0" dirty="0" err="1"/>
              <a:t>kalmasını</a:t>
            </a:r>
            <a:r>
              <a:rPr lang="en-US" sz="2800" i="0" dirty="0"/>
              <a:t> </a:t>
            </a:r>
            <a:r>
              <a:rPr lang="en-US" sz="2800" i="0" dirty="0" err="1"/>
              <a:t>sağlamaya</a:t>
            </a:r>
            <a:r>
              <a:rPr lang="en-US" sz="2800" i="0" dirty="0"/>
              <a:t> </a:t>
            </a:r>
            <a:r>
              <a:rPr lang="en-US" sz="2800" i="0" dirty="0" err="1"/>
              <a:t>yardımcı</a:t>
            </a:r>
            <a:r>
              <a:rPr lang="en-US" sz="2800" i="0" dirty="0"/>
              <a:t> </a:t>
            </a:r>
            <a:r>
              <a:rPr lang="en-US" sz="2800" i="0" dirty="0" err="1"/>
              <a:t>olabilir</a:t>
            </a:r>
            <a:r>
              <a:rPr lang="en-US" sz="2800" i="0" dirty="0"/>
              <a:t>.</a:t>
            </a:r>
            <a:endParaRPr lang="en-US" sz="2800" dirty="0"/>
          </a:p>
        </p:txBody>
      </p:sp>
      <p:pic>
        <p:nvPicPr>
          <p:cNvPr id="7" name="Picture Placeholder 6" descr="Child holding the earth"/>
          <p:cNvPicPr>
            <a:picLocks noGrp="1" noChangeAspect="1"/>
          </p:cNvPicPr>
          <p:nvPr>
            <p:ph type="pic" sz="quarter" idx="19"/>
          </p:nvPr>
        </p:nvPicPr>
        <p:blipFill rotWithShape="1">
          <a:blip r:embed="rId2" cstate="print">
            <a:extLst>
              <a:ext uri="{28A0092B-C50C-407E-A947-70E740481C1C}">
                <a14:useLocalDpi xmlns:a14="http://schemas.microsoft.com/office/drawing/2010/main" val="0"/>
              </a:ext>
            </a:extLst>
          </a:blip>
          <a:srcRect r="32852"/>
          <a:stretch/>
        </p:blipFill>
        <p:spPr>
          <a:xfrm>
            <a:off x="0" y="286259"/>
            <a:ext cx="6153981" cy="6090604"/>
          </a:xfrm>
        </p:spPr>
      </p:pic>
      <p:sp>
        <p:nvSpPr>
          <p:cNvPr id="6" name="Text Placeholder 2"/>
          <p:cNvSpPr>
            <a:spLocks noGrp="1"/>
          </p:cNvSpPr>
          <p:nvPr>
            <p:ph type="body" sz="quarter" idx="13"/>
          </p:nvPr>
        </p:nvSpPr>
        <p:spPr>
          <a:xfrm>
            <a:off x="6527822" y="650928"/>
            <a:ext cx="4958399" cy="653021"/>
          </a:xfrm>
        </p:spPr>
        <p:txBody>
          <a:bodyPr>
            <a:normAutofit fontScale="92500"/>
          </a:bodyPr>
          <a:lstStyle/>
          <a:p>
            <a:pPr algn="l"/>
            <a:r>
              <a:rPr lang="en-US" sz="2800" i="0" dirty="0"/>
              <a:t>10. </a:t>
            </a:r>
            <a:r>
              <a:rPr lang="en-US" sz="2800" i="0" dirty="0" err="1"/>
              <a:t>Dünyayı</a:t>
            </a:r>
            <a:r>
              <a:rPr lang="en-US" sz="2800" i="0" dirty="0"/>
              <a:t> </a:t>
            </a:r>
            <a:r>
              <a:rPr lang="en-US" sz="2800" i="0" dirty="0" err="1"/>
              <a:t>daha</a:t>
            </a:r>
            <a:r>
              <a:rPr lang="en-US" sz="2800" i="0" dirty="0"/>
              <a:t> </a:t>
            </a:r>
            <a:r>
              <a:rPr lang="en-US" sz="2800" i="0" dirty="0" err="1"/>
              <a:t>iyi</a:t>
            </a:r>
            <a:r>
              <a:rPr lang="en-US" sz="2800" i="0" dirty="0"/>
              <a:t> </a:t>
            </a:r>
            <a:r>
              <a:rPr lang="en-US" sz="2800" i="0" dirty="0" err="1"/>
              <a:t>bir</a:t>
            </a:r>
            <a:r>
              <a:rPr lang="en-US" sz="2800" i="0" dirty="0"/>
              <a:t> </a:t>
            </a:r>
            <a:r>
              <a:rPr lang="en-US" sz="2800" i="0" dirty="0" err="1"/>
              <a:t>yer</a:t>
            </a:r>
            <a:r>
              <a:rPr lang="en-US" sz="2800" i="0" dirty="0"/>
              <a:t> </a:t>
            </a:r>
            <a:r>
              <a:rPr lang="en-US" sz="2800" i="0" dirty="0" err="1"/>
              <a:t>yapar</a:t>
            </a:r>
            <a:endParaRPr lang="en-US" sz="2800" i="0" dirty="0"/>
          </a:p>
        </p:txBody>
      </p:sp>
    </p:spTree>
    <p:extLst>
      <p:ext uri="{BB962C8B-B14F-4D97-AF65-F5344CB8AC3E}">
        <p14:creationId xmlns:p14="http://schemas.microsoft.com/office/powerpoint/2010/main" val="6681769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98BBCFC9-1D07-F947-9DB7-5055F9ACBEED}"/>
              </a:ext>
            </a:extLst>
          </p:cNvPr>
          <p:cNvSpPr>
            <a:spLocks noGrp="1"/>
          </p:cNvSpPr>
          <p:nvPr>
            <p:ph type="body" sz="quarter" idx="18"/>
          </p:nvPr>
        </p:nvSpPr>
        <p:spPr>
          <a:xfrm>
            <a:off x="3023361" y="3079477"/>
            <a:ext cx="3024340" cy="1616347"/>
          </a:xfrm>
        </p:spPr>
        <p:txBody>
          <a:bodyPr>
            <a:normAutofit/>
          </a:bodyPr>
          <a:lstStyle/>
          <a:p>
            <a:r>
              <a:rPr lang="hr-BA" sz="2400" dirty="0"/>
              <a:t>Veya fırsatları haritalayın</a:t>
            </a:r>
            <a:endParaRPr lang="en-US" sz="2400" dirty="0"/>
          </a:p>
        </p:txBody>
      </p:sp>
      <p:sp>
        <p:nvSpPr>
          <p:cNvPr id="2" name="Text Placeholder 1">
            <a:extLst>
              <a:ext uri="{FF2B5EF4-FFF2-40B4-BE49-F238E27FC236}">
                <a16:creationId xmlns:a16="http://schemas.microsoft.com/office/drawing/2014/main" xmlns="" id="{A56DA5F2-4137-3042-ACB2-7465E92BE8F7}"/>
              </a:ext>
            </a:extLst>
          </p:cNvPr>
          <p:cNvSpPr>
            <a:spLocks noGrp="1"/>
          </p:cNvSpPr>
          <p:nvPr>
            <p:ph type="body" sz="quarter" idx="16"/>
          </p:nvPr>
        </p:nvSpPr>
        <p:spPr/>
        <p:txBody>
          <a:bodyPr>
            <a:normAutofit fontScale="92500" lnSpcReduction="10000"/>
          </a:bodyPr>
          <a:lstStyle/>
          <a:p>
            <a:r>
              <a:rPr lang="hr-BA" dirty="0" smtClean="0"/>
              <a:t>L</a:t>
            </a:r>
            <a:r>
              <a:rPr lang="tr-TR" dirty="0" smtClean="0"/>
              <a:t>İSTE</a:t>
            </a:r>
            <a:endParaRPr lang="en-US" dirty="0"/>
          </a:p>
        </p:txBody>
      </p:sp>
      <p:sp>
        <p:nvSpPr>
          <p:cNvPr id="5" name="Text Placeholder 4">
            <a:extLst>
              <a:ext uri="{FF2B5EF4-FFF2-40B4-BE49-F238E27FC236}">
                <a16:creationId xmlns:a16="http://schemas.microsoft.com/office/drawing/2014/main" xmlns="" id="{76E690F5-70D0-0144-A3EE-7FDF345AA770}"/>
              </a:ext>
            </a:extLst>
          </p:cNvPr>
          <p:cNvSpPr>
            <a:spLocks noGrp="1"/>
          </p:cNvSpPr>
          <p:nvPr>
            <p:ph type="body" sz="quarter" idx="20"/>
          </p:nvPr>
        </p:nvSpPr>
        <p:spPr/>
        <p:txBody>
          <a:bodyPr>
            <a:normAutofit/>
          </a:bodyPr>
          <a:lstStyle/>
          <a:p>
            <a:r>
              <a:rPr lang="hr-BA" sz="2400" dirty="0"/>
              <a:t>Finansman mümkün</a:t>
            </a:r>
            <a:endParaRPr lang="en-US" sz="2400" dirty="0"/>
          </a:p>
        </p:txBody>
      </p:sp>
      <p:sp>
        <p:nvSpPr>
          <p:cNvPr id="6" name="Text Placeholder 5">
            <a:extLst>
              <a:ext uri="{FF2B5EF4-FFF2-40B4-BE49-F238E27FC236}">
                <a16:creationId xmlns:a16="http://schemas.microsoft.com/office/drawing/2014/main" xmlns="" id="{FAAEC063-0E22-224A-BEB5-C5894BE565BB}"/>
              </a:ext>
            </a:extLst>
          </p:cNvPr>
          <p:cNvSpPr>
            <a:spLocks noGrp="1"/>
          </p:cNvSpPr>
          <p:nvPr>
            <p:ph type="body" sz="quarter" idx="21"/>
          </p:nvPr>
        </p:nvSpPr>
        <p:spPr/>
        <p:txBody>
          <a:bodyPr>
            <a:normAutofit fontScale="92500" lnSpcReduction="10000"/>
          </a:bodyPr>
          <a:lstStyle/>
          <a:p>
            <a:r>
              <a:rPr lang="tr-TR" dirty="0" smtClean="0"/>
              <a:t>HAZIR</a:t>
            </a:r>
            <a:endParaRPr lang="en-US" dirty="0"/>
          </a:p>
        </p:txBody>
      </p:sp>
      <p:sp>
        <p:nvSpPr>
          <p:cNvPr id="7" name="Text Placeholder 6">
            <a:extLst>
              <a:ext uri="{FF2B5EF4-FFF2-40B4-BE49-F238E27FC236}">
                <a16:creationId xmlns:a16="http://schemas.microsoft.com/office/drawing/2014/main" xmlns="" id="{609F5FD8-9A45-AB46-874D-E670402059E8}"/>
              </a:ext>
            </a:extLst>
          </p:cNvPr>
          <p:cNvSpPr>
            <a:spLocks noGrp="1"/>
          </p:cNvSpPr>
          <p:nvPr>
            <p:ph type="body" sz="quarter" idx="22"/>
          </p:nvPr>
        </p:nvSpPr>
        <p:spPr>
          <a:xfrm>
            <a:off x="13852" y="3697108"/>
            <a:ext cx="3024340" cy="882975"/>
          </a:xfrm>
        </p:spPr>
        <p:txBody>
          <a:bodyPr>
            <a:normAutofit/>
          </a:bodyPr>
          <a:lstStyle/>
          <a:p>
            <a:pPr marL="0" indent="0"/>
            <a:r>
              <a:rPr lang="hr-BA" sz="2400" dirty="0"/>
              <a:t>Onu bulmaya hazır ol</a:t>
            </a:r>
            <a:endParaRPr lang="en-US" sz="2400" dirty="0"/>
          </a:p>
        </p:txBody>
      </p:sp>
      <p:sp>
        <p:nvSpPr>
          <p:cNvPr id="8" name="Text Placeholder 7">
            <a:extLst>
              <a:ext uri="{FF2B5EF4-FFF2-40B4-BE49-F238E27FC236}">
                <a16:creationId xmlns:a16="http://schemas.microsoft.com/office/drawing/2014/main" xmlns="" id="{23991B98-CB7A-6A4F-B4F0-EA000AEBD964}"/>
              </a:ext>
            </a:extLst>
          </p:cNvPr>
          <p:cNvSpPr>
            <a:spLocks noGrp="1"/>
          </p:cNvSpPr>
          <p:nvPr>
            <p:ph type="body" sz="quarter" idx="23"/>
          </p:nvPr>
        </p:nvSpPr>
        <p:spPr>
          <a:xfrm>
            <a:off x="9124512" y="2950421"/>
            <a:ext cx="3024340" cy="730276"/>
          </a:xfrm>
        </p:spPr>
        <p:txBody>
          <a:bodyPr>
            <a:normAutofit lnSpcReduction="10000"/>
          </a:bodyPr>
          <a:lstStyle/>
          <a:p>
            <a:pPr marL="0" indent="0"/>
            <a:r>
              <a:rPr lang="hr-BA" sz="2400" dirty="0"/>
              <a:t>Finansman için başvurun</a:t>
            </a:r>
            <a:endParaRPr lang="en-US" sz="2400" dirty="0"/>
          </a:p>
        </p:txBody>
      </p:sp>
      <p:sp>
        <p:nvSpPr>
          <p:cNvPr id="9" name="Text Placeholder 8">
            <a:extLst>
              <a:ext uri="{FF2B5EF4-FFF2-40B4-BE49-F238E27FC236}">
                <a16:creationId xmlns:a16="http://schemas.microsoft.com/office/drawing/2014/main" xmlns="" id="{642B1E1B-9AA2-A84E-AF03-47474770D2ED}"/>
              </a:ext>
            </a:extLst>
          </p:cNvPr>
          <p:cNvSpPr>
            <a:spLocks noGrp="1"/>
          </p:cNvSpPr>
          <p:nvPr>
            <p:ph type="body" sz="quarter" idx="24"/>
          </p:nvPr>
        </p:nvSpPr>
        <p:spPr/>
        <p:txBody>
          <a:bodyPr>
            <a:normAutofit fontScale="92500" lnSpcReduction="10000"/>
          </a:bodyPr>
          <a:lstStyle/>
          <a:p>
            <a:r>
              <a:rPr lang="tr-TR" dirty="0" smtClean="0"/>
              <a:t>EYLEM</a:t>
            </a:r>
            <a:endParaRPr lang="en-US" dirty="0"/>
          </a:p>
        </p:txBody>
      </p:sp>
      <p:sp>
        <p:nvSpPr>
          <p:cNvPr id="10" name="Text Placeholder 9">
            <a:extLst>
              <a:ext uri="{FF2B5EF4-FFF2-40B4-BE49-F238E27FC236}">
                <a16:creationId xmlns:a16="http://schemas.microsoft.com/office/drawing/2014/main" xmlns="" id="{399A637F-58D6-FB40-8221-55C17BA98573}"/>
              </a:ext>
            </a:extLst>
          </p:cNvPr>
          <p:cNvSpPr>
            <a:spLocks noGrp="1"/>
          </p:cNvSpPr>
          <p:nvPr>
            <p:ph type="body" sz="quarter" idx="25"/>
          </p:nvPr>
        </p:nvSpPr>
        <p:spPr>
          <a:xfrm>
            <a:off x="9139343" y="3680697"/>
            <a:ext cx="3024340" cy="1142591"/>
          </a:xfrm>
        </p:spPr>
        <p:txBody>
          <a:bodyPr>
            <a:normAutofit/>
          </a:bodyPr>
          <a:lstStyle/>
          <a:p>
            <a:pPr marL="0" indent="0"/>
            <a:r>
              <a:rPr lang="hr-BA" sz="2400" dirty="0"/>
              <a:t>Gönüllülerin katılımını sağlayın</a:t>
            </a:r>
            <a:endParaRPr lang="hr-BA" sz="2400" dirty="0"/>
          </a:p>
        </p:txBody>
      </p:sp>
      <p:sp>
        <p:nvSpPr>
          <p:cNvPr id="11" name="Text Placeholder 10">
            <a:extLst>
              <a:ext uri="{FF2B5EF4-FFF2-40B4-BE49-F238E27FC236}">
                <a16:creationId xmlns:a16="http://schemas.microsoft.com/office/drawing/2014/main" xmlns="" id="{E72AA411-BE11-5F4B-B557-CB3C51D96945}"/>
              </a:ext>
            </a:extLst>
          </p:cNvPr>
          <p:cNvSpPr>
            <a:spLocks noGrp="1"/>
          </p:cNvSpPr>
          <p:nvPr>
            <p:ph type="body" sz="quarter" idx="26"/>
          </p:nvPr>
        </p:nvSpPr>
        <p:spPr>
          <a:xfrm>
            <a:off x="6068790" y="2953517"/>
            <a:ext cx="3024340" cy="740496"/>
          </a:xfrm>
        </p:spPr>
        <p:txBody>
          <a:bodyPr>
            <a:normAutofit/>
          </a:bodyPr>
          <a:lstStyle/>
          <a:p>
            <a:pPr marL="0" indent="0"/>
            <a:r>
              <a:rPr lang="hr-BA" sz="2400" dirty="0"/>
              <a:t>ve ortaklar</a:t>
            </a:r>
            <a:endParaRPr lang="en-US" sz="2400" dirty="0"/>
          </a:p>
        </p:txBody>
      </p:sp>
      <p:sp>
        <p:nvSpPr>
          <p:cNvPr id="12" name="Text Placeholder 11">
            <a:extLst>
              <a:ext uri="{FF2B5EF4-FFF2-40B4-BE49-F238E27FC236}">
                <a16:creationId xmlns:a16="http://schemas.microsoft.com/office/drawing/2014/main" xmlns="" id="{BD4D635F-2824-C44E-952E-E2D6EFC075E7}"/>
              </a:ext>
            </a:extLst>
          </p:cNvPr>
          <p:cNvSpPr>
            <a:spLocks noGrp="1"/>
          </p:cNvSpPr>
          <p:nvPr>
            <p:ph type="body" sz="quarter" idx="27"/>
          </p:nvPr>
        </p:nvSpPr>
        <p:spPr/>
        <p:txBody>
          <a:bodyPr>
            <a:normAutofit fontScale="92500" lnSpcReduction="10000"/>
          </a:bodyPr>
          <a:lstStyle/>
          <a:p>
            <a:r>
              <a:rPr lang="tr-TR" dirty="0" smtClean="0"/>
              <a:t>PAYDAŞLAR</a:t>
            </a:r>
            <a:endParaRPr lang="en-US" dirty="0"/>
          </a:p>
        </p:txBody>
      </p:sp>
      <p:sp>
        <p:nvSpPr>
          <p:cNvPr id="13" name="Text Placeholder 12">
            <a:extLst>
              <a:ext uri="{FF2B5EF4-FFF2-40B4-BE49-F238E27FC236}">
                <a16:creationId xmlns:a16="http://schemas.microsoft.com/office/drawing/2014/main" xmlns="" id="{F5D7C0AE-723D-5747-AA1E-8F1BEE0AA6F8}"/>
              </a:ext>
            </a:extLst>
          </p:cNvPr>
          <p:cNvSpPr>
            <a:spLocks noGrp="1"/>
          </p:cNvSpPr>
          <p:nvPr>
            <p:ph type="body" sz="quarter" idx="28"/>
          </p:nvPr>
        </p:nvSpPr>
        <p:spPr>
          <a:xfrm>
            <a:off x="6115003" y="3812849"/>
            <a:ext cx="3024340" cy="882975"/>
          </a:xfrm>
        </p:spPr>
        <p:txBody>
          <a:bodyPr>
            <a:normAutofit/>
          </a:bodyPr>
          <a:lstStyle/>
          <a:p>
            <a:pPr marL="0" indent="0"/>
            <a:r>
              <a:rPr lang="hr-BA" sz="2400" dirty="0"/>
              <a:t>Unutmamak için hedef kitle anlaşılmalıdır</a:t>
            </a:r>
            <a:endParaRPr lang="en-US" sz="2400" dirty="0"/>
          </a:p>
        </p:txBody>
      </p:sp>
      <p:sp>
        <p:nvSpPr>
          <p:cNvPr id="14" name="Text Placeholder 13">
            <a:extLst>
              <a:ext uri="{FF2B5EF4-FFF2-40B4-BE49-F238E27FC236}">
                <a16:creationId xmlns:a16="http://schemas.microsoft.com/office/drawing/2014/main" xmlns="" id="{84634E15-2F00-AF49-AD93-9610E37AAC52}"/>
              </a:ext>
            </a:extLst>
          </p:cNvPr>
          <p:cNvSpPr>
            <a:spLocks noGrp="1"/>
          </p:cNvSpPr>
          <p:nvPr>
            <p:ph type="body" sz="quarter" idx="29"/>
          </p:nvPr>
        </p:nvSpPr>
        <p:spPr/>
        <p:txBody>
          <a:bodyPr>
            <a:normAutofit lnSpcReduction="10000"/>
          </a:bodyPr>
          <a:lstStyle/>
          <a:p>
            <a:r>
              <a:rPr lang="hr-BA" dirty="0"/>
              <a:t>Bu modülün ana sonuçları</a:t>
            </a:r>
            <a:endParaRPr lang="en-US" dirty="0"/>
          </a:p>
        </p:txBody>
      </p:sp>
    </p:spTree>
    <p:extLst>
      <p:ext uri="{BB962C8B-B14F-4D97-AF65-F5344CB8AC3E}">
        <p14:creationId xmlns:p14="http://schemas.microsoft.com/office/powerpoint/2010/main" val="40205124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xmlns="" id="{0FCEF4F9-6C82-3446-A98B-0FD6857DD0F2}"/>
              </a:ext>
            </a:extLst>
          </p:cNvPr>
          <p:cNvSpPr>
            <a:spLocks noGrp="1"/>
          </p:cNvSpPr>
          <p:nvPr>
            <p:ph type="body" sz="quarter" idx="27"/>
          </p:nvPr>
        </p:nvSpPr>
        <p:spPr>
          <a:xfrm>
            <a:off x="2458313" y="4505325"/>
            <a:ext cx="3704362" cy="1327755"/>
          </a:xfrm>
        </p:spPr>
        <p:txBody>
          <a:bodyPr>
            <a:normAutofit/>
          </a:bodyPr>
          <a:lstStyle/>
          <a:p>
            <a:r>
              <a:rPr lang="en-US" sz="2400">
                <a:solidFill>
                  <a:srgbClr val="92D050"/>
                </a:solidFill>
                <a:hlinkClick r:id="rId2">
                  <a:extLst>
                    <a:ext uri="{A12FA001-AC4F-418D-AE19-62706E023703}">
                      <ahyp:hlinkClr xmlns:ahyp="http://schemas.microsoft.com/office/drawing/2018/hyperlinkcolor" xmlns="" val="tx"/>
                    </a:ext>
                  </a:extLst>
                </a:hlinkClick>
              </a:rPr>
              <a:t>www.includemeproject.eu</a:t>
            </a:r>
            <a:r>
              <a:rPr lang="hr-BA" sz="2400">
                <a:solidFill>
                  <a:srgbClr val="92D050"/>
                </a:solidFill>
              </a:rPr>
              <a:t> </a:t>
            </a:r>
            <a:endParaRPr lang="en-US" sz="2400">
              <a:solidFill>
                <a:srgbClr val="92D050"/>
              </a:solidFill>
            </a:endParaRPr>
          </a:p>
        </p:txBody>
      </p:sp>
      <p:sp>
        <p:nvSpPr>
          <p:cNvPr id="7" name="Text Placeholder 5">
            <a:extLst>
              <a:ext uri="{FF2B5EF4-FFF2-40B4-BE49-F238E27FC236}">
                <a16:creationId xmlns:a16="http://schemas.microsoft.com/office/drawing/2014/main" xmlns="" id="{FDBB6D7E-0120-4E53-8AA7-3416C0215444}"/>
              </a:ext>
            </a:extLst>
          </p:cNvPr>
          <p:cNvSpPr txBox="1">
            <a:spLocks/>
          </p:cNvSpPr>
          <p:nvPr/>
        </p:nvSpPr>
        <p:spPr>
          <a:xfrm>
            <a:off x="2646076" y="903141"/>
            <a:ext cx="3195485" cy="259391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500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hr-BA" sz="3200" dirty="0"/>
              <a:t>Modül 5'i bitirdiğiniz için teşekkürler ve tebrikler!</a:t>
            </a:r>
            <a:endParaRPr lang="hr-BA" sz="3200" dirty="0"/>
          </a:p>
          <a:p>
            <a:pPr algn="ctr"/>
            <a:endParaRPr lang="hr-BA" sz="3200" dirty="0"/>
          </a:p>
          <a:p>
            <a:pPr algn="ctr"/>
            <a:endParaRPr lang="en-US" sz="3200" dirty="0"/>
          </a:p>
        </p:txBody>
      </p:sp>
      <p:sp>
        <p:nvSpPr>
          <p:cNvPr id="8" name="TextBox 7">
            <a:extLst>
              <a:ext uri="{FF2B5EF4-FFF2-40B4-BE49-F238E27FC236}">
                <a16:creationId xmlns:a16="http://schemas.microsoft.com/office/drawing/2014/main" xmlns="" id="{FCA69071-62F4-4681-8846-B8AAFAC1D308}"/>
              </a:ext>
            </a:extLst>
          </p:cNvPr>
          <p:cNvSpPr txBox="1"/>
          <p:nvPr/>
        </p:nvSpPr>
        <p:spPr>
          <a:xfrm>
            <a:off x="6870081" y="1742896"/>
            <a:ext cx="5106329" cy="4093428"/>
          </a:xfrm>
          <a:prstGeom prst="rect">
            <a:avLst/>
          </a:prstGeom>
          <a:noFill/>
        </p:spPr>
        <p:txBody>
          <a:bodyPr wrap="square" rtlCol="0">
            <a:spAutoFit/>
          </a:bodyPr>
          <a:lstStyle/>
          <a:p>
            <a:r>
              <a:rPr lang="hr-BA" sz="2600" b="1" i="1" dirty="0">
                <a:solidFill>
                  <a:srgbClr val="1188A3"/>
                </a:solidFill>
              </a:rPr>
              <a:t>Son modülümüzün sonuna geldiniz.</a:t>
            </a:r>
          </a:p>
          <a:p>
            <a:endParaRPr lang="hr-BA" sz="2600" b="1" i="1" dirty="0">
              <a:solidFill>
                <a:srgbClr val="1188A3"/>
              </a:solidFill>
            </a:endParaRPr>
          </a:p>
          <a:p>
            <a:r>
              <a:rPr lang="hr-BA" sz="2600" b="1" i="1" dirty="0">
                <a:solidFill>
                  <a:srgbClr val="1188A3"/>
                </a:solidFill>
              </a:rPr>
              <a:t>Arabuluculuk Yoluyla Dahil Etme arabulucusu </a:t>
            </a:r>
            <a:r>
              <a:rPr lang="tr-TR" sz="2600" b="1" i="1" dirty="0" smtClean="0">
                <a:solidFill>
                  <a:srgbClr val="1188A3"/>
                </a:solidFill>
              </a:rPr>
              <a:t>oldunuz. Tebrikler</a:t>
            </a:r>
            <a:r>
              <a:rPr lang="hr-BA" sz="2600" b="1" i="1" dirty="0" smtClean="0">
                <a:solidFill>
                  <a:srgbClr val="1188A3"/>
                </a:solidFill>
              </a:rPr>
              <a:t>!</a:t>
            </a:r>
            <a:endParaRPr lang="hr-BA" sz="2600" b="1" i="1" dirty="0">
              <a:solidFill>
                <a:srgbClr val="1188A3"/>
              </a:solidFill>
            </a:endParaRPr>
          </a:p>
          <a:p>
            <a:endParaRPr lang="hr-BA" sz="2600" b="1" i="1" dirty="0">
              <a:solidFill>
                <a:srgbClr val="1188A3"/>
              </a:solidFill>
            </a:endParaRPr>
          </a:p>
          <a:p>
            <a:r>
              <a:rPr lang="hr-BA" sz="2600" b="1" i="1" dirty="0">
                <a:solidFill>
                  <a:srgbClr val="1188A3"/>
                </a:solidFill>
              </a:rPr>
              <a:t>Lütfen deneyiminizi sosyal medyamız aracılığıyla meslektaşlarınızla </a:t>
            </a:r>
            <a:r>
              <a:rPr lang="hr-BA" sz="2600" b="1" i="1" dirty="0" smtClean="0">
                <a:solidFill>
                  <a:srgbClr val="1188A3"/>
                </a:solidFill>
              </a:rPr>
              <a:t>paylaşın</a:t>
            </a:r>
            <a:r>
              <a:rPr lang="tr-TR" sz="2600" b="1" i="1" dirty="0" smtClean="0">
                <a:solidFill>
                  <a:srgbClr val="1188A3"/>
                </a:solidFill>
              </a:rPr>
              <a:t>:</a:t>
            </a:r>
          </a:p>
          <a:p>
            <a:r>
              <a:rPr lang="en-IE" sz="2600" dirty="0" smtClean="0">
                <a:hlinkClick r:id="rId3"/>
              </a:rPr>
              <a:t>(1</a:t>
            </a:r>
            <a:r>
              <a:rPr lang="en-IE" sz="2600" dirty="0">
                <a:hlinkClick r:id="rId3"/>
              </a:rPr>
              <a:t>) Inclusive Europe | Facebook</a:t>
            </a:r>
            <a:endParaRPr lang="en-US" sz="2600" dirty="0">
              <a:solidFill>
                <a:srgbClr val="1188A3"/>
              </a:solidFill>
            </a:endParaRPr>
          </a:p>
          <a:p>
            <a:r>
              <a:rPr lang="hr-BA" sz="2600" dirty="0">
                <a:solidFill>
                  <a:srgbClr val="1188A3"/>
                </a:solidFill>
              </a:rPr>
              <a:t> </a:t>
            </a:r>
            <a:endParaRPr lang="en-US" sz="2600" dirty="0">
              <a:solidFill>
                <a:srgbClr val="1188A3"/>
              </a:solidFill>
            </a:endParaRPr>
          </a:p>
        </p:txBody>
      </p:sp>
    </p:spTree>
    <p:extLst>
      <p:ext uri="{BB962C8B-B14F-4D97-AF65-F5344CB8AC3E}">
        <p14:creationId xmlns:p14="http://schemas.microsoft.com/office/powerpoint/2010/main" val="21166752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f8808f8-a511-4eb5-9e86-f68bebd3f88c" xsi:nil="true"/>
    <lcf76f155ced4ddcb4097134ff3c332f xmlns="38045295-bd74-4cd3-a7d9-71d48166439b">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F4055BFBAA2854DB89008A8E0909E44" ma:contentTypeVersion="15" ma:contentTypeDescription="Create a new document." ma:contentTypeScope="" ma:versionID="0681a7f2dba7248d5ccd6dac3e7efe3e">
  <xsd:schema xmlns:xsd="http://www.w3.org/2001/XMLSchema" xmlns:xs="http://www.w3.org/2001/XMLSchema" xmlns:p="http://schemas.microsoft.com/office/2006/metadata/properties" xmlns:ns2="38045295-bd74-4cd3-a7d9-71d48166439b" xmlns:ns3="df8808f8-a511-4eb5-9e86-f68bebd3f88c" xmlns:ns4="7fcfe124-09e9-4f3d-944d-b45948808bd7" targetNamespace="http://schemas.microsoft.com/office/2006/metadata/properties" ma:root="true" ma:fieldsID="c1ca9305f151dcab0599f568dac880df" ns2:_="" ns3:_="" ns4:_="">
    <xsd:import namespace="38045295-bd74-4cd3-a7d9-71d48166439b"/>
    <xsd:import namespace="df8808f8-a511-4eb5-9e86-f68bebd3f88c"/>
    <xsd:import namespace="7fcfe124-09e9-4f3d-944d-b45948808bd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045295-bd74-4cd3-a7d9-71d4816643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74c7f1cd-3441-4252-b5a9-d6dec0dca5c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df8808f8-a511-4eb5-9e86-f68bebd3f88c"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4c7337a9-40b0-4365-a291-d6faa0bd03df}" ma:internalName="TaxCatchAll" ma:showField="CatchAllData" ma:web="7fcfe124-09e9-4f3d-944d-b45948808bd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fcfe124-09e9-4f3d-944d-b45948808bd7"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6DA209D-83F4-4F42-BE8E-50DA7C86EC09}">
  <ds:schemaRefs>
    <ds:schemaRef ds:uri="http://schemas.microsoft.com/office/2006/documentManagement/types"/>
    <ds:schemaRef ds:uri="http://www.w3.org/XML/1998/namespace"/>
    <ds:schemaRef ds:uri="http://purl.org/dc/elements/1.1/"/>
    <ds:schemaRef ds:uri="http://purl.org/dc/dcmitype/"/>
    <ds:schemaRef ds:uri="http://schemas.microsoft.com/office/infopath/2007/PartnerControls"/>
    <ds:schemaRef ds:uri="http://schemas.openxmlformats.org/package/2006/metadata/core-properties"/>
    <ds:schemaRef ds:uri="7fcfe124-09e9-4f3d-944d-b45948808bd7"/>
    <ds:schemaRef ds:uri="38045295-bd74-4cd3-a7d9-71d48166439b"/>
    <ds:schemaRef ds:uri="df8808f8-a511-4eb5-9e86-f68bebd3f88c"/>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D385541A-3AF2-4153-BCF3-2E17BC45E022}">
  <ds:schemaRefs>
    <ds:schemaRef ds:uri="http://schemas.microsoft.com/sharepoint/v3/contenttype/forms"/>
  </ds:schemaRefs>
</ds:datastoreItem>
</file>

<file path=customXml/itemProps3.xml><?xml version="1.0" encoding="utf-8"?>
<ds:datastoreItem xmlns:ds="http://schemas.openxmlformats.org/officeDocument/2006/customXml" ds:itemID="{C6641FD9-068C-46DA-8074-84B51450EF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045295-bd74-4cd3-a7d9-71d48166439b"/>
    <ds:schemaRef ds:uri="df8808f8-a511-4eb5-9e86-f68bebd3f88c"/>
    <ds:schemaRef ds:uri="7fcfe124-09e9-4f3d-944d-b45948808b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610</TotalTime>
  <Words>3118</Words>
  <Application>Microsoft Office PowerPoint</Application>
  <PresentationFormat>Geniş ekran</PresentationFormat>
  <Paragraphs>388</Paragraphs>
  <Slides>57</Slides>
  <Notes>4</Notes>
  <HiddenSlides>0</HiddenSlides>
  <MMClips>3</MMClips>
  <ScaleCrop>false</ScaleCrop>
  <HeadingPairs>
    <vt:vector size="6" baseType="variant">
      <vt:variant>
        <vt:lpstr>Kullanılan Yazı Tipleri</vt:lpstr>
      </vt:variant>
      <vt:variant>
        <vt:i4>15</vt:i4>
      </vt:variant>
      <vt:variant>
        <vt:lpstr>Tema</vt:lpstr>
      </vt:variant>
      <vt:variant>
        <vt:i4>1</vt:i4>
      </vt:variant>
      <vt:variant>
        <vt:lpstr>Slayt Başlıkları</vt:lpstr>
      </vt:variant>
      <vt:variant>
        <vt:i4>57</vt:i4>
      </vt:variant>
    </vt:vector>
  </HeadingPairs>
  <TitlesOfParts>
    <vt:vector size="73" baseType="lpstr">
      <vt:lpstr>Arial Unicode MS</vt:lpstr>
      <vt:lpstr>Arial</vt:lpstr>
      <vt:lpstr>Calibri</vt:lpstr>
      <vt:lpstr>Calibri Light</vt:lpstr>
      <vt:lpstr>DM Sans</vt:lpstr>
      <vt:lpstr>DM Sans Bold</vt:lpstr>
      <vt:lpstr>Gill Sans</vt:lpstr>
      <vt:lpstr>Lato</vt:lpstr>
      <vt:lpstr>Lato Medium</vt:lpstr>
      <vt:lpstr>Lato Regular</vt:lpstr>
      <vt:lpstr>Montserrat</vt:lpstr>
      <vt:lpstr>Montserrat Light</vt:lpstr>
      <vt:lpstr>Roboto Light</vt:lpstr>
      <vt:lpstr>Times New Roman</vt:lpstr>
      <vt:lpstr>Wingdings</vt:lpstr>
      <vt:lpstr>Office Theme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hasan habes</dc:creator>
  <cp:lastModifiedBy>Asus-Pc</cp:lastModifiedBy>
  <cp:revision>66</cp:revision>
  <dcterms:created xsi:type="dcterms:W3CDTF">2021-09-01T06:56:32Z</dcterms:created>
  <dcterms:modified xsi:type="dcterms:W3CDTF">2022-10-17T13:45:08Z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0x0101008F4055BFBAA2854DB89008A8E0909E44</vt:lpwstr>
  </property>
</Properties>
</file>